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drawings/drawing4.xml" ContentType="application/vnd.openxmlformats-officedocument.drawingml.chartshapes+xml"/>
  <Override PartName="/ppt/charts/chart19.xml" ContentType="application/vnd.openxmlformats-officedocument.drawingml.chart+xml"/>
  <Override PartName="/ppt/drawings/drawing5.xml" ContentType="application/vnd.openxmlformats-officedocument.drawingml.chartshapes+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drawings/drawing7.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notesSlides/notesSlide19.xml" ContentType="application/vnd.openxmlformats-officedocument.presentationml.notesSlide+xml"/>
  <Override PartName="/ppt/charts/chart25.xml" ContentType="application/vnd.openxmlformats-officedocument.drawingml.chart+xml"/>
  <Override PartName="/ppt/drawings/drawing8.xml" ContentType="application/vnd.openxmlformats-officedocument.drawingml.chartshapes+xml"/>
  <Override PartName="/ppt/charts/chart26.xml" ContentType="application/vnd.openxmlformats-officedocument.drawingml.chart+xml"/>
  <Override PartName="/ppt/drawings/drawing9.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notesSlides/notesSlide20.xml" ContentType="application/vnd.openxmlformats-officedocument.presentationml.notesSlide+xml"/>
  <Override PartName="/ppt/charts/chart29.xml" ContentType="application/vnd.openxmlformats-officedocument.drawingml.chart+xml"/>
  <Override PartName="/ppt/notesSlides/notesSlide21.xml" ContentType="application/vnd.openxmlformats-officedocument.presentationml.notesSlide+xml"/>
  <Override PartName="/ppt/charts/chart30.xml" ContentType="application/vnd.openxmlformats-officedocument.drawingml.chart+xml"/>
  <Override PartName="/ppt/notesSlides/notesSlide22.xml" ContentType="application/vnd.openxmlformats-officedocument.presentationml.notesSlide+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notesSlides/notesSlide26.xml" ContentType="application/vnd.openxmlformats-officedocument.presentationml.notesSlide+xml"/>
  <Override PartName="/ppt/charts/chart35.xml" ContentType="application/vnd.openxmlformats-officedocument.drawingml.chart+xml"/>
  <Override PartName="/ppt/notesSlides/notesSlide27.xml" ContentType="application/vnd.openxmlformats-officedocument.presentationml.notesSlide+xml"/>
  <Override PartName="/ppt/charts/chart36.xml" ContentType="application/vnd.openxmlformats-officedocument.drawingml.chart+xml"/>
  <Override PartName="/ppt/notesSlides/notesSlide28.xml" ContentType="application/vnd.openxmlformats-officedocument.presentationml.notesSlide+xml"/>
  <Override PartName="/ppt/charts/chart37.xml" ContentType="application/vnd.openxmlformats-officedocument.drawingml.chart+xml"/>
  <Override PartName="/ppt/notesSlides/notesSlide29.xml" ContentType="application/vnd.openxmlformats-officedocument.presentationml.notesSlide+xml"/>
  <Override PartName="/ppt/charts/chart3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9.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drawings/drawing10.xml" ContentType="application/vnd.openxmlformats-officedocument.drawingml.chartshapes+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40.xml" ContentType="application/vnd.openxmlformats-officedocument.presentationml.notesSlide+xml"/>
  <Override PartName="/ppt/charts/chart48.xml" ContentType="application/vnd.openxmlformats-officedocument.drawingml.chart+xml"/>
  <Override PartName="/ppt/notesSlides/notesSlide41.xml" ContentType="application/vnd.openxmlformats-officedocument.presentationml.notesSlide+xml"/>
  <Override PartName="/ppt/charts/chart49.xml" ContentType="application/vnd.openxmlformats-officedocument.drawingml.chart+xml"/>
  <Override PartName="/ppt/notesSlides/notesSlide42.xml" ContentType="application/vnd.openxmlformats-officedocument.presentationml.notesSlide+xml"/>
  <Override PartName="/ppt/charts/chart50.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49.xml" ContentType="application/vnd.openxmlformats-officedocument.presentationml.notesSlide+xml"/>
  <Override PartName="/ppt/charts/chart57.xml" ContentType="application/vnd.openxmlformats-officedocument.drawingml.chart+xml"/>
  <Override PartName="/ppt/notesSlides/notesSlide50.xml" ContentType="application/vnd.openxmlformats-officedocument.presentationml.notesSlide+xml"/>
  <Override PartName="/ppt/charts/chart58.xml" ContentType="application/vnd.openxmlformats-officedocument.drawingml.chart+xml"/>
  <Override PartName="/ppt/notesSlides/notesSlide51.xml" ContentType="application/vnd.openxmlformats-officedocument.presentationml.notesSlide+xml"/>
  <Override PartName="/ppt/charts/chart59.xml" ContentType="application/vnd.openxmlformats-officedocument.drawingml.chart+xml"/>
  <Override PartName="/ppt/notesSlides/notesSlide52.xml" ContentType="application/vnd.openxmlformats-officedocument.presentationml.notesSlide+xml"/>
  <Override PartName="/ppt/charts/chart60.xml" ContentType="application/vnd.openxmlformats-officedocument.drawingml.chart+xml"/>
  <Override PartName="/ppt/notesSlides/notesSlide53.xml" ContentType="application/vnd.openxmlformats-officedocument.presentationml.notesSlide+xml"/>
  <Override PartName="/ppt/charts/chart61.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62.xml" ContentType="application/vnd.openxmlformats-officedocument.drawingml.chart+xml"/>
  <Override PartName="/ppt/notesSlides/notesSlide56.xml" ContentType="application/vnd.openxmlformats-officedocument.presentationml.notesSlide+xml"/>
  <Override PartName="/ppt/charts/chart63.xml" ContentType="application/vnd.openxmlformats-officedocument.drawingml.chart+xml"/>
  <Override PartName="/ppt/notesSlides/notesSlide57.xml" ContentType="application/vnd.openxmlformats-officedocument.presentationml.notesSlide+xml"/>
  <Override PartName="/ppt/charts/chart64.xml" ContentType="application/vnd.openxmlformats-officedocument.drawingml.chart+xml"/>
  <Override PartName="/ppt/notesSlides/notesSlide58.xml" ContentType="application/vnd.openxmlformats-officedocument.presentationml.notesSlide+xml"/>
  <Override PartName="/ppt/charts/chart65.xml" ContentType="application/vnd.openxmlformats-officedocument.drawingml.chart+xml"/>
  <Override PartName="/ppt/notesSlides/notesSlide59.xml" ContentType="application/vnd.openxmlformats-officedocument.presentationml.notesSlide+xml"/>
  <Override PartName="/ppt/charts/chart66.xml" ContentType="application/vnd.openxmlformats-officedocument.drawingml.chart+xml"/>
  <Override PartName="/ppt/notesSlides/notesSlide60.xml" ContentType="application/vnd.openxmlformats-officedocument.presentationml.notesSlide+xml"/>
  <Override PartName="/ppt/charts/chart67.xml" ContentType="application/vnd.openxmlformats-officedocument.drawingml.chart+xml"/>
  <Override PartName="/ppt/notesSlides/notesSlide61.xml" ContentType="application/vnd.openxmlformats-officedocument.presentationml.notesSlide+xml"/>
  <Override PartName="/ppt/charts/chart68.xml" ContentType="application/vnd.openxmlformats-officedocument.drawingml.chart+xml"/>
  <Override PartName="/ppt/notesSlides/notesSlide62.xml" ContentType="application/vnd.openxmlformats-officedocument.presentationml.notesSlide+xml"/>
  <Override PartName="/ppt/charts/chart69.xml" ContentType="application/vnd.openxmlformats-officedocument.drawingml.chart+xml"/>
  <Override PartName="/ppt/notesSlides/notesSlide63.xml" ContentType="application/vnd.openxmlformats-officedocument.presentationml.notesSlide+xml"/>
  <Override PartName="/ppt/charts/chart70.xml" ContentType="application/vnd.openxmlformats-officedocument.drawingml.chart+xml"/>
  <Override PartName="/ppt/notesSlides/notesSlide64.xml" ContentType="application/vnd.openxmlformats-officedocument.presentationml.notesSlide+xml"/>
  <Override PartName="/ppt/charts/chart71.xml" ContentType="application/vnd.openxmlformats-officedocument.drawingml.chart+xml"/>
  <Override PartName="/ppt/notesSlides/notesSlide65.xml" ContentType="application/vnd.openxmlformats-officedocument.presentationml.notesSlide+xml"/>
  <Override PartName="/ppt/charts/chart72.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73.xml" ContentType="application/vnd.openxmlformats-officedocument.drawingml.chart+xml"/>
  <Override PartName="/ppt/notesSlides/notesSlide68.xml" ContentType="application/vnd.openxmlformats-officedocument.presentationml.notesSlide+xml"/>
  <Override PartName="/ppt/charts/chart74.xml" ContentType="application/vnd.openxmlformats-officedocument.drawingml.chart+xml"/>
  <Override PartName="/ppt/notesSlides/notesSlide69.xml" ContentType="application/vnd.openxmlformats-officedocument.presentationml.notesSlide+xml"/>
  <Override PartName="/ppt/charts/chart75.xml" ContentType="application/vnd.openxmlformats-officedocument.drawingml.chart+xml"/>
  <Override PartName="/ppt/notesSlides/notesSlide70.xml" ContentType="application/vnd.openxmlformats-officedocument.presentationml.notesSlide+xml"/>
  <Override PartName="/ppt/charts/chart76.xml" ContentType="application/vnd.openxmlformats-officedocument.drawingml.chart+xml"/>
  <Override PartName="/ppt/notesSlides/notesSlide71.xml" ContentType="application/vnd.openxmlformats-officedocument.presentationml.notesSlide+xml"/>
  <Override PartName="/ppt/charts/chart77.xml" ContentType="application/vnd.openxmlformats-officedocument.drawingml.chart+xml"/>
  <Override PartName="/ppt/notesSlides/notesSlide72.xml" ContentType="application/vnd.openxmlformats-officedocument.presentationml.notesSlide+xml"/>
  <Override PartName="/ppt/charts/chart78.xml" ContentType="application/vnd.openxmlformats-officedocument.drawingml.chart+xml"/>
  <Override PartName="/ppt/notesSlides/notesSlide73.xml" ContentType="application/vnd.openxmlformats-officedocument.presentationml.notesSlide+xml"/>
  <Override PartName="/ppt/charts/chart79.xml" ContentType="application/vnd.openxmlformats-officedocument.drawingml.chart+xml"/>
  <Override PartName="/ppt/drawings/drawing11.xml" ContentType="application/vnd.openxmlformats-officedocument.drawingml.chartshapes+xml"/>
  <Override PartName="/ppt/notesSlides/notesSlide74.xml" ContentType="application/vnd.openxmlformats-officedocument.presentationml.notesSlide+xml"/>
  <Override PartName="/ppt/charts/chart80.xml" ContentType="application/vnd.openxmlformats-officedocument.drawingml.chart+xml"/>
  <Override PartName="/ppt/drawings/drawing12.xml" ContentType="application/vnd.openxmlformats-officedocument.drawingml.chartshapes+xml"/>
  <Override PartName="/ppt/notesSlides/notesSlide75.xml" ContentType="application/vnd.openxmlformats-officedocument.presentationml.notesSlide+xml"/>
  <Override PartName="/ppt/charts/chart81.xml" ContentType="application/vnd.openxmlformats-officedocument.drawingml.chart+xml"/>
  <Override PartName="/ppt/drawings/drawing13.xml" ContentType="application/vnd.openxmlformats-officedocument.drawingml.chartshapes+xml"/>
  <Override PartName="/ppt/notesSlides/notesSlide76.xml" ContentType="application/vnd.openxmlformats-officedocument.presentationml.notesSlide+xml"/>
  <Override PartName="/ppt/charts/chart82.xml" ContentType="application/vnd.openxmlformats-officedocument.drawingml.chart+xml"/>
  <Override PartName="/ppt/drawings/drawing14.xml" ContentType="application/vnd.openxmlformats-officedocument.drawingml.chartshapes+xml"/>
  <Override PartName="/ppt/notesSlides/notesSlide77.xml" ContentType="application/vnd.openxmlformats-officedocument.presentationml.notesSlide+xml"/>
  <Override PartName="/ppt/charts/chart83.xml" ContentType="application/vnd.openxmlformats-officedocument.drawingml.chart+xml"/>
  <Override PartName="/ppt/drawings/drawing15.xml" ContentType="application/vnd.openxmlformats-officedocument.drawingml.chartshapes+xml"/>
  <Override PartName="/ppt/notesSlides/notesSlide78.xml" ContentType="application/vnd.openxmlformats-officedocument.presentationml.notesSlide+xml"/>
  <Override PartName="/ppt/charts/chart84.xml" ContentType="application/vnd.openxmlformats-officedocument.drawingml.chart+xml"/>
  <Override PartName="/ppt/drawings/drawing16.xml" ContentType="application/vnd.openxmlformats-officedocument.drawingml.chartshapes+xml"/>
  <Override PartName="/ppt/notesSlides/notesSlide79.xml" ContentType="application/vnd.openxmlformats-officedocument.presentationml.notesSlide+xml"/>
  <Override PartName="/ppt/charts/chart85.xml" ContentType="application/vnd.openxmlformats-officedocument.drawingml.chart+xml"/>
  <Override PartName="/ppt/notesSlides/notesSlide80.xml" ContentType="application/vnd.openxmlformats-officedocument.presentationml.notesSlide+xml"/>
  <Override PartName="/ppt/charts/chart86.xml" ContentType="application/vnd.openxmlformats-officedocument.drawingml.chart+xml"/>
  <Override PartName="/ppt/notesSlides/notesSlide81.xml" ContentType="application/vnd.openxmlformats-officedocument.presentationml.notesSlide+xml"/>
  <Override PartName="/ppt/charts/chart87.xml" ContentType="application/vnd.openxmlformats-officedocument.drawingml.chart+xml"/>
  <Override PartName="/ppt/notesSlides/notesSlide82.xml" ContentType="application/vnd.openxmlformats-officedocument.presentationml.notesSlide+xml"/>
  <Override PartName="/ppt/charts/chart88.xml" ContentType="application/vnd.openxmlformats-officedocument.drawingml.chart+xml"/>
  <Override PartName="/ppt/notesSlides/notesSlide83.xml" ContentType="application/vnd.openxmlformats-officedocument.presentationml.notesSlide+xml"/>
  <Override PartName="/ppt/charts/chart89.xml" ContentType="application/vnd.openxmlformats-officedocument.drawingml.chart+xml"/>
  <Override PartName="/ppt/notesSlides/notesSlide84.xml" ContentType="application/vnd.openxmlformats-officedocument.presentationml.notesSlide+xml"/>
  <Override PartName="/ppt/charts/chart90.xml" ContentType="application/vnd.openxmlformats-officedocument.drawingml.chart+xml"/>
  <Override PartName="/ppt/notesSlides/notesSlide85.xml" ContentType="application/vnd.openxmlformats-officedocument.presentationml.notesSlide+xml"/>
  <Override PartName="/ppt/charts/chart91.xml" ContentType="application/vnd.openxmlformats-officedocument.drawingml.chart+xml"/>
  <Override PartName="/ppt/notesSlides/notesSlide86.xml" ContentType="application/vnd.openxmlformats-officedocument.presentationml.notesSlide+xml"/>
  <Override PartName="/ppt/charts/chart92.xml" ContentType="application/vnd.openxmlformats-officedocument.drawingml.chart+xml"/>
  <Override PartName="/ppt/drawings/drawing17.xml" ContentType="application/vnd.openxmlformats-officedocument.drawingml.chartshapes+xml"/>
  <Override PartName="/ppt/notesSlides/notesSlide87.xml" ContentType="application/vnd.openxmlformats-officedocument.presentationml.notesSlide+xml"/>
  <Override PartName="/ppt/charts/chart93.xml" ContentType="application/vnd.openxmlformats-officedocument.drawingml.chart+xml"/>
  <Override PartName="/ppt/drawings/drawing18.xml" ContentType="application/vnd.openxmlformats-officedocument.drawingml.chartshapes+xml"/>
  <Override PartName="/ppt/notesSlides/notesSlide88.xml" ContentType="application/vnd.openxmlformats-officedocument.presentationml.notesSlide+xml"/>
  <Override PartName="/ppt/charts/chart94.xml" ContentType="application/vnd.openxmlformats-officedocument.drawingml.chart+xml"/>
  <Override PartName="/ppt/drawings/drawing19.xml" ContentType="application/vnd.openxmlformats-officedocument.drawingml.chartshapes+xml"/>
  <Override PartName="/ppt/notesSlides/notesSlide89.xml" ContentType="application/vnd.openxmlformats-officedocument.presentationml.notesSlide+xml"/>
  <Override PartName="/ppt/charts/chart95.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96.xml" ContentType="application/vnd.openxmlformats-officedocument.drawingml.chart+xml"/>
  <Override PartName="/ppt/notesSlides/notesSlide93.xml" ContentType="application/vnd.openxmlformats-officedocument.presentationml.notesSlide+xml"/>
  <Override PartName="/ppt/charts/chart97.xml" ContentType="application/vnd.openxmlformats-officedocument.drawingml.chart+xml"/>
  <Override PartName="/ppt/notesSlides/notesSlide94.xml" ContentType="application/vnd.openxmlformats-officedocument.presentationml.notesSlide+xml"/>
  <Override PartName="/ppt/charts/chart98.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99.xml" ContentType="application/vnd.openxmlformats-officedocument.drawingml.chart+xml"/>
  <Override PartName="/ppt/drawings/drawing20.xml" ContentType="application/vnd.openxmlformats-officedocument.drawingml.chartshape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100.xml" ContentType="application/vnd.openxmlformats-officedocument.drawingml.chart+xml"/>
  <Override PartName="/ppt/notesSlides/notesSlide104.xml" ContentType="application/vnd.openxmlformats-officedocument.presentationml.notesSlide+xml"/>
  <Override PartName="/ppt/charts/chart101.xml" ContentType="application/vnd.openxmlformats-officedocument.drawingml.chart+xml"/>
  <Override PartName="/ppt/drawings/drawing21.xml" ContentType="application/vnd.openxmlformats-officedocument.drawingml.chartshapes+xml"/>
  <Override PartName="/ppt/notesSlides/notesSlide105.xml" ContentType="application/vnd.openxmlformats-officedocument.presentationml.notesSlide+xml"/>
  <Override PartName="/ppt/charts/chart102.xml" ContentType="application/vnd.openxmlformats-officedocument.drawingml.chart+xml"/>
  <Override PartName="/ppt/notesSlides/notesSlide106.xml" ContentType="application/vnd.openxmlformats-officedocument.presentationml.notesSlide+xml"/>
  <Override PartName="/ppt/charts/chart103.xml" ContentType="application/vnd.openxmlformats-officedocument.drawingml.chart+xml"/>
  <Override PartName="/ppt/notesSlides/notesSlide107.xml" ContentType="application/vnd.openxmlformats-officedocument.presentationml.notesSlide+xml"/>
  <Override PartName="/ppt/charts/chart104.xml" ContentType="application/vnd.openxmlformats-officedocument.drawingml.chart+xml"/>
  <Override PartName="/ppt/notesSlides/notesSlide108.xml" ContentType="application/vnd.openxmlformats-officedocument.presentationml.notesSlide+xml"/>
  <Override PartName="/ppt/charts/chart105.xml" ContentType="application/vnd.openxmlformats-officedocument.drawingml.chart+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106.xml" ContentType="application/vnd.openxmlformats-officedocument.drawingml.chart+xml"/>
  <Override PartName="/ppt/notesSlides/notesSlide111.xml" ContentType="application/vnd.openxmlformats-officedocument.presentationml.notesSlide+xml"/>
  <Override PartName="/ppt/charts/chart107.xml" ContentType="application/vnd.openxmlformats-officedocument.drawingml.chart+xml"/>
  <Override PartName="/ppt/notesSlides/notesSlide112.xml" ContentType="application/vnd.openxmlformats-officedocument.presentationml.notesSlide+xml"/>
  <Override PartName="/ppt/charts/chart108.xml" ContentType="application/vnd.openxmlformats-officedocument.drawingml.chart+xml"/>
  <Override PartName="/ppt/notesSlides/notesSlide113.xml" ContentType="application/vnd.openxmlformats-officedocument.presentationml.notesSlide+xml"/>
  <Override PartName="/ppt/charts/chart109.xml" ContentType="application/vnd.openxmlformats-officedocument.drawingml.chart+xml"/>
  <Override PartName="/ppt/notesSlides/notesSlide114.xml" ContentType="application/vnd.openxmlformats-officedocument.presentationml.notesSlide+xml"/>
  <Override PartName="/ppt/charts/chart110.xml" ContentType="application/vnd.openxmlformats-officedocument.drawingml.chart+xml"/>
  <Override PartName="/ppt/notesSlides/notesSlide115.xml" ContentType="application/vnd.openxmlformats-officedocument.presentationml.notesSlide+xml"/>
  <Override PartName="/ppt/charts/chart111.xml" ContentType="application/vnd.openxmlformats-officedocument.drawingml.chart+xml"/>
  <Override PartName="/ppt/notesSlides/notesSlide116.xml" ContentType="application/vnd.openxmlformats-officedocument.presentationml.notesSlide+xml"/>
  <Override PartName="/ppt/charts/chart112.xml" ContentType="application/vnd.openxmlformats-officedocument.drawingml.chart+xml"/>
  <Override PartName="/ppt/notesSlides/notesSlide117.xml" ContentType="application/vnd.openxmlformats-officedocument.presentationml.notesSlide+xml"/>
  <Override PartName="/ppt/charts/chart113.xml" ContentType="application/vnd.openxmlformats-officedocument.drawingml.chart+xml"/>
  <Override PartName="/ppt/notesSlides/notesSlide118.xml" ContentType="application/vnd.openxmlformats-officedocument.presentationml.notesSlide+xml"/>
  <Override PartName="/ppt/charts/chart114.xml" ContentType="application/vnd.openxmlformats-officedocument.drawingml.chart+xml"/>
  <Override PartName="/ppt/notesSlides/notesSlide119.xml" ContentType="application/vnd.openxmlformats-officedocument.presentationml.notesSlide+xml"/>
  <Override PartName="/ppt/charts/chart115.xml" ContentType="application/vnd.openxmlformats-officedocument.drawingml.chart+xml"/>
  <Override PartName="/ppt/notesSlides/notesSlide120.xml" ContentType="application/vnd.openxmlformats-officedocument.presentationml.notesSlide+xml"/>
  <Override PartName="/ppt/charts/chart116.xml" ContentType="application/vnd.openxmlformats-officedocument.drawingml.chart+xml"/>
  <Override PartName="/ppt/notesSlides/notesSlide121.xml" ContentType="application/vnd.openxmlformats-officedocument.presentationml.notesSlide+xml"/>
  <Override PartName="/ppt/charts/chart117.xml" ContentType="application/vnd.openxmlformats-officedocument.drawingml.chart+xml"/>
  <Override PartName="/ppt/notesSlides/notesSlide122.xml" ContentType="application/vnd.openxmlformats-officedocument.presentationml.notesSlide+xml"/>
  <Override PartName="/ppt/charts/chart118.xml" ContentType="application/vnd.openxmlformats-officedocument.drawingml.chart+xml"/>
  <Override PartName="/ppt/notesSlides/notesSlide123.xml" ContentType="application/vnd.openxmlformats-officedocument.presentationml.notesSlide+xml"/>
  <Override PartName="/ppt/charts/chart119.xml" ContentType="application/vnd.openxmlformats-officedocument.drawingml.chart+xml"/>
  <Override PartName="/ppt/notesSlides/notesSlide124.xml" ContentType="application/vnd.openxmlformats-officedocument.presentationml.notesSlide+xml"/>
  <Override PartName="/ppt/charts/chart120.xml" ContentType="application/vnd.openxmlformats-officedocument.drawingml.chart+xml"/>
  <Override PartName="/ppt/notesSlides/notesSlide125.xml" ContentType="application/vnd.openxmlformats-officedocument.presentationml.notesSlide+xml"/>
  <Override PartName="/ppt/charts/chart121.xml" ContentType="application/vnd.openxmlformats-officedocument.drawingml.chart+xml"/>
  <Override PartName="/ppt/notesSlides/notesSlide126.xml" ContentType="application/vnd.openxmlformats-officedocument.presentationml.notesSlide+xml"/>
  <Override PartName="/ppt/charts/chart122.xml" ContentType="application/vnd.openxmlformats-officedocument.drawingml.chart+xml"/>
  <Override PartName="/ppt/notesSlides/notesSlide127.xml" ContentType="application/vnd.openxmlformats-officedocument.presentationml.notesSlide+xml"/>
  <Override PartName="/ppt/charts/chart123.xml" ContentType="application/vnd.openxmlformats-officedocument.drawingml.chart+xml"/>
  <Override PartName="/ppt/notesSlides/notesSlide128.xml" ContentType="application/vnd.openxmlformats-officedocument.presentationml.notesSlide+xml"/>
  <Override PartName="/ppt/charts/chart124.xml" ContentType="application/vnd.openxmlformats-officedocument.drawingml.chart+xml"/>
  <Override PartName="/ppt/notesSlides/notesSlide129.xml" ContentType="application/vnd.openxmlformats-officedocument.presentationml.notesSlide+xml"/>
  <Override PartName="/ppt/charts/chart125.xml" ContentType="application/vnd.openxmlformats-officedocument.drawingml.chart+xml"/>
  <Override PartName="/ppt/notesSlides/notesSlide130.xml" ContentType="application/vnd.openxmlformats-officedocument.presentationml.notesSlide+xml"/>
  <Override PartName="/ppt/charts/chart126.xml" ContentType="application/vnd.openxmlformats-officedocument.drawingml.chart+xml"/>
  <Override PartName="/ppt/notesSlides/notesSlide131.xml" ContentType="application/vnd.openxmlformats-officedocument.presentationml.notesSlide+xml"/>
  <Override PartName="/ppt/charts/chart127.xml" ContentType="application/vnd.openxmlformats-officedocument.drawingml.chart+xml"/>
  <Override PartName="/ppt/notesSlides/notesSlide132.xml" ContentType="application/vnd.openxmlformats-officedocument.presentationml.notesSlide+xml"/>
  <Override PartName="/ppt/charts/chart128.xml" ContentType="application/vnd.openxmlformats-officedocument.drawingml.chart+xml"/>
  <Override PartName="/ppt/notesSlides/notesSlide133.xml" ContentType="application/vnd.openxmlformats-officedocument.presentationml.notesSlide+xml"/>
  <Override PartName="/ppt/charts/chart129.xml" ContentType="application/vnd.openxmlformats-officedocument.drawingml.chart+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charts/chart130.xml" ContentType="application/vnd.openxmlformats-officedocument.drawingml.chart+xml"/>
  <Override PartName="/ppt/notesSlides/notesSlide136.xml" ContentType="application/vnd.openxmlformats-officedocument.presentationml.notesSlide+xml"/>
  <Override PartName="/ppt/charts/chart131.xml" ContentType="application/vnd.openxmlformats-officedocument.drawingml.chart+xml"/>
  <Override PartName="/ppt/notesSlides/notesSlide137.xml" ContentType="application/vnd.openxmlformats-officedocument.presentationml.notesSlide+xml"/>
  <Override PartName="/ppt/charts/chart132.xml" ContentType="application/vnd.openxmlformats-officedocument.drawingml.chart+xml"/>
  <Override PartName="/ppt/notesSlides/notesSlide138.xml" ContentType="application/vnd.openxmlformats-officedocument.presentationml.notesSlide+xml"/>
  <Override PartName="/ppt/charts/chart133.xml" ContentType="application/vnd.openxmlformats-officedocument.drawingml.chart+xml"/>
  <Override PartName="/ppt/notesSlides/notesSlide139.xml" ContentType="application/vnd.openxmlformats-officedocument.presentationml.notesSlide+xml"/>
  <Override PartName="/ppt/charts/chart134.xml" ContentType="application/vnd.openxmlformats-officedocument.drawingml.chart+xml"/>
  <Override PartName="/ppt/notesSlides/notesSlide140.xml" ContentType="application/vnd.openxmlformats-officedocument.presentationml.notesSlide+xml"/>
  <Override PartName="/ppt/charts/chart135.xml" ContentType="application/vnd.openxmlformats-officedocument.drawingml.chart+xml"/>
  <Override PartName="/ppt/notesSlides/notesSlide141.xml" ContentType="application/vnd.openxmlformats-officedocument.presentationml.notesSlide+xml"/>
  <Override PartName="/ppt/charts/chart136.xml" ContentType="application/vnd.openxmlformats-officedocument.drawingml.chart+xml"/>
  <Override PartName="/ppt/notesSlides/notesSlide142.xml" ContentType="application/vnd.openxmlformats-officedocument.presentationml.notesSlide+xml"/>
  <Override PartName="/ppt/charts/chart137.xml" ContentType="application/vnd.openxmlformats-officedocument.drawingml.chart+xml"/>
  <Override PartName="/ppt/notesSlides/notesSlide143.xml" ContentType="application/vnd.openxmlformats-officedocument.presentationml.notesSlide+xml"/>
  <Override PartName="/ppt/charts/chart138.xml" ContentType="application/vnd.openxmlformats-officedocument.drawingml.chart+xml"/>
  <Override PartName="/ppt/notesSlides/notesSlide144.xml" ContentType="application/vnd.openxmlformats-officedocument.presentationml.notesSlide+xml"/>
  <Override PartName="/ppt/charts/chart139.xml" ContentType="application/vnd.openxmlformats-officedocument.drawingml.chart+xml"/>
  <Override PartName="/ppt/notesSlides/notesSlide145.xml" ContentType="application/vnd.openxmlformats-officedocument.presentationml.notesSlide+xml"/>
  <Override PartName="/ppt/charts/chart140.xml" ContentType="application/vnd.openxmlformats-officedocument.drawingml.chart+xml"/>
  <Override PartName="/ppt/notesSlides/notesSlide146.xml" ContentType="application/vnd.openxmlformats-officedocument.presentationml.notesSlide+xml"/>
  <Override PartName="/ppt/charts/chart141.xml" ContentType="application/vnd.openxmlformats-officedocument.drawingml.chart+xml"/>
  <Override PartName="/ppt/notesSlides/notesSlide147.xml" ContentType="application/vnd.openxmlformats-officedocument.presentationml.notesSlide+xml"/>
  <Override PartName="/ppt/charts/chart142.xml" ContentType="application/vnd.openxmlformats-officedocument.drawingml.chart+xml"/>
  <Override PartName="/ppt/notesSlides/notesSlide148.xml" ContentType="application/vnd.openxmlformats-officedocument.presentationml.notesSlide+xml"/>
  <Override PartName="/ppt/charts/chart143.xml" ContentType="application/vnd.openxmlformats-officedocument.drawingml.chart+xml"/>
  <Override PartName="/ppt/notesSlides/notesSlide149.xml" ContentType="application/vnd.openxmlformats-officedocument.presentationml.notesSlide+xml"/>
  <Override PartName="/ppt/charts/chart144.xml" ContentType="application/vnd.openxmlformats-officedocument.drawingml.chart+xml"/>
  <Override PartName="/ppt/notesSlides/notesSlide150.xml" ContentType="application/vnd.openxmlformats-officedocument.presentationml.notesSlide+xml"/>
  <Override PartName="/ppt/charts/chart145.xml" ContentType="application/vnd.openxmlformats-officedocument.drawingml.chart+xml"/>
  <Override PartName="/ppt/notesSlides/notesSlide151.xml" ContentType="application/vnd.openxmlformats-officedocument.presentationml.notesSlide+xml"/>
  <Override PartName="/ppt/charts/chart146.xml" ContentType="application/vnd.openxmlformats-officedocument.drawingml.chart+xml"/>
  <Override PartName="/ppt/notesSlides/notesSlide152.xml" ContentType="application/vnd.openxmlformats-officedocument.presentationml.notesSlide+xml"/>
  <Override PartName="/ppt/charts/chart147.xml" ContentType="application/vnd.openxmlformats-officedocument.drawingml.chart+xml"/>
  <Override PartName="/ppt/notesSlides/notesSlide153.xml" ContentType="application/vnd.openxmlformats-officedocument.presentationml.notesSlide+xml"/>
  <Override PartName="/ppt/charts/chart148.xml" ContentType="application/vnd.openxmlformats-officedocument.drawingml.chart+xml"/>
  <Override PartName="/ppt/notesSlides/notesSlide154.xml" ContentType="application/vnd.openxmlformats-officedocument.presentationml.notesSlide+xml"/>
  <Override PartName="/ppt/charts/chart149.xml" ContentType="application/vnd.openxmlformats-officedocument.drawingml.chart+xml"/>
  <Override PartName="/ppt/notesSlides/notesSlide155.xml" ContentType="application/vnd.openxmlformats-officedocument.presentationml.notesSlide+xml"/>
  <Override PartName="/ppt/charts/chart150.xml" ContentType="application/vnd.openxmlformats-officedocument.drawingml.chart+xml"/>
  <Override PartName="/ppt/notesSlides/notesSlide156.xml" ContentType="application/vnd.openxmlformats-officedocument.presentationml.notesSlide+xml"/>
  <Override PartName="/ppt/charts/chart151.xml" ContentType="application/vnd.openxmlformats-officedocument.drawingml.chart+xml"/>
  <Override PartName="/ppt/notesSlides/notesSlide157.xml" ContentType="application/vnd.openxmlformats-officedocument.presentationml.notesSlide+xml"/>
  <Override PartName="/ppt/charts/chart152.xml" ContentType="application/vnd.openxmlformats-officedocument.drawingml.chart+xml"/>
  <Override PartName="/ppt/notesSlides/notesSlide158.xml" ContentType="application/vnd.openxmlformats-officedocument.presentationml.notesSlide+xml"/>
  <Override PartName="/ppt/charts/chart153.xml" ContentType="application/vnd.openxmlformats-officedocument.drawingml.chart+xml"/>
  <Override PartName="/ppt/notesSlides/notesSlide159.xml" ContentType="application/vnd.openxmlformats-officedocument.presentationml.notesSlide+xml"/>
  <Override PartName="/ppt/charts/chart154.xml" ContentType="application/vnd.openxmlformats-officedocument.drawingml.chart+xml"/>
  <Override PartName="/ppt/notesSlides/notesSlide160.xml" ContentType="application/vnd.openxmlformats-officedocument.presentationml.notesSlide+xml"/>
  <Override PartName="/ppt/charts/chart155.xml" ContentType="application/vnd.openxmlformats-officedocument.drawingml.chart+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harts/chart156.xml" ContentType="application/vnd.openxmlformats-officedocument.drawingml.chart+xml"/>
  <Override PartName="/ppt/notesSlides/notesSlide163.xml" ContentType="application/vnd.openxmlformats-officedocument.presentationml.notesSlide+xml"/>
  <Override PartName="/ppt/charts/chart157.xml" ContentType="application/vnd.openxmlformats-officedocument.drawingml.chart+xml"/>
  <Override PartName="/ppt/notesSlides/notesSlide164.xml" ContentType="application/vnd.openxmlformats-officedocument.presentationml.notesSlide+xml"/>
  <Override PartName="/ppt/charts/chart158.xml" ContentType="application/vnd.openxmlformats-officedocument.drawingml.chart+xml"/>
  <Override PartName="/ppt/notesSlides/notesSlide165.xml" ContentType="application/vnd.openxmlformats-officedocument.presentationml.notesSlide+xml"/>
  <Override PartName="/ppt/charts/chart159.xml" ContentType="application/vnd.openxmlformats-officedocument.drawingml.chart+xml"/>
  <Override PartName="/ppt/notesSlides/notesSlide166.xml" ContentType="application/vnd.openxmlformats-officedocument.presentationml.notesSlide+xml"/>
  <Override PartName="/ppt/charts/chart160.xml" ContentType="application/vnd.openxmlformats-officedocument.drawingml.chart+xml"/>
  <Override PartName="/ppt/notesSlides/notesSlide167.xml" ContentType="application/vnd.openxmlformats-officedocument.presentationml.notesSlide+xml"/>
  <Override PartName="/ppt/charts/chart161.xml" ContentType="application/vnd.openxmlformats-officedocument.drawingml.chart+xml"/>
  <Override PartName="/ppt/notesSlides/notesSlide168.xml" ContentType="application/vnd.openxmlformats-officedocument.presentationml.notesSlide+xml"/>
  <Override PartName="/ppt/charts/chart162.xml" ContentType="application/vnd.openxmlformats-officedocument.drawingml.chart+xml"/>
  <Override PartName="/ppt/notesSlides/notesSlide169.xml" ContentType="application/vnd.openxmlformats-officedocument.presentationml.notesSlide+xml"/>
  <Override PartName="/ppt/charts/chart163.xml" ContentType="application/vnd.openxmlformats-officedocument.drawingml.chart+xml"/>
  <Override PartName="/ppt/notesSlides/notesSlide170.xml" ContentType="application/vnd.openxmlformats-officedocument.presentationml.notesSlide+xml"/>
  <Override PartName="/ppt/charts/chart164.xml" ContentType="application/vnd.openxmlformats-officedocument.drawingml.chart+xml"/>
  <Override PartName="/ppt/notesSlides/notesSlide171.xml" ContentType="application/vnd.openxmlformats-officedocument.presentationml.notesSlide+xml"/>
  <Override PartName="/ppt/charts/chart165.xml" ContentType="application/vnd.openxmlformats-officedocument.drawingml.chart+xml"/>
  <Override PartName="/ppt/notesSlides/notesSlide172.xml" ContentType="application/vnd.openxmlformats-officedocument.presentationml.notesSlide+xml"/>
  <Override PartName="/ppt/charts/chart166.xml" ContentType="application/vnd.openxmlformats-officedocument.drawingml.chart+xml"/>
  <Override PartName="/ppt/notesSlides/notesSlide173.xml" ContentType="application/vnd.openxmlformats-officedocument.presentationml.notesSlide+xml"/>
  <Override PartName="/ppt/charts/chart167.xml" ContentType="application/vnd.openxmlformats-officedocument.drawingml.chart+xml"/>
  <Override PartName="/ppt/drawings/drawing22.xml" ContentType="application/vnd.openxmlformats-officedocument.drawingml.chartshapes+xml"/>
  <Override PartName="/ppt/notesSlides/notesSlide174.xml" ContentType="application/vnd.openxmlformats-officedocument.presentationml.notesSlide+xml"/>
  <Override PartName="/ppt/charts/chart168.xml" ContentType="application/vnd.openxmlformats-officedocument.drawingml.chart+xml"/>
  <Override PartName="/ppt/notesSlides/notesSlide175.xml" ContentType="application/vnd.openxmlformats-officedocument.presentationml.notesSlide+xml"/>
  <Override PartName="/ppt/charts/chart169.xml" ContentType="application/vnd.openxmlformats-officedocument.drawingml.chart+xml"/>
  <Override PartName="/ppt/drawings/drawing23.xml" ContentType="application/vnd.openxmlformats-officedocument.drawingml.chartshapes+xml"/>
  <Override PartName="/ppt/notesSlides/notesSlide176.xml" ContentType="application/vnd.openxmlformats-officedocument.presentationml.notesSlide+xml"/>
  <Override PartName="/ppt/charts/chart17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05"/>
  </p:notesMasterIdLst>
  <p:sldIdLst>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611"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608" r:id="rId52"/>
    <p:sldId id="609" r:id="rId53"/>
    <p:sldId id="610" r:id="rId54"/>
    <p:sldId id="419" r:id="rId55"/>
    <p:sldId id="420" r:id="rId56"/>
    <p:sldId id="421" r:id="rId57"/>
    <p:sldId id="422" r:id="rId58"/>
    <p:sldId id="423" r:id="rId59"/>
    <p:sldId id="424" r:id="rId60"/>
    <p:sldId id="425" r:id="rId61"/>
    <p:sldId id="426" r:id="rId62"/>
    <p:sldId id="427" r:id="rId63"/>
    <p:sldId id="428" r:id="rId64"/>
    <p:sldId id="429" r:id="rId65"/>
    <p:sldId id="430" r:id="rId66"/>
    <p:sldId id="431" r:id="rId67"/>
    <p:sldId id="432" r:id="rId68"/>
    <p:sldId id="433" r:id="rId69"/>
    <p:sldId id="434" r:id="rId70"/>
    <p:sldId id="435" r:id="rId71"/>
    <p:sldId id="436" r:id="rId72"/>
    <p:sldId id="437" r:id="rId73"/>
    <p:sldId id="438" r:id="rId74"/>
    <p:sldId id="439" r:id="rId75"/>
    <p:sldId id="440" r:id="rId76"/>
    <p:sldId id="441" r:id="rId77"/>
    <p:sldId id="442" r:id="rId78"/>
    <p:sldId id="443" r:id="rId79"/>
    <p:sldId id="444" r:id="rId80"/>
    <p:sldId id="445" r:id="rId81"/>
    <p:sldId id="446" r:id="rId82"/>
    <p:sldId id="447" r:id="rId83"/>
    <p:sldId id="448" r:id="rId84"/>
    <p:sldId id="449" r:id="rId85"/>
    <p:sldId id="450" r:id="rId86"/>
    <p:sldId id="451" r:id="rId87"/>
    <p:sldId id="452" r:id="rId88"/>
    <p:sldId id="453" r:id="rId89"/>
    <p:sldId id="454" r:id="rId90"/>
    <p:sldId id="455" r:id="rId91"/>
    <p:sldId id="456" r:id="rId92"/>
    <p:sldId id="457" r:id="rId93"/>
    <p:sldId id="458" r:id="rId94"/>
    <p:sldId id="459" r:id="rId95"/>
    <p:sldId id="460" r:id="rId96"/>
    <p:sldId id="461" r:id="rId97"/>
    <p:sldId id="462" r:id="rId98"/>
    <p:sldId id="463" r:id="rId99"/>
    <p:sldId id="464" r:id="rId100"/>
    <p:sldId id="465" r:id="rId101"/>
    <p:sldId id="466" r:id="rId102"/>
    <p:sldId id="467" r:id="rId103"/>
    <p:sldId id="468" r:id="rId104"/>
    <p:sldId id="469" r:id="rId105"/>
    <p:sldId id="470" r:id="rId106"/>
    <p:sldId id="471" r:id="rId107"/>
    <p:sldId id="472" r:id="rId108"/>
    <p:sldId id="473" r:id="rId109"/>
    <p:sldId id="474" r:id="rId110"/>
    <p:sldId id="475" r:id="rId111"/>
    <p:sldId id="476" r:id="rId112"/>
    <p:sldId id="477" r:id="rId113"/>
    <p:sldId id="478" r:id="rId114"/>
    <p:sldId id="575" r:id="rId115"/>
    <p:sldId id="576" r:id="rId116"/>
    <p:sldId id="577" r:id="rId117"/>
    <p:sldId id="578" r:id="rId118"/>
    <p:sldId id="579" r:id="rId119"/>
    <p:sldId id="580" r:id="rId120"/>
    <p:sldId id="581" r:id="rId121"/>
    <p:sldId id="582" r:id="rId122"/>
    <p:sldId id="583" r:id="rId123"/>
    <p:sldId id="480" r:id="rId124"/>
    <p:sldId id="540" r:id="rId125"/>
    <p:sldId id="541" r:id="rId126"/>
    <p:sldId id="542" r:id="rId127"/>
    <p:sldId id="543" r:id="rId128"/>
    <p:sldId id="544" r:id="rId129"/>
    <p:sldId id="483" r:id="rId130"/>
    <p:sldId id="484" r:id="rId131"/>
    <p:sldId id="485" r:id="rId132"/>
    <p:sldId id="486" r:id="rId133"/>
    <p:sldId id="487" r:id="rId134"/>
    <p:sldId id="488" r:id="rId135"/>
    <p:sldId id="489" r:id="rId136"/>
    <p:sldId id="490" r:id="rId137"/>
    <p:sldId id="491" r:id="rId138"/>
    <p:sldId id="492" r:id="rId139"/>
    <p:sldId id="493" r:id="rId140"/>
    <p:sldId id="494" r:id="rId141"/>
    <p:sldId id="495" r:id="rId142"/>
    <p:sldId id="496" r:id="rId143"/>
    <p:sldId id="497" r:id="rId144"/>
    <p:sldId id="498" r:id="rId145"/>
    <p:sldId id="499" r:id="rId146"/>
    <p:sldId id="500" r:id="rId147"/>
    <p:sldId id="501" r:id="rId148"/>
    <p:sldId id="545" r:id="rId149"/>
    <p:sldId id="546" r:id="rId150"/>
    <p:sldId id="547" r:id="rId151"/>
    <p:sldId id="548" r:id="rId152"/>
    <p:sldId id="549" r:id="rId153"/>
    <p:sldId id="550" r:id="rId154"/>
    <p:sldId id="551" r:id="rId155"/>
    <p:sldId id="552" r:id="rId156"/>
    <p:sldId id="508" r:id="rId157"/>
    <p:sldId id="509" r:id="rId158"/>
    <p:sldId id="510" r:id="rId159"/>
    <p:sldId id="511" r:id="rId160"/>
    <p:sldId id="512" r:id="rId161"/>
    <p:sldId id="513" r:id="rId162"/>
    <p:sldId id="514" r:id="rId163"/>
    <p:sldId id="597" r:id="rId164"/>
    <p:sldId id="598" r:id="rId165"/>
    <p:sldId id="599" r:id="rId166"/>
    <p:sldId id="600" r:id="rId167"/>
    <p:sldId id="601" r:id="rId168"/>
    <p:sldId id="602" r:id="rId169"/>
    <p:sldId id="521" r:id="rId170"/>
    <p:sldId id="522" r:id="rId171"/>
    <p:sldId id="523" r:id="rId172"/>
    <p:sldId id="524" r:id="rId173"/>
    <p:sldId id="525" r:id="rId174"/>
    <p:sldId id="526" r:id="rId175"/>
    <p:sldId id="527" r:id="rId176"/>
    <p:sldId id="528" r:id="rId177"/>
    <p:sldId id="529" r:id="rId178"/>
    <p:sldId id="530" r:id="rId179"/>
    <p:sldId id="531" r:id="rId180"/>
    <p:sldId id="532" r:id="rId181"/>
    <p:sldId id="533" r:id="rId182"/>
    <p:sldId id="534" r:id="rId183"/>
    <p:sldId id="535" r:id="rId184"/>
    <p:sldId id="536" r:id="rId185"/>
    <p:sldId id="537" r:id="rId186"/>
    <p:sldId id="538" r:id="rId187"/>
    <p:sldId id="539" r:id="rId188"/>
    <p:sldId id="479" r:id="rId189"/>
    <p:sldId id="584" r:id="rId190"/>
    <p:sldId id="585" r:id="rId191"/>
    <p:sldId id="586" r:id="rId192"/>
    <p:sldId id="587" r:id="rId193"/>
    <p:sldId id="588" r:id="rId194"/>
    <p:sldId id="605" r:id="rId195"/>
    <p:sldId id="591" r:id="rId196"/>
    <p:sldId id="592" r:id="rId197"/>
    <p:sldId id="606" r:id="rId198"/>
    <p:sldId id="593" r:id="rId199"/>
    <p:sldId id="607" r:id="rId200"/>
    <p:sldId id="594" r:id="rId201"/>
    <p:sldId id="595" r:id="rId202"/>
    <p:sldId id="596" r:id="rId203"/>
    <p:sldId id="604" r:id="rId20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7" clrIdx="0"/>
  <p:cmAuthor id="1" name="Anna Y. Kucheryavaya" initials="AYK" lastIdx="2" clrIdx="1">
    <p:extLst>
      <p:ext uri="{19B8F6BF-5375-455C-9EA6-DF929625EA0E}">
        <p15:presenceInfo xmlns:p15="http://schemas.microsoft.com/office/powerpoint/2012/main" userId="S-1-5-21-3838001524-2532167733-2738084025-5360" providerId="AD"/>
      </p:ext>
    </p:extLst>
  </p:cmAuthor>
  <p:cmAuthor id="2" name="Wida Cherikh" initials="WC" lastIdx="6" clrIdx="2">
    <p:extLst>
      <p:ext uri="{19B8F6BF-5375-455C-9EA6-DF929625EA0E}">
        <p15:presenceInfo xmlns:p15="http://schemas.microsoft.com/office/powerpoint/2012/main" userId="S-1-5-21-3838001524-2532167733-2738084025-2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CC66FF"/>
    <a:srgbClr val="00FFFF"/>
    <a:srgbClr val="00FF00"/>
    <a:srgbClr val="009999"/>
    <a:srgbClr val="00CC99"/>
    <a:srgbClr val="339933"/>
    <a:srgbClr val="006600"/>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73993" autoAdjust="0"/>
  </p:normalViewPr>
  <p:slideViewPr>
    <p:cSldViewPr>
      <p:cViewPr varScale="1">
        <p:scale>
          <a:sx n="86" d="100"/>
          <a:sy n="86" d="100"/>
        </p:scale>
        <p:origin x="2358" y="84"/>
      </p:cViewPr>
      <p:guideLst>
        <p:guide orient="horz" pos="3360"/>
        <p:guide pos="2160"/>
      </p:guideLst>
    </p:cSldViewPr>
  </p:slideViewPr>
  <p:notesTextViewPr>
    <p:cViewPr>
      <p:scale>
        <a:sx n="3" d="2"/>
        <a:sy n="3" d="2"/>
      </p:scale>
      <p:origin x="0" y="0"/>
    </p:cViewPr>
  </p:notesTextViewPr>
  <p:sorterViewPr>
    <p:cViewPr>
      <p:scale>
        <a:sx n="100" d="100"/>
        <a:sy n="100" d="100"/>
      </p:scale>
      <p:origin x="0" y="4636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commentAuthors" Target="commentAuthors.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theme" Target="theme/theme1.xml"/><Relationship Id="rId190" Type="http://schemas.openxmlformats.org/officeDocument/2006/relationships/slide" Target="slides/slide185.xml"/><Relationship Id="rId204" Type="http://schemas.openxmlformats.org/officeDocument/2006/relationships/slide" Target="slides/slide199.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tableStyles" Target="tableStyles.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62"/>
          <c:y val="3.7226668387763354E-2"/>
          <c:w val="0.87457099389125037"/>
          <c:h val="0.7663529968589996"/>
        </c:manualLayout>
      </c:layout>
      <c:barChart>
        <c:barDir val="col"/>
        <c:grouping val="stacked"/>
        <c:varyColors val="0"/>
        <c:ser>
          <c:idx val="0"/>
          <c:order val="0"/>
          <c:tx>
            <c:strRef>
              <c:f>Sheet1!$B$1</c:f>
              <c:strCache>
                <c:ptCount val="1"/>
                <c:pt idx="0">
                  <c:v>North America</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Sheet1!$A$2:$A$35</c:f>
              <c:numCache>
                <c:formatCode>General</c:formatCode>
                <c:ptCount val="34"/>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numCache>
            </c:numRef>
          </c:cat>
          <c:val>
            <c:numRef>
              <c:f>Sheet1!$B$2:$B$35</c:f>
              <c:numCache>
                <c:formatCode>General</c:formatCode>
                <c:ptCount val="34"/>
                <c:pt idx="0">
                  <c:v>7</c:v>
                </c:pt>
                <c:pt idx="1">
                  <c:v>5</c:v>
                </c:pt>
                <c:pt idx="2">
                  <c:v>17</c:v>
                </c:pt>
                <c:pt idx="3">
                  <c:v>26</c:v>
                </c:pt>
                <c:pt idx="4">
                  <c:v>33</c:v>
                </c:pt>
                <c:pt idx="5">
                  <c:v>43</c:v>
                </c:pt>
                <c:pt idx="6">
                  <c:v>43</c:v>
                </c:pt>
                <c:pt idx="7">
                  <c:v>41</c:v>
                </c:pt>
                <c:pt idx="8">
                  <c:v>58</c:v>
                </c:pt>
                <c:pt idx="9">
                  <c:v>59</c:v>
                </c:pt>
                <c:pt idx="10">
                  <c:v>55</c:v>
                </c:pt>
                <c:pt idx="11">
                  <c:v>61</c:v>
                </c:pt>
                <c:pt idx="12">
                  <c:v>67</c:v>
                </c:pt>
                <c:pt idx="13">
                  <c:v>64</c:v>
                </c:pt>
                <c:pt idx="14">
                  <c:v>67</c:v>
                </c:pt>
                <c:pt idx="15">
                  <c:v>61</c:v>
                </c:pt>
                <c:pt idx="16">
                  <c:v>61</c:v>
                </c:pt>
                <c:pt idx="17">
                  <c:v>59</c:v>
                </c:pt>
                <c:pt idx="18">
                  <c:v>57</c:v>
                </c:pt>
                <c:pt idx="19">
                  <c:v>56</c:v>
                </c:pt>
                <c:pt idx="20">
                  <c:v>55</c:v>
                </c:pt>
                <c:pt idx="21">
                  <c:v>56</c:v>
                </c:pt>
                <c:pt idx="22">
                  <c:v>55</c:v>
                </c:pt>
                <c:pt idx="23">
                  <c:v>57</c:v>
                </c:pt>
                <c:pt idx="24">
                  <c:v>56</c:v>
                </c:pt>
                <c:pt idx="25">
                  <c:v>57</c:v>
                </c:pt>
                <c:pt idx="26">
                  <c:v>48</c:v>
                </c:pt>
                <c:pt idx="27">
                  <c:v>55</c:v>
                </c:pt>
                <c:pt idx="28">
                  <c:v>58</c:v>
                </c:pt>
                <c:pt idx="29">
                  <c:v>56</c:v>
                </c:pt>
                <c:pt idx="30">
                  <c:v>56</c:v>
                </c:pt>
                <c:pt idx="31">
                  <c:v>58</c:v>
                </c:pt>
                <c:pt idx="32">
                  <c:v>52</c:v>
                </c:pt>
                <c:pt idx="33">
                  <c:v>56</c:v>
                </c:pt>
              </c:numCache>
            </c:numRef>
          </c:val>
        </c:ser>
        <c:ser>
          <c:idx val="1"/>
          <c:order val="1"/>
          <c:tx>
            <c:strRef>
              <c:f>Sheet1!$C$1</c:f>
              <c:strCache>
                <c:ptCount val="1"/>
                <c:pt idx="0">
                  <c:v>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Sheet1!$A$2:$A$35</c:f>
              <c:numCache>
                <c:formatCode>General</c:formatCode>
                <c:ptCount val="34"/>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numCache>
            </c:numRef>
          </c:cat>
          <c:val>
            <c:numRef>
              <c:f>Sheet1!$C$2:$C$35</c:f>
              <c:numCache>
                <c:formatCode>General</c:formatCode>
                <c:ptCount val="34"/>
                <c:pt idx="0">
                  <c:v>1</c:v>
                </c:pt>
                <c:pt idx="1">
                  <c:v>1</c:v>
                </c:pt>
                <c:pt idx="2">
                  <c:v>6</c:v>
                </c:pt>
                <c:pt idx="3">
                  <c:v>8</c:v>
                </c:pt>
                <c:pt idx="4">
                  <c:v>15</c:v>
                </c:pt>
                <c:pt idx="5">
                  <c:v>23</c:v>
                </c:pt>
                <c:pt idx="6">
                  <c:v>33</c:v>
                </c:pt>
                <c:pt idx="7">
                  <c:v>35</c:v>
                </c:pt>
                <c:pt idx="8">
                  <c:v>34</c:v>
                </c:pt>
                <c:pt idx="9">
                  <c:v>45</c:v>
                </c:pt>
                <c:pt idx="10">
                  <c:v>43</c:v>
                </c:pt>
                <c:pt idx="11">
                  <c:v>44</c:v>
                </c:pt>
                <c:pt idx="12">
                  <c:v>43</c:v>
                </c:pt>
                <c:pt idx="13">
                  <c:v>41</c:v>
                </c:pt>
                <c:pt idx="14">
                  <c:v>39</c:v>
                </c:pt>
                <c:pt idx="15">
                  <c:v>41</c:v>
                </c:pt>
                <c:pt idx="16">
                  <c:v>38</c:v>
                </c:pt>
                <c:pt idx="17">
                  <c:v>40</c:v>
                </c:pt>
                <c:pt idx="18">
                  <c:v>39</c:v>
                </c:pt>
                <c:pt idx="19">
                  <c:v>41</c:v>
                </c:pt>
                <c:pt idx="20">
                  <c:v>45</c:v>
                </c:pt>
                <c:pt idx="21">
                  <c:v>46</c:v>
                </c:pt>
                <c:pt idx="22">
                  <c:v>40</c:v>
                </c:pt>
                <c:pt idx="23">
                  <c:v>48</c:v>
                </c:pt>
                <c:pt idx="24">
                  <c:v>40</c:v>
                </c:pt>
                <c:pt idx="25">
                  <c:v>41</c:v>
                </c:pt>
                <c:pt idx="26">
                  <c:v>48</c:v>
                </c:pt>
                <c:pt idx="27">
                  <c:v>48</c:v>
                </c:pt>
                <c:pt idx="28">
                  <c:v>51</c:v>
                </c:pt>
                <c:pt idx="29">
                  <c:v>47</c:v>
                </c:pt>
                <c:pt idx="30">
                  <c:v>43</c:v>
                </c:pt>
                <c:pt idx="31">
                  <c:v>49</c:v>
                </c:pt>
                <c:pt idx="32">
                  <c:v>51</c:v>
                </c:pt>
                <c:pt idx="33">
                  <c:v>49</c:v>
                </c:pt>
              </c:numCache>
            </c:numRef>
          </c:val>
        </c:ser>
        <c:ser>
          <c:idx val="2"/>
          <c:order val="2"/>
          <c:tx>
            <c:strRef>
              <c:f>Sheet1!$D$1</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Sheet1!$A$2:$A$35</c:f>
              <c:numCache>
                <c:formatCode>General</c:formatCode>
                <c:ptCount val="34"/>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numCache>
            </c:numRef>
          </c:cat>
          <c:val>
            <c:numRef>
              <c:f>Sheet1!$D$2:$D$35</c:f>
              <c:numCache>
                <c:formatCode>General</c:formatCode>
                <c:ptCount val="34"/>
                <c:pt idx="0">
                  <c:v>0</c:v>
                </c:pt>
                <c:pt idx="1">
                  <c:v>1</c:v>
                </c:pt>
                <c:pt idx="2">
                  <c:v>1</c:v>
                </c:pt>
                <c:pt idx="3">
                  <c:v>2</c:v>
                </c:pt>
                <c:pt idx="4">
                  <c:v>3</c:v>
                </c:pt>
                <c:pt idx="5">
                  <c:v>3</c:v>
                </c:pt>
                <c:pt idx="6">
                  <c:v>5</c:v>
                </c:pt>
                <c:pt idx="7">
                  <c:v>5</c:v>
                </c:pt>
                <c:pt idx="8">
                  <c:v>5</c:v>
                </c:pt>
                <c:pt idx="9">
                  <c:v>6</c:v>
                </c:pt>
                <c:pt idx="10">
                  <c:v>7</c:v>
                </c:pt>
                <c:pt idx="11">
                  <c:v>6</c:v>
                </c:pt>
                <c:pt idx="12">
                  <c:v>3</c:v>
                </c:pt>
                <c:pt idx="13">
                  <c:v>10</c:v>
                </c:pt>
                <c:pt idx="14">
                  <c:v>4</c:v>
                </c:pt>
                <c:pt idx="15">
                  <c:v>6</c:v>
                </c:pt>
                <c:pt idx="16">
                  <c:v>9</c:v>
                </c:pt>
                <c:pt idx="17">
                  <c:v>8</c:v>
                </c:pt>
                <c:pt idx="18">
                  <c:v>10</c:v>
                </c:pt>
                <c:pt idx="19">
                  <c:v>9</c:v>
                </c:pt>
                <c:pt idx="20">
                  <c:v>7</c:v>
                </c:pt>
                <c:pt idx="21">
                  <c:v>11</c:v>
                </c:pt>
                <c:pt idx="22">
                  <c:v>12</c:v>
                </c:pt>
                <c:pt idx="23">
                  <c:v>12</c:v>
                </c:pt>
                <c:pt idx="24">
                  <c:v>12</c:v>
                </c:pt>
                <c:pt idx="25">
                  <c:v>13</c:v>
                </c:pt>
                <c:pt idx="26">
                  <c:v>16</c:v>
                </c:pt>
                <c:pt idx="27">
                  <c:v>10</c:v>
                </c:pt>
                <c:pt idx="28">
                  <c:v>13</c:v>
                </c:pt>
                <c:pt idx="29">
                  <c:v>21</c:v>
                </c:pt>
                <c:pt idx="30">
                  <c:v>18</c:v>
                </c:pt>
                <c:pt idx="31">
                  <c:v>10</c:v>
                </c:pt>
                <c:pt idx="32">
                  <c:v>17</c:v>
                </c:pt>
                <c:pt idx="33">
                  <c:v>15</c:v>
                </c:pt>
              </c:numCache>
            </c:numRef>
          </c:val>
        </c:ser>
        <c:dLbls>
          <c:showLegendKey val="0"/>
          <c:showVal val="0"/>
          <c:showCatName val="0"/>
          <c:showSerName val="0"/>
          <c:showPercent val="0"/>
          <c:showBubbleSize val="0"/>
        </c:dLbls>
        <c:gapWidth val="25"/>
        <c:overlap val="100"/>
        <c:axId val="492952272"/>
        <c:axId val="492953448"/>
      </c:barChart>
      <c:catAx>
        <c:axId val="492952272"/>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492953448"/>
        <c:crosses val="autoZero"/>
        <c:auto val="1"/>
        <c:lblAlgn val="ctr"/>
        <c:lblOffset val="100"/>
        <c:tickLblSkip val="1"/>
        <c:noMultiLvlLbl val="0"/>
      </c:catAx>
      <c:valAx>
        <c:axId val="492953448"/>
        <c:scaling>
          <c:orientation val="minMax"/>
          <c:max val="13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92952272"/>
        <c:crosses val="autoZero"/>
        <c:crossBetween val="between"/>
        <c:majorUnit val="10"/>
      </c:valAx>
      <c:spPr>
        <a:solidFill>
          <a:schemeClr val="bg2"/>
        </a:solidFill>
        <a:ln>
          <a:solidFill>
            <a:schemeClr val="tx1"/>
          </a:solidFill>
        </a:ln>
      </c:spPr>
    </c:plotArea>
    <c:legend>
      <c:legendPos val="l"/>
      <c:layout>
        <c:manualLayout>
          <c:xMode val="edge"/>
          <c:yMode val="edge"/>
          <c:x val="0.11356932153392331"/>
          <c:y val="4.9553590637235918E-2"/>
          <c:w val="0.18271235453975893"/>
          <c:h val="0.1851826513489092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06"/>
          <c:w val="0.86362491052259061"/>
          <c:h val="0.69196645341207363"/>
        </c:manualLayout>
      </c:layout>
      <c:barChart>
        <c:barDir val="col"/>
        <c:grouping val="percentStacked"/>
        <c:varyColors val="0"/>
        <c:ser>
          <c:idx val="0"/>
          <c:order val="0"/>
          <c:tx>
            <c:strRef>
              <c:f>Sheet1!$B$1</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Sheet1!$B$2:$B$8</c:f>
              <c:numCache>
                <c:formatCode>General</c:formatCode>
                <c:ptCount val="7"/>
                <c:pt idx="0">
                  <c:v>1053</c:v>
                </c:pt>
                <c:pt idx="1">
                  <c:v>540</c:v>
                </c:pt>
                <c:pt idx="2">
                  <c:v>14</c:v>
                </c:pt>
                <c:pt idx="3">
                  <c:v>2</c:v>
                </c:pt>
                <c:pt idx="4">
                  <c:v>4</c:v>
                </c:pt>
                <c:pt idx="5">
                  <c:v>0</c:v>
                </c:pt>
                <c:pt idx="6">
                  <c:v>0</c:v>
                </c:pt>
              </c:numCache>
            </c:numRef>
          </c:val>
        </c:ser>
        <c:ser>
          <c:idx val="1"/>
          <c:order val="1"/>
          <c:tx>
            <c:strRef>
              <c:f>Sheet1!$C$1</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Sheet1!$C$2:$C$8</c:f>
              <c:numCache>
                <c:formatCode>General</c:formatCode>
                <c:ptCount val="7"/>
                <c:pt idx="0">
                  <c:v>145</c:v>
                </c:pt>
                <c:pt idx="1">
                  <c:v>1076</c:v>
                </c:pt>
                <c:pt idx="2">
                  <c:v>312</c:v>
                </c:pt>
                <c:pt idx="3">
                  <c:v>80</c:v>
                </c:pt>
                <c:pt idx="4">
                  <c:v>14</c:v>
                </c:pt>
                <c:pt idx="5">
                  <c:v>4</c:v>
                </c:pt>
                <c:pt idx="6">
                  <c:v>0</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Sheet1!$D$2:$D$8</c:f>
              <c:numCache>
                <c:formatCode>General</c:formatCode>
                <c:ptCount val="7"/>
                <c:pt idx="0">
                  <c:v>0</c:v>
                </c:pt>
                <c:pt idx="1">
                  <c:v>134</c:v>
                </c:pt>
                <c:pt idx="2">
                  <c:v>383</c:v>
                </c:pt>
                <c:pt idx="3">
                  <c:v>365</c:v>
                </c:pt>
                <c:pt idx="4">
                  <c:v>151</c:v>
                </c:pt>
                <c:pt idx="5">
                  <c:v>51</c:v>
                </c:pt>
                <c:pt idx="6">
                  <c:v>6</c:v>
                </c:pt>
              </c:numCache>
            </c:numRef>
          </c:val>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Sheet1!$E$2:$E$8</c:f>
              <c:numCache>
                <c:formatCode>General</c:formatCode>
                <c:ptCount val="7"/>
                <c:pt idx="0">
                  <c:v>0</c:v>
                </c:pt>
                <c:pt idx="1">
                  <c:v>13</c:v>
                </c:pt>
                <c:pt idx="2">
                  <c:v>169</c:v>
                </c:pt>
                <c:pt idx="3">
                  <c:v>1088</c:v>
                </c:pt>
                <c:pt idx="4">
                  <c:v>1048</c:v>
                </c:pt>
                <c:pt idx="5">
                  <c:v>354</c:v>
                </c:pt>
                <c:pt idx="6">
                  <c:v>70</c:v>
                </c:pt>
              </c:numCache>
            </c:numRef>
          </c:val>
        </c:ser>
        <c:dLbls>
          <c:showLegendKey val="0"/>
          <c:showVal val="0"/>
          <c:showCatName val="0"/>
          <c:showSerName val="0"/>
          <c:showPercent val="0"/>
          <c:showBubbleSize val="0"/>
        </c:dLbls>
        <c:gapWidth val="40"/>
        <c:overlap val="100"/>
        <c:axId val="242885648"/>
        <c:axId val="521036312"/>
      </c:barChart>
      <c:catAx>
        <c:axId val="242885648"/>
        <c:scaling>
          <c:orientation val="minMax"/>
        </c:scaling>
        <c:delete val="0"/>
        <c:axPos val="b"/>
        <c:title>
          <c:tx>
            <c:rich>
              <a:bodyPr/>
              <a:lstStyle/>
              <a:p>
                <a:pPr>
                  <a:defRPr sz="1700"/>
                </a:pPr>
                <a:r>
                  <a:rPr lang="en-US" sz="1700" dirty="0" smtClean="0"/>
                  <a:t>Donor </a:t>
                </a:r>
                <a:r>
                  <a:rPr lang="en-US" sz="1700" baseline="0" dirty="0" smtClean="0"/>
                  <a:t> </a:t>
                </a:r>
                <a:r>
                  <a:rPr lang="en-US" sz="1700" dirty="0" smtClean="0"/>
                  <a:t>Age (Years)</a:t>
                </a:r>
                <a:endParaRPr lang="en-US" sz="1700" dirty="0"/>
              </a:p>
            </c:rich>
          </c:tx>
          <c:layout>
            <c:manualLayout>
              <c:xMode val="edge"/>
              <c:yMode val="edge"/>
              <c:x val="0.43385478363877084"/>
              <c:y val="0.90336532152230975"/>
            </c:manualLayout>
          </c:layout>
          <c:overlay val="0"/>
        </c:title>
        <c:numFmt formatCode="General" sourceLinked="0"/>
        <c:majorTickMark val="out"/>
        <c:minorTickMark val="none"/>
        <c:tickLblPos val="nextTo"/>
        <c:txPr>
          <a:bodyPr/>
          <a:lstStyle/>
          <a:p>
            <a:pPr>
              <a:defRPr sz="1500" b="1"/>
            </a:pPr>
            <a:endParaRPr lang="en-US"/>
          </a:p>
        </c:txPr>
        <c:crossAx val="521036312"/>
        <c:crosses val="autoZero"/>
        <c:auto val="1"/>
        <c:lblAlgn val="ctr"/>
        <c:lblOffset val="100"/>
        <c:noMultiLvlLbl val="0"/>
      </c:catAx>
      <c:valAx>
        <c:axId val="52103631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242885648"/>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237"/>
          <c:y val="3.125E-2"/>
          <c:w val="0.59659721738322535"/>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80338149245105828"/>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Sheet1!$B$2:$B$23</c:f>
              <c:numCache>
                <c:formatCode>General</c:formatCode>
                <c:ptCount val="22"/>
                <c:pt idx="0">
                  <c:v>15</c:v>
                </c:pt>
                <c:pt idx="1">
                  <c:v>19</c:v>
                </c:pt>
                <c:pt idx="2">
                  <c:v>14</c:v>
                </c:pt>
                <c:pt idx="3">
                  <c:v>19</c:v>
                </c:pt>
                <c:pt idx="4">
                  <c:v>18</c:v>
                </c:pt>
                <c:pt idx="5">
                  <c:v>21</c:v>
                </c:pt>
                <c:pt idx="6">
                  <c:v>29</c:v>
                </c:pt>
                <c:pt idx="7">
                  <c:v>23</c:v>
                </c:pt>
                <c:pt idx="8">
                  <c:v>24</c:v>
                </c:pt>
                <c:pt idx="9">
                  <c:v>29</c:v>
                </c:pt>
                <c:pt idx="10">
                  <c:v>30</c:v>
                </c:pt>
                <c:pt idx="11">
                  <c:v>37</c:v>
                </c:pt>
                <c:pt idx="12">
                  <c:v>22</c:v>
                </c:pt>
                <c:pt idx="13">
                  <c:v>38</c:v>
                </c:pt>
                <c:pt idx="14">
                  <c:v>28</c:v>
                </c:pt>
                <c:pt idx="15">
                  <c:v>33</c:v>
                </c:pt>
                <c:pt idx="16">
                  <c:v>26</c:v>
                </c:pt>
                <c:pt idx="17">
                  <c:v>32</c:v>
                </c:pt>
                <c:pt idx="18">
                  <c:v>29</c:v>
                </c:pt>
                <c:pt idx="19">
                  <c:v>25</c:v>
                </c:pt>
                <c:pt idx="20">
                  <c:v>17</c:v>
                </c:pt>
                <c:pt idx="21">
                  <c:v>37</c:v>
                </c:pt>
              </c:numCache>
            </c:numRef>
          </c:val>
        </c:ser>
        <c:dLbls>
          <c:showLegendKey val="0"/>
          <c:showVal val="0"/>
          <c:showCatName val="0"/>
          <c:showSerName val="0"/>
          <c:showPercent val="0"/>
          <c:showBubbleSize val="0"/>
        </c:dLbls>
        <c:gapWidth val="50"/>
        <c:axId val="577833168"/>
        <c:axId val="583795136"/>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Sheet1!$C$2:$C$23</c:f>
              <c:numCache>
                <c:formatCode>General</c:formatCode>
                <c:ptCount val="22"/>
                <c:pt idx="0">
                  <c:v>3.7220800000000001</c:v>
                </c:pt>
                <c:pt idx="1">
                  <c:v>4.4392500000000004</c:v>
                </c:pt>
                <c:pt idx="2">
                  <c:v>3.4567899999999998</c:v>
                </c:pt>
                <c:pt idx="3">
                  <c:v>4.5130600000000003</c:v>
                </c:pt>
                <c:pt idx="4">
                  <c:v>4.4117600000000001</c:v>
                </c:pt>
                <c:pt idx="5">
                  <c:v>5.2631600000000001</c:v>
                </c:pt>
                <c:pt idx="6">
                  <c:v>7.0048300000000001</c:v>
                </c:pt>
                <c:pt idx="7">
                  <c:v>5.34884</c:v>
                </c:pt>
                <c:pt idx="8">
                  <c:v>5.1502100000000004</c:v>
                </c:pt>
                <c:pt idx="9">
                  <c:v>6.2098500000000003</c:v>
                </c:pt>
                <c:pt idx="10">
                  <c:v>6.5789499999999999</c:v>
                </c:pt>
                <c:pt idx="11">
                  <c:v>7.2834599999999998</c:v>
                </c:pt>
                <c:pt idx="12">
                  <c:v>4.4176700000000002</c:v>
                </c:pt>
                <c:pt idx="13">
                  <c:v>7.3359100000000002</c:v>
                </c:pt>
                <c:pt idx="14">
                  <c:v>4.9470000000000001</c:v>
                </c:pt>
                <c:pt idx="15">
                  <c:v>5.5837599999999998</c:v>
                </c:pt>
                <c:pt idx="16">
                  <c:v>4.51389</c:v>
                </c:pt>
                <c:pt idx="17">
                  <c:v>5.2458999999999998</c:v>
                </c:pt>
                <c:pt idx="18">
                  <c:v>5.1971299999999996</c:v>
                </c:pt>
                <c:pt idx="19">
                  <c:v>4.0453099999999997</c:v>
                </c:pt>
                <c:pt idx="20">
                  <c:v>2.7823199999999999</c:v>
                </c:pt>
                <c:pt idx="21">
                  <c:v>5.4093600000000004</c:v>
                </c:pt>
              </c:numCache>
            </c:numRef>
          </c:val>
          <c:smooth val="0"/>
        </c:ser>
        <c:dLbls>
          <c:showLegendKey val="0"/>
          <c:showVal val="0"/>
          <c:showCatName val="0"/>
          <c:showSerName val="0"/>
          <c:showPercent val="0"/>
          <c:showBubbleSize val="0"/>
        </c:dLbls>
        <c:marker val="1"/>
        <c:smooth val="0"/>
        <c:axId val="583795920"/>
        <c:axId val="583795528"/>
      </c:lineChart>
      <c:catAx>
        <c:axId val="577833168"/>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41740825799552883"/>
              <c:y val="0.92100181708055873"/>
            </c:manualLayout>
          </c:layout>
          <c:overlay val="0"/>
        </c:title>
        <c:numFmt formatCode="General" sourceLinked="1"/>
        <c:majorTickMark val="out"/>
        <c:minorTickMark val="none"/>
        <c:tickLblPos val="nextTo"/>
        <c:txPr>
          <a:bodyPr rot="-2700000"/>
          <a:lstStyle/>
          <a:p>
            <a:pPr>
              <a:defRPr sz="1500" b="1"/>
            </a:pPr>
            <a:endParaRPr lang="en-US"/>
          </a:p>
        </c:txPr>
        <c:crossAx val="583795136"/>
        <c:crosses val="autoZero"/>
        <c:auto val="1"/>
        <c:lblAlgn val="ctr"/>
        <c:lblOffset val="100"/>
        <c:noMultiLvlLbl val="0"/>
      </c:catAx>
      <c:valAx>
        <c:axId val="583795136"/>
        <c:scaling>
          <c:orientation val="minMax"/>
        </c:scaling>
        <c:delete val="0"/>
        <c:axPos val="l"/>
        <c:majorGridlines>
          <c:spPr>
            <a:ln>
              <a:prstDash val="sysDash"/>
            </a:ln>
          </c:spPr>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spPr>
          <a:ln>
            <a:prstDash val="sysDash"/>
          </a:ln>
        </c:spPr>
        <c:txPr>
          <a:bodyPr/>
          <a:lstStyle/>
          <a:p>
            <a:pPr>
              <a:defRPr sz="1600" b="1"/>
            </a:pPr>
            <a:endParaRPr lang="en-US"/>
          </a:p>
        </c:txPr>
        <c:crossAx val="577833168"/>
        <c:crosses val="autoZero"/>
        <c:crossBetween val="between"/>
      </c:valAx>
      <c:valAx>
        <c:axId val="583795528"/>
        <c:scaling>
          <c:orientation val="minMax"/>
          <c:max val="18"/>
        </c:scaling>
        <c:delete val="0"/>
        <c:axPos val="r"/>
        <c:title>
          <c:tx>
            <c:rich>
              <a:bodyPr/>
              <a:lstStyle/>
              <a:p>
                <a:pPr>
                  <a:defRPr/>
                </a:pPr>
                <a:r>
                  <a:rPr lang="en-US" dirty="0" smtClean="0"/>
                  <a:t>% of 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583795920"/>
        <c:crosses val="max"/>
        <c:crossBetween val="between"/>
      </c:valAx>
      <c:catAx>
        <c:axId val="583795920"/>
        <c:scaling>
          <c:orientation val="minMax"/>
        </c:scaling>
        <c:delete val="1"/>
        <c:axPos val="b"/>
        <c:numFmt formatCode="General" sourceLinked="1"/>
        <c:majorTickMark val="out"/>
        <c:minorTickMark val="none"/>
        <c:tickLblPos val="nextTo"/>
        <c:crossAx val="583795528"/>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12812998145873969"/>
          <c:y val="9.2307692307692313E-2"/>
          <c:w val="0.16606130655686388"/>
          <c:h val="9.1262265293761372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8.4955752212389768E-2"/>
          <c:w val="0.84461709211988834"/>
          <c:h val="0.6991150442477877"/>
        </c:manualLayout>
      </c:layout>
      <c:barChart>
        <c:barDir val="col"/>
        <c:grouping val="stacked"/>
        <c:varyColors val="0"/>
        <c:ser>
          <c:idx val="0"/>
          <c:order val="0"/>
          <c:tx>
            <c:strRef>
              <c:f>Sheet1!$B$1</c:f>
              <c:strCache>
                <c:ptCount val="1"/>
                <c:pt idx="0">
                  <c:v>&lt;1 Year</c:v>
                </c:pt>
              </c:strCache>
            </c:strRef>
          </c:tx>
          <c:spPr>
            <a:gradFill rotWithShape="0">
              <a:gsLst>
                <a:gs pos="0">
                  <a:srgbClr val="7030A0"/>
                </a:gs>
                <a:gs pos="50000">
                  <a:srgbClr val="9933FF"/>
                </a:gs>
                <a:gs pos="100000">
                  <a:srgbClr val="7030A0"/>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&gt;60 months</c:v>
                </c:pt>
                <c:pt idx="5">
                  <c:v>Not reported</c:v>
                </c:pt>
              </c:strCache>
            </c:strRef>
          </c:cat>
          <c:val>
            <c:numRef>
              <c:f>Sheet1!$B$2:$B$7</c:f>
              <c:numCache>
                <c:formatCode>General</c:formatCode>
                <c:ptCount val="6"/>
                <c:pt idx="0">
                  <c:v>1.3913</c:v>
                </c:pt>
                <c:pt idx="1">
                  <c:v>1.21739</c:v>
                </c:pt>
                <c:pt idx="2">
                  <c:v>0.17391000000000001</c:v>
                </c:pt>
                <c:pt idx="3">
                  <c:v>0</c:v>
                </c:pt>
                <c:pt idx="4">
                  <c:v>0.17391000000000001</c:v>
                </c:pt>
                <c:pt idx="5">
                  <c:v>0.52173999999999998</c:v>
                </c:pt>
              </c:numCache>
            </c:numRef>
          </c:val>
        </c:ser>
        <c:ser>
          <c:idx val="1"/>
          <c:order val="1"/>
          <c:tx>
            <c:strRef>
              <c:f>Sheet1!$C$1</c:f>
              <c:strCache>
                <c:ptCount val="1"/>
                <c:pt idx="0">
                  <c:v>1-5 Years</c:v>
                </c:pt>
              </c:strCache>
            </c:strRef>
          </c:tx>
          <c:spPr>
            <a:gradFill rotWithShape="0">
              <a:gsLst>
                <a:gs pos="0">
                  <a:srgbClr val="FFCC00">
                    <a:lumMod val="75000"/>
                  </a:srgbClr>
                </a:gs>
                <a:gs pos="50000">
                  <a:srgbClr val="FFFF00"/>
                </a:gs>
                <a:gs pos="100000">
                  <a:srgbClr val="FFCC00">
                    <a:lumMod val="75000"/>
                  </a:srgbClr>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&gt;60 months</c:v>
                </c:pt>
                <c:pt idx="5">
                  <c:v>Not reported</c:v>
                </c:pt>
              </c:strCache>
            </c:strRef>
          </c:cat>
          <c:val>
            <c:numRef>
              <c:f>Sheet1!$C$2:$C$7</c:f>
              <c:numCache>
                <c:formatCode>General</c:formatCode>
                <c:ptCount val="6"/>
                <c:pt idx="0">
                  <c:v>1.5652200000000001</c:v>
                </c:pt>
                <c:pt idx="1">
                  <c:v>2.4347799999999999</c:v>
                </c:pt>
                <c:pt idx="2">
                  <c:v>4.1739100000000002</c:v>
                </c:pt>
                <c:pt idx="3">
                  <c:v>2.9565199999999998</c:v>
                </c:pt>
                <c:pt idx="4">
                  <c:v>0.86956999999999995</c:v>
                </c:pt>
                <c:pt idx="5">
                  <c:v>0.34782999999999997</c:v>
                </c:pt>
              </c:numCache>
            </c:numRef>
          </c:val>
        </c:ser>
        <c:ser>
          <c:idx val="2"/>
          <c:order val="2"/>
          <c:tx>
            <c:strRef>
              <c:f>Sheet1!$D$1</c:f>
              <c:strCache>
                <c:ptCount val="1"/>
                <c:pt idx="0">
                  <c:v>6-10 Years</c:v>
                </c:pt>
              </c:strCache>
            </c:strRef>
          </c:tx>
          <c:spPr>
            <a:gradFill>
              <a:gsLst>
                <a:gs pos="0">
                  <a:srgbClr val="C00000"/>
                </a:gs>
                <a:gs pos="50000">
                  <a:srgbClr val="FF0000"/>
                </a:gs>
                <a:gs pos="100000">
                  <a:srgbClr val="C00000"/>
                </a:gs>
              </a:gsLst>
              <a:lin ang="0" scaled="1"/>
            </a:gradFill>
            <a:ln>
              <a:solidFill>
                <a:srgbClr val="000000"/>
              </a:solidFill>
            </a:ln>
          </c:spPr>
          <c:invertIfNegative val="0"/>
          <c:val>
            <c:numRef>
              <c:f>Sheet1!$D$2:$D$7</c:f>
              <c:numCache>
                <c:formatCode>General</c:formatCode>
                <c:ptCount val="6"/>
                <c:pt idx="0">
                  <c:v>1.2174</c:v>
                </c:pt>
                <c:pt idx="1">
                  <c:v>0.1739</c:v>
                </c:pt>
                <c:pt idx="2">
                  <c:v>1.3913</c:v>
                </c:pt>
                <c:pt idx="3">
                  <c:v>3.6522000000000001</c:v>
                </c:pt>
                <c:pt idx="4">
                  <c:v>17.739100000000001</c:v>
                </c:pt>
                <c:pt idx="5">
                  <c:v>1.913</c:v>
                </c:pt>
              </c:numCache>
            </c:numRef>
          </c:val>
        </c:ser>
        <c:ser>
          <c:idx val="3"/>
          <c:order val="3"/>
          <c:tx>
            <c:strRef>
              <c:f>Sheet1!$E$1</c:f>
              <c:strCache>
                <c:ptCount val="1"/>
                <c:pt idx="0">
                  <c:v>11-17 Years</c:v>
                </c:pt>
              </c:strCache>
            </c:strRef>
          </c:tx>
          <c:spPr>
            <a:gradFill>
              <a:gsLst>
                <a:gs pos="0">
                  <a:srgbClr val="00B050"/>
                </a:gs>
                <a:gs pos="50000">
                  <a:srgbClr val="00FF00"/>
                </a:gs>
                <a:gs pos="100000">
                  <a:srgbClr val="00B050"/>
                </a:gs>
              </a:gsLst>
              <a:lin ang="0" scaled="1"/>
            </a:gradFill>
            <a:ln>
              <a:solidFill>
                <a:srgbClr val="000000"/>
              </a:solidFill>
            </a:ln>
          </c:spPr>
          <c:invertIfNegative val="0"/>
          <c:val>
            <c:numRef>
              <c:f>Sheet1!$E$2:$E$7</c:f>
              <c:numCache>
                <c:formatCode>General</c:formatCode>
                <c:ptCount val="6"/>
                <c:pt idx="0">
                  <c:v>3.6522000000000001</c:v>
                </c:pt>
                <c:pt idx="1">
                  <c:v>1.7391000000000001</c:v>
                </c:pt>
                <c:pt idx="2">
                  <c:v>6.6086999999999998</c:v>
                </c:pt>
                <c:pt idx="3">
                  <c:v>5.9130000000000003</c:v>
                </c:pt>
                <c:pt idx="4">
                  <c:v>33.912999999999997</c:v>
                </c:pt>
                <c:pt idx="5">
                  <c:v>6.2609000000000004</c:v>
                </c:pt>
              </c:numCache>
            </c:numRef>
          </c:val>
        </c:ser>
        <c:dLbls>
          <c:showLegendKey val="0"/>
          <c:showVal val="0"/>
          <c:showCatName val="0"/>
          <c:showSerName val="0"/>
          <c:showPercent val="0"/>
          <c:showBubbleSize val="0"/>
        </c:dLbls>
        <c:gapWidth val="40"/>
        <c:overlap val="100"/>
        <c:axId val="583796704"/>
        <c:axId val="583797096"/>
      </c:barChart>
      <c:catAx>
        <c:axId val="583796704"/>
        <c:scaling>
          <c:orientation val="minMax"/>
        </c:scaling>
        <c:delete val="0"/>
        <c:axPos val="b"/>
        <c:numFmt formatCode="General" sourceLinked="1"/>
        <c:majorTickMark val="out"/>
        <c:minorTickMark val="none"/>
        <c:tickLblPos val="nextTo"/>
        <c:spPr>
          <a:ln w="3144">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583797096"/>
        <c:crosses val="autoZero"/>
        <c:auto val="1"/>
        <c:lblAlgn val="ctr"/>
        <c:lblOffset val="100"/>
        <c:tickLblSkip val="1"/>
        <c:tickMarkSkip val="1"/>
        <c:noMultiLvlLbl val="0"/>
      </c:catAx>
      <c:valAx>
        <c:axId val="583797096"/>
        <c:scaling>
          <c:orientation val="minMax"/>
          <c:max val="60"/>
          <c:min val="0"/>
        </c:scaling>
        <c:delete val="0"/>
        <c:axPos val="l"/>
        <c:majorGridlines>
          <c:spPr>
            <a:ln w="3144">
              <a:solidFill>
                <a:schemeClr val="tx1"/>
              </a:solidFill>
              <a:prstDash val="sysDash"/>
            </a:ln>
          </c:spPr>
        </c:majorGridlines>
        <c:title>
          <c:tx>
            <c:rich>
              <a:bodyPr/>
              <a:lstStyle/>
              <a:p>
                <a:pPr>
                  <a:defRPr sz="1807" b="1" i="0" u="none" strike="noStrike" baseline="0">
                    <a:solidFill>
                      <a:schemeClr val="tx1"/>
                    </a:solidFill>
                    <a:latin typeface="Arial"/>
                    <a:ea typeface="Arial"/>
                    <a:cs typeface="Arial"/>
                  </a:defRPr>
                </a:pPr>
                <a:r>
                  <a:rPr lang="en-US" dirty="0"/>
                  <a:t>% of </a:t>
                </a:r>
                <a:r>
                  <a:rPr lang="en-US" dirty="0" smtClean="0"/>
                  <a:t>Retransplants</a:t>
                </a:r>
                <a:endParaRPr lang="en-US" dirty="0"/>
              </a:p>
            </c:rich>
          </c:tx>
          <c:layout>
            <c:manualLayout>
              <c:xMode val="edge"/>
              <c:yMode val="edge"/>
              <c:x val="0"/>
              <c:y val="0.18230088495575222"/>
            </c:manualLayout>
          </c:layout>
          <c:overlay val="0"/>
          <c:spPr>
            <a:noFill/>
            <a:ln w="25149">
              <a:noFill/>
            </a:ln>
          </c:spPr>
        </c:title>
        <c:numFmt formatCode="General" sourceLinked="1"/>
        <c:majorTickMark val="out"/>
        <c:minorTickMark val="none"/>
        <c:tickLblPos val="nextTo"/>
        <c:spPr>
          <a:ln w="3144">
            <a:solidFill>
              <a:schemeClr val="tx1"/>
            </a:solidFill>
            <a:prstDash val="solid"/>
          </a:ln>
        </c:spPr>
        <c:txPr>
          <a:bodyPr rot="0" vert="horz"/>
          <a:lstStyle/>
          <a:p>
            <a:pPr>
              <a:defRPr sz="1584" b="1" i="0" u="none" strike="noStrike" baseline="0">
                <a:solidFill>
                  <a:schemeClr val="tx1"/>
                </a:solidFill>
                <a:latin typeface="Arial"/>
                <a:ea typeface="Arial"/>
                <a:cs typeface="Arial"/>
              </a:defRPr>
            </a:pPr>
            <a:endParaRPr lang="en-US"/>
          </a:p>
        </c:txPr>
        <c:crossAx val="583796704"/>
        <c:crosses val="autoZero"/>
        <c:crossBetween val="between"/>
        <c:majorUnit val="10"/>
      </c:valAx>
      <c:spPr>
        <a:solidFill>
          <a:srgbClr val="000000"/>
        </a:solidFill>
        <a:ln w="12574">
          <a:solidFill>
            <a:schemeClr val="tx1"/>
          </a:solidFill>
          <a:prstDash val="solid"/>
        </a:ln>
      </c:spPr>
    </c:plotArea>
    <c:legend>
      <c:legendPos val="b"/>
      <c:layout>
        <c:manualLayout>
          <c:xMode val="edge"/>
          <c:yMode val="edge"/>
          <c:x val="0.10635987798822444"/>
          <c:y val="0.10424381795159154"/>
          <c:w val="0.56015231609562322"/>
          <c:h val="7.2346631347606508E-2"/>
        </c:manualLayout>
      </c:layout>
      <c:overlay val="0"/>
      <c:spPr>
        <a:noFill/>
        <a:ln w="3144">
          <a:solidFill>
            <a:schemeClr val="tx1"/>
          </a:solidFill>
          <a:prstDash val="solid"/>
        </a:ln>
      </c:spPr>
      <c:txPr>
        <a:bodyPr/>
        <a:lstStyle/>
        <a:p>
          <a:pPr>
            <a:defRPr sz="1569" b="1" i="0" u="none" strike="noStrike" baseline="0">
              <a:solidFill>
                <a:schemeClr val="tx1"/>
              </a:solidFill>
              <a:latin typeface="Futura XBlkCn BT"/>
              <a:ea typeface="Futura XBlkCn BT"/>
              <a:cs typeface="Futura XBlkCn BT"/>
            </a:defRPr>
          </a:pPr>
          <a:endParaRPr lang="en-US"/>
        </a:p>
      </c:txPr>
    </c:legend>
    <c:plotVisOnly val="1"/>
    <c:dispBlanksAs val="gap"/>
    <c:showDLblsOverMax val="0"/>
  </c:chart>
  <c:spPr>
    <a:noFill/>
    <a:ln>
      <a:noFill/>
    </a:ln>
  </c:spPr>
  <c:txPr>
    <a:bodyPr/>
    <a:lstStyle/>
    <a:p>
      <a:pPr>
        <a:defRPr sz="1708" b="1" i="0" u="none" strike="noStrike" baseline="0">
          <a:solidFill>
            <a:schemeClr val="tx1"/>
          </a:solidFill>
          <a:latin typeface="Futura XBlkCn BT"/>
          <a:ea typeface="Futura XBlkCn BT"/>
          <a:cs typeface="Futura XBlkCn BT"/>
        </a:defRPr>
      </a:pPr>
      <a:endParaRPr lang="en-US"/>
    </a:p>
  </c:txPr>
  <c:externalData r:id="rId1">
    <c:autoUpdate val="0"/>
  </c:externalData>
  <c:userShapes r:id="rId2"/>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2377766938425"/>
          <c:y val="3.0273334973753282E-2"/>
          <c:w val="0.86434743223470112"/>
          <c:h val="0.82543020013123347"/>
        </c:manualLayout>
      </c:layout>
      <c:scatterChart>
        <c:scatterStyle val="lineMarker"/>
        <c:varyColors val="0"/>
        <c:ser>
          <c:idx val="0"/>
          <c:order val="0"/>
          <c:tx>
            <c:strRef>
              <c:f>Sheet1!$B$1</c:f>
              <c:strCache>
                <c:ptCount val="1"/>
                <c:pt idx="0">
                  <c:v>Retransplant (N = 543)</c:v>
                </c:pt>
              </c:strCache>
            </c:strRef>
          </c:tx>
          <c:spPr>
            <a:ln w="41275">
              <a:solidFill>
                <a:srgbClr val="FFC000"/>
              </a:solidFill>
            </a:ln>
          </c:spPr>
          <c:marker>
            <c:symbol val="none"/>
          </c:marker>
          <c:xVal>
            <c:numRef>
              <c:f>Sheet1!$A$2:$A$226</c:f>
              <c:numCache>
                <c:formatCode>General</c:formatCode>
                <c:ptCount val="2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numCache>
            </c:numRef>
          </c:xVal>
          <c:yVal>
            <c:numRef>
              <c:f>Sheet1!$B$2:$B$226</c:f>
              <c:numCache>
                <c:formatCode>General</c:formatCode>
                <c:ptCount val="225"/>
                <c:pt idx="0">
                  <c:v>100</c:v>
                </c:pt>
                <c:pt idx="1">
                  <c:v>92.608000000000004</c:v>
                </c:pt>
                <c:pt idx="2">
                  <c:v>90.361000000000004</c:v>
                </c:pt>
                <c:pt idx="3">
                  <c:v>89.046000000000006</c:v>
                </c:pt>
                <c:pt idx="4">
                  <c:v>88.105999999999995</c:v>
                </c:pt>
                <c:pt idx="5">
                  <c:v>87.542000000000002</c:v>
                </c:pt>
                <c:pt idx="6">
                  <c:v>86.6</c:v>
                </c:pt>
                <c:pt idx="7">
                  <c:v>86.224000000000004</c:v>
                </c:pt>
                <c:pt idx="8">
                  <c:v>85.846999999999994</c:v>
                </c:pt>
                <c:pt idx="9">
                  <c:v>84.905000000000001</c:v>
                </c:pt>
                <c:pt idx="10">
                  <c:v>84.527000000000001</c:v>
                </c:pt>
                <c:pt idx="11">
                  <c:v>84.147999999999996</c:v>
                </c:pt>
                <c:pt idx="12">
                  <c:v>84.147999999999996</c:v>
                </c:pt>
                <c:pt idx="13">
                  <c:v>84.147999999999996</c:v>
                </c:pt>
                <c:pt idx="14">
                  <c:v>83.759</c:v>
                </c:pt>
                <c:pt idx="15">
                  <c:v>83.17</c:v>
                </c:pt>
                <c:pt idx="16">
                  <c:v>82.974000000000004</c:v>
                </c:pt>
                <c:pt idx="17">
                  <c:v>82.777000000000001</c:v>
                </c:pt>
                <c:pt idx="18">
                  <c:v>82.58</c:v>
                </c:pt>
                <c:pt idx="19">
                  <c:v>81.793999999999997</c:v>
                </c:pt>
                <c:pt idx="20">
                  <c:v>81.201999999999998</c:v>
                </c:pt>
                <c:pt idx="21">
                  <c:v>80.608000000000004</c:v>
                </c:pt>
                <c:pt idx="22">
                  <c:v>80.012</c:v>
                </c:pt>
                <c:pt idx="23">
                  <c:v>80.012</c:v>
                </c:pt>
                <c:pt idx="24">
                  <c:v>79.811999999999998</c:v>
                </c:pt>
                <c:pt idx="25">
                  <c:v>79.811999999999998</c:v>
                </c:pt>
                <c:pt idx="26">
                  <c:v>79.606999999999999</c:v>
                </c:pt>
                <c:pt idx="27">
                  <c:v>79.606999999999999</c:v>
                </c:pt>
                <c:pt idx="28">
                  <c:v>79.194999999999993</c:v>
                </c:pt>
                <c:pt idx="29">
                  <c:v>78.575999999999993</c:v>
                </c:pt>
                <c:pt idx="30">
                  <c:v>78.575999999999993</c:v>
                </c:pt>
                <c:pt idx="31">
                  <c:v>78.164000000000001</c:v>
                </c:pt>
                <c:pt idx="32">
                  <c:v>78.164000000000001</c:v>
                </c:pt>
                <c:pt idx="33">
                  <c:v>77.956999999999994</c:v>
                </c:pt>
                <c:pt idx="34">
                  <c:v>77.540999999999997</c:v>
                </c:pt>
                <c:pt idx="35">
                  <c:v>77.122</c:v>
                </c:pt>
                <c:pt idx="36">
                  <c:v>76.695999999999998</c:v>
                </c:pt>
                <c:pt idx="37">
                  <c:v>76.477999999999994</c:v>
                </c:pt>
                <c:pt idx="38">
                  <c:v>76.039000000000001</c:v>
                </c:pt>
                <c:pt idx="39">
                  <c:v>75.817999999999998</c:v>
                </c:pt>
                <c:pt idx="40">
                  <c:v>74.936999999999998</c:v>
                </c:pt>
                <c:pt idx="41">
                  <c:v>74.715000000000003</c:v>
                </c:pt>
                <c:pt idx="42">
                  <c:v>74.492999999999995</c:v>
                </c:pt>
                <c:pt idx="43">
                  <c:v>74.049000000000007</c:v>
                </c:pt>
                <c:pt idx="44">
                  <c:v>74.049000000000007</c:v>
                </c:pt>
                <c:pt idx="45">
                  <c:v>74.049000000000007</c:v>
                </c:pt>
                <c:pt idx="46">
                  <c:v>73.823999999999998</c:v>
                </c:pt>
                <c:pt idx="47">
                  <c:v>73.370999999999995</c:v>
                </c:pt>
                <c:pt idx="48">
                  <c:v>72.683000000000007</c:v>
                </c:pt>
                <c:pt idx="49">
                  <c:v>72.44</c:v>
                </c:pt>
                <c:pt idx="50">
                  <c:v>71.703999999999994</c:v>
                </c:pt>
                <c:pt idx="51">
                  <c:v>71.212999999999994</c:v>
                </c:pt>
                <c:pt idx="52">
                  <c:v>70.966999999999999</c:v>
                </c:pt>
                <c:pt idx="53">
                  <c:v>70.721999999999994</c:v>
                </c:pt>
                <c:pt idx="54">
                  <c:v>70.721999999999994</c:v>
                </c:pt>
                <c:pt idx="55">
                  <c:v>69.98</c:v>
                </c:pt>
                <c:pt idx="56">
                  <c:v>69.236999999999995</c:v>
                </c:pt>
                <c:pt idx="57">
                  <c:v>68.986999999999995</c:v>
                </c:pt>
                <c:pt idx="58">
                  <c:v>68.484999999999999</c:v>
                </c:pt>
                <c:pt idx="59">
                  <c:v>67.983999999999995</c:v>
                </c:pt>
                <c:pt idx="60">
                  <c:v>66.968999999999994</c:v>
                </c:pt>
                <c:pt idx="61">
                  <c:v>66.188999999999993</c:v>
                </c:pt>
                <c:pt idx="62">
                  <c:v>65.662000000000006</c:v>
                </c:pt>
                <c:pt idx="63">
                  <c:v>64.867000000000004</c:v>
                </c:pt>
                <c:pt idx="64">
                  <c:v>64.602000000000004</c:v>
                </c:pt>
                <c:pt idx="65">
                  <c:v>64.335999999999999</c:v>
                </c:pt>
                <c:pt idx="66">
                  <c:v>64.335999999999999</c:v>
                </c:pt>
                <c:pt idx="67">
                  <c:v>64.069000000000003</c:v>
                </c:pt>
                <c:pt idx="68">
                  <c:v>64.069000000000003</c:v>
                </c:pt>
                <c:pt idx="69">
                  <c:v>63.795999999999999</c:v>
                </c:pt>
                <c:pt idx="70">
                  <c:v>63.795999999999999</c:v>
                </c:pt>
                <c:pt idx="71">
                  <c:v>63.241</c:v>
                </c:pt>
                <c:pt idx="72">
                  <c:v>62.959000000000003</c:v>
                </c:pt>
                <c:pt idx="73">
                  <c:v>62.673000000000002</c:v>
                </c:pt>
                <c:pt idx="74">
                  <c:v>62.381</c:v>
                </c:pt>
                <c:pt idx="75">
                  <c:v>62.09</c:v>
                </c:pt>
                <c:pt idx="76">
                  <c:v>61.798000000000002</c:v>
                </c:pt>
                <c:pt idx="77">
                  <c:v>60.915999999999997</c:v>
                </c:pt>
                <c:pt idx="78">
                  <c:v>60.62</c:v>
                </c:pt>
                <c:pt idx="79">
                  <c:v>60.62</c:v>
                </c:pt>
                <c:pt idx="80">
                  <c:v>60.320999999999998</c:v>
                </c:pt>
                <c:pt idx="81">
                  <c:v>60.320999999999998</c:v>
                </c:pt>
                <c:pt idx="82">
                  <c:v>60.017000000000003</c:v>
                </c:pt>
                <c:pt idx="83">
                  <c:v>60.017000000000003</c:v>
                </c:pt>
                <c:pt idx="84">
                  <c:v>59.71</c:v>
                </c:pt>
                <c:pt idx="85">
                  <c:v>59.387999999999998</c:v>
                </c:pt>
                <c:pt idx="86">
                  <c:v>59.054000000000002</c:v>
                </c:pt>
                <c:pt idx="87">
                  <c:v>58.387</c:v>
                </c:pt>
                <c:pt idx="88">
                  <c:v>58.052999999999997</c:v>
                </c:pt>
                <c:pt idx="89">
                  <c:v>57.719000000000001</c:v>
                </c:pt>
                <c:pt idx="90">
                  <c:v>57.719000000000001</c:v>
                </c:pt>
                <c:pt idx="91">
                  <c:v>57.719000000000001</c:v>
                </c:pt>
                <c:pt idx="92">
                  <c:v>57.719000000000001</c:v>
                </c:pt>
                <c:pt idx="93">
                  <c:v>57.04</c:v>
                </c:pt>
                <c:pt idx="94">
                  <c:v>56.701000000000001</c:v>
                </c:pt>
                <c:pt idx="95">
                  <c:v>56.360999999999997</c:v>
                </c:pt>
                <c:pt idx="96">
                  <c:v>56.360999999999997</c:v>
                </c:pt>
                <c:pt idx="97">
                  <c:v>56.360999999999997</c:v>
                </c:pt>
                <c:pt idx="98">
                  <c:v>55.994999999999997</c:v>
                </c:pt>
                <c:pt idx="99">
                  <c:v>54.896999999999998</c:v>
                </c:pt>
                <c:pt idx="100">
                  <c:v>54.896999999999998</c:v>
                </c:pt>
                <c:pt idx="101">
                  <c:v>54.529000000000003</c:v>
                </c:pt>
                <c:pt idx="102">
                  <c:v>54.529000000000003</c:v>
                </c:pt>
                <c:pt idx="103">
                  <c:v>53.792000000000002</c:v>
                </c:pt>
                <c:pt idx="104">
                  <c:v>53.05</c:v>
                </c:pt>
                <c:pt idx="105">
                  <c:v>52.670999999999999</c:v>
                </c:pt>
                <c:pt idx="106">
                  <c:v>52.29</c:v>
                </c:pt>
                <c:pt idx="107">
                  <c:v>51.902000000000001</c:v>
                </c:pt>
                <c:pt idx="108">
                  <c:v>51.497</c:v>
                </c:pt>
                <c:pt idx="109">
                  <c:v>51.078000000000003</c:v>
                </c:pt>
                <c:pt idx="110">
                  <c:v>49.783000000000001</c:v>
                </c:pt>
                <c:pt idx="111">
                  <c:v>49.783000000000001</c:v>
                </c:pt>
                <c:pt idx="112">
                  <c:v>49.345999999999997</c:v>
                </c:pt>
                <c:pt idx="113">
                  <c:v>48.91</c:v>
                </c:pt>
                <c:pt idx="114">
                  <c:v>48.015999999999998</c:v>
                </c:pt>
                <c:pt idx="115">
                  <c:v>48.015999999999998</c:v>
                </c:pt>
                <c:pt idx="116">
                  <c:v>47.567999999999998</c:v>
                </c:pt>
                <c:pt idx="117">
                  <c:v>47.113999999999997</c:v>
                </c:pt>
                <c:pt idx="118">
                  <c:v>47.113999999999997</c:v>
                </c:pt>
                <c:pt idx="119">
                  <c:v>47.113999999999997</c:v>
                </c:pt>
                <c:pt idx="120">
                  <c:v>46.648000000000003</c:v>
                </c:pt>
                <c:pt idx="121">
                  <c:v>46.648000000000003</c:v>
                </c:pt>
                <c:pt idx="122">
                  <c:v>46.152000000000001</c:v>
                </c:pt>
                <c:pt idx="123">
                  <c:v>45.655000000000001</c:v>
                </c:pt>
                <c:pt idx="124">
                  <c:v>45.655000000000001</c:v>
                </c:pt>
                <c:pt idx="125">
                  <c:v>45.655000000000001</c:v>
                </c:pt>
                <c:pt idx="126">
                  <c:v>45.655000000000001</c:v>
                </c:pt>
                <c:pt idx="127">
                  <c:v>45.655000000000001</c:v>
                </c:pt>
                <c:pt idx="128">
                  <c:v>44.63</c:v>
                </c:pt>
                <c:pt idx="129">
                  <c:v>44.63</c:v>
                </c:pt>
                <c:pt idx="130">
                  <c:v>44.63</c:v>
                </c:pt>
                <c:pt idx="131">
                  <c:v>44.63</c:v>
                </c:pt>
                <c:pt idx="132">
                  <c:v>44.63</c:v>
                </c:pt>
                <c:pt idx="133">
                  <c:v>44.63</c:v>
                </c:pt>
                <c:pt idx="134">
                  <c:v>44.63</c:v>
                </c:pt>
                <c:pt idx="135">
                  <c:v>44.085000000000001</c:v>
                </c:pt>
                <c:pt idx="136">
                  <c:v>44.085000000000001</c:v>
                </c:pt>
                <c:pt idx="137">
                  <c:v>44.085000000000001</c:v>
                </c:pt>
                <c:pt idx="138">
                  <c:v>43.533999999999999</c:v>
                </c:pt>
                <c:pt idx="139">
                  <c:v>43.533999999999999</c:v>
                </c:pt>
                <c:pt idx="140">
                  <c:v>43.533999999999999</c:v>
                </c:pt>
                <c:pt idx="141">
                  <c:v>42.975999999999999</c:v>
                </c:pt>
                <c:pt idx="142">
                  <c:v>41.86</c:v>
                </c:pt>
                <c:pt idx="143">
                  <c:v>41.302</c:v>
                </c:pt>
                <c:pt idx="144">
                  <c:v>41.302</c:v>
                </c:pt>
                <c:pt idx="145">
                  <c:v>41.302</c:v>
                </c:pt>
                <c:pt idx="146">
                  <c:v>40.676000000000002</c:v>
                </c:pt>
                <c:pt idx="147">
                  <c:v>40.676000000000002</c:v>
                </c:pt>
                <c:pt idx="148">
                  <c:v>40.676000000000002</c:v>
                </c:pt>
                <c:pt idx="149">
                  <c:v>40.676000000000002</c:v>
                </c:pt>
                <c:pt idx="150">
                  <c:v>40.03</c:v>
                </c:pt>
                <c:pt idx="151">
                  <c:v>40.03</c:v>
                </c:pt>
                <c:pt idx="152">
                  <c:v>40.03</c:v>
                </c:pt>
                <c:pt idx="153">
                  <c:v>39.374000000000002</c:v>
                </c:pt>
                <c:pt idx="154">
                  <c:v>39.374000000000002</c:v>
                </c:pt>
                <c:pt idx="155">
                  <c:v>39.374000000000002</c:v>
                </c:pt>
                <c:pt idx="156">
                  <c:v>38.683</c:v>
                </c:pt>
                <c:pt idx="157">
                  <c:v>38.683</c:v>
                </c:pt>
                <c:pt idx="158">
                  <c:v>38.683</c:v>
                </c:pt>
                <c:pt idx="159">
                  <c:v>37.893999999999998</c:v>
                </c:pt>
                <c:pt idx="160">
                  <c:v>37.893999999999998</c:v>
                </c:pt>
                <c:pt idx="161">
                  <c:v>36.280999999999999</c:v>
                </c:pt>
                <c:pt idx="162">
                  <c:v>36.280999999999999</c:v>
                </c:pt>
                <c:pt idx="163">
                  <c:v>36.280999999999999</c:v>
                </c:pt>
                <c:pt idx="164">
                  <c:v>34.668999999999997</c:v>
                </c:pt>
                <c:pt idx="165">
                  <c:v>34.668999999999997</c:v>
                </c:pt>
                <c:pt idx="166">
                  <c:v>34.668999999999997</c:v>
                </c:pt>
                <c:pt idx="167">
                  <c:v>34.668999999999997</c:v>
                </c:pt>
                <c:pt idx="168">
                  <c:v>34.668999999999997</c:v>
                </c:pt>
                <c:pt idx="169">
                  <c:v>34.668999999999997</c:v>
                </c:pt>
                <c:pt idx="170">
                  <c:v>34.668999999999997</c:v>
                </c:pt>
                <c:pt idx="171">
                  <c:v>34.668999999999997</c:v>
                </c:pt>
                <c:pt idx="172">
                  <c:v>34.668999999999997</c:v>
                </c:pt>
                <c:pt idx="173">
                  <c:v>34.668999999999997</c:v>
                </c:pt>
                <c:pt idx="174">
                  <c:v>34.668999999999997</c:v>
                </c:pt>
                <c:pt idx="175">
                  <c:v>34.668999999999997</c:v>
                </c:pt>
                <c:pt idx="176">
                  <c:v>34.668999999999997</c:v>
                </c:pt>
                <c:pt idx="177">
                  <c:v>34.668999999999997</c:v>
                </c:pt>
                <c:pt idx="178">
                  <c:v>34.668999999999997</c:v>
                </c:pt>
                <c:pt idx="179">
                  <c:v>34.668999999999997</c:v>
                </c:pt>
                <c:pt idx="180">
                  <c:v>34.668999999999997</c:v>
                </c:pt>
                <c:pt idx="181">
                  <c:v>34.668999999999997</c:v>
                </c:pt>
                <c:pt idx="182">
                  <c:v>34.668999999999997</c:v>
                </c:pt>
                <c:pt idx="183">
                  <c:v>34.668999999999997</c:v>
                </c:pt>
                <c:pt idx="184">
                  <c:v>34.668999999999997</c:v>
                </c:pt>
                <c:pt idx="185">
                  <c:v>34.668999999999997</c:v>
                </c:pt>
                <c:pt idx="186">
                  <c:v>34.668999999999997</c:v>
                </c:pt>
                <c:pt idx="187">
                  <c:v>34.668999999999997</c:v>
                </c:pt>
                <c:pt idx="188">
                  <c:v>34.668999999999997</c:v>
                </c:pt>
                <c:pt idx="189">
                  <c:v>34.668999999999997</c:v>
                </c:pt>
                <c:pt idx="190">
                  <c:v>33.223999999999997</c:v>
                </c:pt>
                <c:pt idx="191">
                  <c:v>33.223999999999997</c:v>
                </c:pt>
                <c:pt idx="192">
                  <c:v>31.713999999999999</c:v>
                </c:pt>
                <c:pt idx="193">
                  <c:v>31.713999999999999</c:v>
                </c:pt>
                <c:pt idx="194">
                  <c:v>31.713999999999999</c:v>
                </c:pt>
                <c:pt idx="195">
                  <c:v>31.713999999999999</c:v>
                </c:pt>
                <c:pt idx="196">
                  <c:v>31.713999999999999</c:v>
                </c:pt>
                <c:pt idx="197">
                  <c:v>31.713999999999999</c:v>
                </c:pt>
                <c:pt idx="198">
                  <c:v>31.713999999999999</c:v>
                </c:pt>
                <c:pt idx="199">
                  <c:v>29.952000000000002</c:v>
                </c:pt>
                <c:pt idx="200">
                  <c:v>29.952000000000002</c:v>
                </c:pt>
                <c:pt idx="201">
                  <c:v>29.952000000000002</c:v>
                </c:pt>
                <c:pt idx="202">
                  <c:v>29.952000000000002</c:v>
                </c:pt>
                <c:pt idx="203">
                  <c:v>27.954999999999998</c:v>
                </c:pt>
                <c:pt idx="204">
                  <c:v>27.954999999999998</c:v>
                </c:pt>
                <c:pt idx="205">
                  <c:v>27.954999999999998</c:v>
                </c:pt>
                <c:pt idx="206">
                  <c:v>27.954999999999998</c:v>
                </c:pt>
                <c:pt idx="207">
                  <c:v>27.954999999999998</c:v>
                </c:pt>
                <c:pt idx="208">
                  <c:v>27.954999999999998</c:v>
                </c:pt>
                <c:pt idx="209">
                  <c:v>27.954999999999998</c:v>
                </c:pt>
                <c:pt idx="210">
                  <c:v>27.954999999999998</c:v>
                </c:pt>
                <c:pt idx="211">
                  <c:v>27.954999999999998</c:v>
                </c:pt>
                <c:pt idx="212">
                  <c:v>27.954999999999998</c:v>
                </c:pt>
                <c:pt idx="213">
                  <c:v>27.954999999999998</c:v>
                </c:pt>
                <c:pt idx="214">
                  <c:v>27.954999999999998</c:v>
                </c:pt>
                <c:pt idx="215">
                  <c:v>27.954999999999998</c:v>
                </c:pt>
                <c:pt idx="216">
                  <c:v>27.954999999999998</c:v>
                </c:pt>
                <c:pt idx="217">
                  <c:v>27.954999999999998</c:v>
                </c:pt>
                <c:pt idx="218">
                  <c:v>27.954999999999998</c:v>
                </c:pt>
                <c:pt idx="219">
                  <c:v>27.954999999999998</c:v>
                </c:pt>
                <c:pt idx="220">
                  <c:v>27.954999999999998</c:v>
                </c:pt>
                <c:pt idx="221">
                  <c:v>27.954999999999998</c:v>
                </c:pt>
                <c:pt idx="222">
                  <c:v>27.954999999999998</c:v>
                </c:pt>
                <c:pt idx="223">
                  <c:v>27.954999999999998</c:v>
                </c:pt>
                <c:pt idx="224">
                  <c:v>27.954999999999998</c:v>
                </c:pt>
              </c:numCache>
            </c:numRef>
          </c:yVal>
          <c:smooth val="0"/>
        </c:ser>
        <c:ser>
          <c:idx val="1"/>
          <c:order val="1"/>
          <c:tx>
            <c:strRef>
              <c:f>Sheet1!$C$1</c:f>
              <c:strCache>
                <c:ptCount val="1"/>
                <c:pt idx="0">
                  <c:v>Primary (N = 9,990)</c:v>
                </c:pt>
              </c:strCache>
            </c:strRef>
          </c:tx>
          <c:spPr>
            <a:ln w="41275">
              <a:solidFill>
                <a:srgbClr val="00FFFF"/>
              </a:solidFill>
              <a:prstDash val="solid"/>
            </a:ln>
          </c:spPr>
          <c:marker>
            <c:symbol val="none"/>
          </c:marker>
          <c:xVal>
            <c:numRef>
              <c:f>Sheet1!$A$2:$A$226</c:f>
              <c:numCache>
                <c:formatCode>General</c:formatCode>
                <c:ptCount val="2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numCache>
            </c:numRef>
          </c:xVal>
          <c:yVal>
            <c:numRef>
              <c:f>Sheet1!$C$2:$C$226</c:f>
              <c:numCache>
                <c:formatCode>General</c:formatCode>
                <c:ptCount val="225"/>
                <c:pt idx="0">
                  <c:v>100</c:v>
                </c:pt>
                <c:pt idx="1">
                  <c:v>93.793000000000006</c:v>
                </c:pt>
                <c:pt idx="2">
                  <c:v>92.153000000000006</c:v>
                </c:pt>
                <c:pt idx="3">
                  <c:v>91.212999999999994</c:v>
                </c:pt>
                <c:pt idx="4">
                  <c:v>90.623000000000005</c:v>
                </c:pt>
                <c:pt idx="5">
                  <c:v>89.989000000000004</c:v>
                </c:pt>
                <c:pt idx="6">
                  <c:v>89.49</c:v>
                </c:pt>
                <c:pt idx="7">
                  <c:v>89.114000000000004</c:v>
                </c:pt>
                <c:pt idx="8">
                  <c:v>88.748000000000005</c:v>
                </c:pt>
                <c:pt idx="9">
                  <c:v>88.372</c:v>
                </c:pt>
                <c:pt idx="10">
                  <c:v>88.046999999999997</c:v>
                </c:pt>
                <c:pt idx="11">
                  <c:v>87.677999999999997</c:v>
                </c:pt>
                <c:pt idx="12">
                  <c:v>87.456000000000003</c:v>
                </c:pt>
                <c:pt idx="13">
                  <c:v>87.197000000000003</c:v>
                </c:pt>
                <c:pt idx="14">
                  <c:v>87.010999999999996</c:v>
                </c:pt>
                <c:pt idx="15">
                  <c:v>86.725999999999999</c:v>
                </c:pt>
                <c:pt idx="16">
                  <c:v>86.462000000000003</c:v>
                </c:pt>
                <c:pt idx="17">
                  <c:v>86.242000000000004</c:v>
                </c:pt>
                <c:pt idx="18">
                  <c:v>85.988</c:v>
                </c:pt>
                <c:pt idx="19">
                  <c:v>85.667000000000002</c:v>
                </c:pt>
                <c:pt idx="20">
                  <c:v>85.444999999999993</c:v>
                </c:pt>
                <c:pt idx="21">
                  <c:v>85.268000000000001</c:v>
                </c:pt>
                <c:pt idx="22">
                  <c:v>85.1</c:v>
                </c:pt>
                <c:pt idx="23">
                  <c:v>84.808000000000007</c:v>
                </c:pt>
                <c:pt idx="24">
                  <c:v>84.59</c:v>
                </c:pt>
                <c:pt idx="25">
                  <c:v>84.484999999999999</c:v>
                </c:pt>
                <c:pt idx="26">
                  <c:v>84.307000000000002</c:v>
                </c:pt>
                <c:pt idx="27">
                  <c:v>84.01</c:v>
                </c:pt>
                <c:pt idx="28">
                  <c:v>83.759</c:v>
                </c:pt>
                <c:pt idx="29">
                  <c:v>83.507999999999996</c:v>
                </c:pt>
                <c:pt idx="30">
                  <c:v>83.314999999999998</c:v>
                </c:pt>
                <c:pt idx="31">
                  <c:v>83.171000000000006</c:v>
                </c:pt>
                <c:pt idx="32">
                  <c:v>82.977000000000004</c:v>
                </c:pt>
                <c:pt idx="33">
                  <c:v>82.759</c:v>
                </c:pt>
                <c:pt idx="34">
                  <c:v>82.501999999999995</c:v>
                </c:pt>
                <c:pt idx="35">
                  <c:v>82.305000000000007</c:v>
                </c:pt>
                <c:pt idx="36">
                  <c:v>82.117999999999995</c:v>
                </c:pt>
                <c:pt idx="37">
                  <c:v>81.963999999999999</c:v>
                </c:pt>
                <c:pt idx="38">
                  <c:v>81.834000000000003</c:v>
                </c:pt>
                <c:pt idx="39">
                  <c:v>81.507999999999996</c:v>
                </c:pt>
                <c:pt idx="40">
                  <c:v>81.363</c:v>
                </c:pt>
                <c:pt idx="41">
                  <c:v>81.165999999999997</c:v>
                </c:pt>
                <c:pt idx="42">
                  <c:v>81.007999999999996</c:v>
                </c:pt>
                <c:pt idx="43">
                  <c:v>80.783000000000001</c:v>
                </c:pt>
                <c:pt idx="44">
                  <c:v>80.596999999999994</c:v>
                </c:pt>
                <c:pt idx="45">
                  <c:v>80.438000000000002</c:v>
                </c:pt>
                <c:pt idx="46">
                  <c:v>80.25</c:v>
                </c:pt>
                <c:pt idx="47">
                  <c:v>79.992000000000004</c:v>
                </c:pt>
                <c:pt idx="48">
                  <c:v>79.703999999999994</c:v>
                </c:pt>
                <c:pt idx="49">
                  <c:v>79.52</c:v>
                </c:pt>
                <c:pt idx="50">
                  <c:v>79.334000000000003</c:v>
                </c:pt>
                <c:pt idx="51">
                  <c:v>79.119</c:v>
                </c:pt>
                <c:pt idx="52">
                  <c:v>78.932000000000002</c:v>
                </c:pt>
                <c:pt idx="53">
                  <c:v>78.745000000000005</c:v>
                </c:pt>
                <c:pt idx="54">
                  <c:v>78.599999999999994</c:v>
                </c:pt>
                <c:pt idx="55">
                  <c:v>78.397000000000006</c:v>
                </c:pt>
                <c:pt idx="56">
                  <c:v>78.266000000000005</c:v>
                </c:pt>
                <c:pt idx="57">
                  <c:v>78.075999999999993</c:v>
                </c:pt>
                <c:pt idx="58">
                  <c:v>77.840999999999994</c:v>
                </c:pt>
                <c:pt idx="59">
                  <c:v>77.632999999999996</c:v>
                </c:pt>
                <c:pt idx="60">
                  <c:v>77.421999999999997</c:v>
                </c:pt>
                <c:pt idx="61">
                  <c:v>77.19</c:v>
                </c:pt>
                <c:pt idx="62">
                  <c:v>77.001999999999995</c:v>
                </c:pt>
                <c:pt idx="63">
                  <c:v>76.766000000000005</c:v>
                </c:pt>
                <c:pt idx="64">
                  <c:v>76.638999999999996</c:v>
                </c:pt>
                <c:pt idx="65">
                  <c:v>76.433000000000007</c:v>
                </c:pt>
                <c:pt idx="66">
                  <c:v>76.242000000000004</c:v>
                </c:pt>
                <c:pt idx="67">
                  <c:v>76.034000000000006</c:v>
                </c:pt>
                <c:pt idx="68">
                  <c:v>75.840999999999994</c:v>
                </c:pt>
                <c:pt idx="69">
                  <c:v>75.712000000000003</c:v>
                </c:pt>
                <c:pt idx="70">
                  <c:v>75.549000000000007</c:v>
                </c:pt>
                <c:pt idx="71">
                  <c:v>75.301000000000002</c:v>
                </c:pt>
                <c:pt idx="72">
                  <c:v>75.150999999999996</c:v>
                </c:pt>
                <c:pt idx="73">
                  <c:v>74.91</c:v>
                </c:pt>
                <c:pt idx="74">
                  <c:v>74.771000000000001</c:v>
                </c:pt>
                <c:pt idx="75">
                  <c:v>74.56</c:v>
                </c:pt>
                <c:pt idx="76">
                  <c:v>74.296000000000006</c:v>
                </c:pt>
                <c:pt idx="77">
                  <c:v>74.100999999999999</c:v>
                </c:pt>
                <c:pt idx="78">
                  <c:v>73.906000000000006</c:v>
                </c:pt>
                <c:pt idx="79">
                  <c:v>73.727999999999994</c:v>
                </c:pt>
                <c:pt idx="80">
                  <c:v>73.602999999999994</c:v>
                </c:pt>
                <c:pt idx="81">
                  <c:v>73.405000000000001</c:v>
                </c:pt>
                <c:pt idx="82">
                  <c:v>73.224000000000004</c:v>
                </c:pt>
                <c:pt idx="83">
                  <c:v>72.947999999999993</c:v>
                </c:pt>
                <c:pt idx="84">
                  <c:v>72.722999999999999</c:v>
                </c:pt>
                <c:pt idx="85">
                  <c:v>72.491</c:v>
                </c:pt>
                <c:pt idx="86">
                  <c:v>72.296000000000006</c:v>
                </c:pt>
                <c:pt idx="87">
                  <c:v>72.099999999999994</c:v>
                </c:pt>
                <c:pt idx="88">
                  <c:v>71.980999999999995</c:v>
                </c:pt>
                <c:pt idx="89">
                  <c:v>71.742999999999995</c:v>
                </c:pt>
                <c:pt idx="90">
                  <c:v>71.545000000000002</c:v>
                </c:pt>
                <c:pt idx="91">
                  <c:v>71.265000000000001</c:v>
                </c:pt>
                <c:pt idx="92">
                  <c:v>71.123999999999995</c:v>
                </c:pt>
                <c:pt idx="93">
                  <c:v>71.022999999999996</c:v>
                </c:pt>
                <c:pt idx="94">
                  <c:v>70.921000000000006</c:v>
                </c:pt>
                <c:pt idx="95">
                  <c:v>70.756</c:v>
                </c:pt>
                <c:pt idx="96">
                  <c:v>70.524000000000001</c:v>
                </c:pt>
                <c:pt idx="97">
                  <c:v>70.307000000000002</c:v>
                </c:pt>
                <c:pt idx="98">
                  <c:v>70.195999999999998</c:v>
                </c:pt>
                <c:pt idx="99">
                  <c:v>70.084999999999994</c:v>
                </c:pt>
                <c:pt idx="100">
                  <c:v>69.861999999999995</c:v>
                </c:pt>
                <c:pt idx="101">
                  <c:v>69.637</c:v>
                </c:pt>
                <c:pt idx="102">
                  <c:v>69.456999999999994</c:v>
                </c:pt>
                <c:pt idx="103">
                  <c:v>69.207999999999998</c:v>
                </c:pt>
                <c:pt idx="104">
                  <c:v>69.049000000000007</c:v>
                </c:pt>
                <c:pt idx="105">
                  <c:v>68.843999999999994</c:v>
                </c:pt>
                <c:pt idx="106">
                  <c:v>68.727999999999994</c:v>
                </c:pt>
                <c:pt idx="107">
                  <c:v>68.587999999999994</c:v>
                </c:pt>
                <c:pt idx="108">
                  <c:v>68.445999999999998</c:v>
                </c:pt>
                <c:pt idx="109">
                  <c:v>68.322999999999993</c:v>
                </c:pt>
                <c:pt idx="110">
                  <c:v>68.024000000000001</c:v>
                </c:pt>
                <c:pt idx="111">
                  <c:v>67.748000000000005</c:v>
                </c:pt>
                <c:pt idx="112">
                  <c:v>67.570999999999998</c:v>
                </c:pt>
                <c:pt idx="113">
                  <c:v>67.495000000000005</c:v>
                </c:pt>
                <c:pt idx="114">
                  <c:v>67.316999999999993</c:v>
                </c:pt>
                <c:pt idx="115">
                  <c:v>67.164000000000001</c:v>
                </c:pt>
                <c:pt idx="116">
                  <c:v>66.957999999999998</c:v>
                </c:pt>
                <c:pt idx="117">
                  <c:v>66.828000000000003</c:v>
                </c:pt>
                <c:pt idx="118">
                  <c:v>66.619</c:v>
                </c:pt>
                <c:pt idx="119">
                  <c:v>66.38</c:v>
                </c:pt>
                <c:pt idx="120">
                  <c:v>66.245000000000005</c:v>
                </c:pt>
                <c:pt idx="121">
                  <c:v>65.965000000000003</c:v>
                </c:pt>
                <c:pt idx="122">
                  <c:v>65.706000000000003</c:v>
                </c:pt>
                <c:pt idx="123">
                  <c:v>65.59</c:v>
                </c:pt>
                <c:pt idx="124">
                  <c:v>65.472999999999999</c:v>
                </c:pt>
                <c:pt idx="125">
                  <c:v>65.385000000000005</c:v>
                </c:pt>
                <c:pt idx="126">
                  <c:v>65.150000000000006</c:v>
                </c:pt>
                <c:pt idx="127">
                  <c:v>64.942999999999998</c:v>
                </c:pt>
                <c:pt idx="128">
                  <c:v>64.823999999999998</c:v>
                </c:pt>
                <c:pt idx="129">
                  <c:v>64.733000000000004</c:v>
                </c:pt>
                <c:pt idx="130">
                  <c:v>64.489999999999995</c:v>
                </c:pt>
                <c:pt idx="131">
                  <c:v>64.335999999999999</c:v>
                </c:pt>
                <c:pt idx="132">
                  <c:v>64.180000000000007</c:v>
                </c:pt>
                <c:pt idx="133">
                  <c:v>63.920999999999999</c:v>
                </c:pt>
                <c:pt idx="134">
                  <c:v>63.558</c:v>
                </c:pt>
                <c:pt idx="135">
                  <c:v>63.290999999999997</c:v>
                </c:pt>
                <c:pt idx="136">
                  <c:v>63.156999999999996</c:v>
                </c:pt>
                <c:pt idx="137">
                  <c:v>63.021999999999998</c:v>
                </c:pt>
                <c:pt idx="138">
                  <c:v>62.784999999999997</c:v>
                </c:pt>
                <c:pt idx="139">
                  <c:v>62.682000000000002</c:v>
                </c:pt>
                <c:pt idx="140">
                  <c:v>62.613999999999997</c:v>
                </c:pt>
                <c:pt idx="141">
                  <c:v>62.372</c:v>
                </c:pt>
                <c:pt idx="142">
                  <c:v>62.268000000000001</c:v>
                </c:pt>
                <c:pt idx="143">
                  <c:v>62.125</c:v>
                </c:pt>
                <c:pt idx="144">
                  <c:v>61.908999999999999</c:v>
                </c:pt>
                <c:pt idx="145">
                  <c:v>61.682000000000002</c:v>
                </c:pt>
                <c:pt idx="146">
                  <c:v>61.451999999999998</c:v>
                </c:pt>
                <c:pt idx="147">
                  <c:v>61.220999999999997</c:v>
                </c:pt>
                <c:pt idx="148">
                  <c:v>61.143000000000001</c:v>
                </c:pt>
                <c:pt idx="149">
                  <c:v>61.026000000000003</c:v>
                </c:pt>
                <c:pt idx="150">
                  <c:v>60.908000000000001</c:v>
                </c:pt>
                <c:pt idx="151">
                  <c:v>60.789000000000001</c:v>
                </c:pt>
                <c:pt idx="152">
                  <c:v>60.668999999999997</c:v>
                </c:pt>
                <c:pt idx="153">
                  <c:v>60.628999999999998</c:v>
                </c:pt>
                <c:pt idx="154">
                  <c:v>60.466000000000001</c:v>
                </c:pt>
                <c:pt idx="155">
                  <c:v>60.218000000000004</c:v>
                </c:pt>
                <c:pt idx="156">
                  <c:v>60.006999999999998</c:v>
                </c:pt>
                <c:pt idx="157">
                  <c:v>59.79</c:v>
                </c:pt>
                <c:pt idx="158">
                  <c:v>59.524000000000001</c:v>
                </c:pt>
                <c:pt idx="159">
                  <c:v>59.255000000000003</c:v>
                </c:pt>
                <c:pt idx="160">
                  <c:v>58.984000000000002</c:v>
                </c:pt>
                <c:pt idx="161">
                  <c:v>58.758000000000003</c:v>
                </c:pt>
                <c:pt idx="162">
                  <c:v>58.665999999999997</c:v>
                </c:pt>
                <c:pt idx="163">
                  <c:v>58.482999999999997</c:v>
                </c:pt>
                <c:pt idx="164">
                  <c:v>58.252000000000002</c:v>
                </c:pt>
                <c:pt idx="165">
                  <c:v>57.878999999999998</c:v>
                </c:pt>
                <c:pt idx="166">
                  <c:v>57.642000000000003</c:v>
                </c:pt>
                <c:pt idx="167">
                  <c:v>57.448999999999998</c:v>
                </c:pt>
                <c:pt idx="168">
                  <c:v>57.255000000000003</c:v>
                </c:pt>
                <c:pt idx="169">
                  <c:v>57.101999999999997</c:v>
                </c:pt>
                <c:pt idx="170">
                  <c:v>56.997999999999998</c:v>
                </c:pt>
                <c:pt idx="171">
                  <c:v>56.84</c:v>
                </c:pt>
                <c:pt idx="172">
                  <c:v>56.628</c:v>
                </c:pt>
                <c:pt idx="173">
                  <c:v>56.575000000000003</c:v>
                </c:pt>
                <c:pt idx="174">
                  <c:v>56.466999999999999</c:v>
                </c:pt>
                <c:pt idx="175">
                  <c:v>56.195999999999998</c:v>
                </c:pt>
                <c:pt idx="176">
                  <c:v>56.030999999999999</c:v>
                </c:pt>
                <c:pt idx="177">
                  <c:v>55.92</c:v>
                </c:pt>
                <c:pt idx="178">
                  <c:v>55.92</c:v>
                </c:pt>
                <c:pt idx="179">
                  <c:v>55.92</c:v>
                </c:pt>
                <c:pt idx="180">
                  <c:v>55.802999999999997</c:v>
                </c:pt>
                <c:pt idx="181">
                  <c:v>55.62</c:v>
                </c:pt>
                <c:pt idx="182">
                  <c:v>55.494999999999997</c:v>
                </c:pt>
                <c:pt idx="183">
                  <c:v>55.241</c:v>
                </c:pt>
                <c:pt idx="184">
                  <c:v>55.177</c:v>
                </c:pt>
                <c:pt idx="185">
                  <c:v>54.856000000000002</c:v>
                </c:pt>
                <c:pt idx="186">
                  <c:v>54.597999999999999</c:v>
                </c:pt>
                <c:pt idx="187">
                  <c:v>54.597999999999999</c:v>
                </c:pt>
                <c:pt idx="188">
                  <c:v>54.268999999999998</c:v>
                </c:pt>
                <c:pt idx="189">
                  <c:v>54.07</c:v>
                </c:pt>
                <c:pt idx="190">
                  <c:v>53.933999999999997</c:v>
                </c:pt>
                <c:pt idx="191">
                  <c:v>53.796999999999997</c:v>
                </c:pt>
                <c:pt idx="192">
                  <c:v>53.655999999999999</c:v>
                </c:pt>
                <c:pt idx="193">
                  <c:v>53.506999999999998</c:v>
                </c:pt>
                <c:pt idx="194">
                  <c:v>53.281999999999996</c:v>
                </c:pt>
                <c:pt idx="195">
                  <c:v>53.131</c:v>
                </c:pt>
                <c:pt idx="196">
                  <c:v>52.98</c:v>
                </c:pt>
                <c:pt idx="197">
                  <c:v>52.828000000000003</c:v>
                </c:pt>
                <c:pt idx="198">
                  <c:v>52.673999999999999</c:v>
                </c:pt>
                <c:pt idx="199">
                  <c:v>52.442</c:v>
                </c:pt>
                <c:pt idx="200">
                  <c:v>52.128999999999998</c:v>
                </c:pt>
                <c:pt idx="201">
                  <c:v>52.128999999999998</c:v>
                </c:pt>
                <c:pt idx="202">
                  <c:v>52.128999999999998</c:v>
                </c:pt>
                <c:pt idx="203">
                  <c:v>51.884999999999998</c:v>
                </c:pt>
                <c:pt idx="204">
                  <c:v>51.636000000000003</c:v>
                </c:pt>
                <c:pt idx="205">
                  <c:v>51.46</c:v>
                </c:pt>
                <c:pt idx="206">
                  <c:v>51.369</c:v>
                </c:pt>
                <c:pt idx="207">
                  <c:v>51.277000000000001</c:v>
                </c:pt>
                <c:pt idx="208">
                  <c:v>50.997</c:v>
                </c:pt>
                <c:pt idx="209">
                  <c:v>50.997</c:v>
                </c:pt>
                <c:pt idx="210">
                  <c:v>50.902000000000001</c:v>
                </c:pt>
                <c:pt idx="211">
                  <c:v>50.902000000000001</c:v>
                </c:pt>
                <c:pt idx="212">
                  <c:v>50.805</c:v>
                </c:pt>
                <c:pt idx="213">
                  <c:v>50.607999999999997</c:v>
                </c:pt>
                <c:pt idx="214">
                  <c:v>50.508000000000003</c:v>
                </c:pt>
                <c:pt idx="215">
                  <c:v>50.298999999999999</c:v>
                </c:pt>
                <c:pt idx="216">
                  <c:v>50.298999999999999</c:v>
                </c:pt>
                <c:pt idx="217">
                  <c:v>50.070999999999998</c:v>
                </c:pt>
                <c:pt idx="218">
                  <c:v>49.953000000000003</c:v>
                </c:pt>
                <c:pt idx="219">
                  <c:v>49.832999999999998</c:v>
                </c:pt>
                <c:pt idx="220">
                  <c:v>49.588999999999999</c:v>
                </c:pt>
                <c:pt idx="221">
                  <c:v>49.219000000000001</c:v>
                </c:pt>
                <c:pt idx="222">
                  <c:v>49.219000000000001</c:v>
                </c:pt>
                <c:pt idx="223">
                  <c:v>49.219000000000001</c:v>
                </c:pt>
                <c:pt idx="224">
                  <c:v>49.219000000000001</c:v>
                </c:pt>
              </c:numCache>
            </c:numRef>
          </c:yVal>
          <c:smooth val="0"/>
        </c:ser>
        <c:dLbls>
          <c:showLegendKey val="0"/>
          <c:showVal val="0"/>
          <c:showCatName val="0"/>
          <c:showSerName val="0"/>
          <c:showPercent val="0"/>
          <c:showBubbleSize val="0"/>
        </c:dLbls>
        <c:axId val="583797880"/>
        <c:axId val="583798272"/>
      </c:scatterChart>
      <c:valAx>
        <c:axId val="583797880"/>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3798272"/>
        <c:crosses val="autoZero"/>
        <c:crossBetween val="midCat"/>
        <c:majorUnit val="1"/>
      </c:valAx>
      <c:valAx>
        <c:axId val="583798272"/>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583797880"/>
        <c:crosses val="autoZero"/>
        <c:crossBetween val="midCat"/>
        <c:majorUnit val="25"/>
      </c:valAx>
      <c:spPr>
        <a:solidFill>
          <a:schemeClr val="bg2"/>
        </a:solidFill>
        <a:ln>
          <a:solidFill>
            <a:schemeClr val="tx1"/>
          </a:solidFill>
        </a:ln>
      </c:spPr>
    </c:plotArea>
    <c:legend>
      <c:legendPos val="r"/>
      <c:layout>
        <c:manualLayout>
          <c:xMode val="edge"/>
          <c:yMode val="edge"/>
          <c:x val="0.12372413072259776"/>
          <c:y val="0.70242249015748026"/>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59152328181224E-2"/>
          <c:y val="0.14446617559901784"/>
          <c:w val="0.88087525517643661"/>
          <c:h val="0.6933153416306832"/>
        </c:manualLayout>
      </c:layout>
      <c:scatterChart>
        <c:scatterStyle val="lineMarker"/>
        <c:varyColors val="0"/>
        <c:ser>
          <c:idx val="0"/>
          <c:order val="0"/>
          <c:tx>
            <c:strRef>
              <c:f>Sheet1!$B$1</c:f>
              <c:strCache>
                <c:ptCount val="1"/>
                <c:pt idx="0">
                  <c:v>&lt;1 Year (N=74)</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77.027000000000001</c:v>
                </c:pt>
                <c:pt idx="2">
                  <c:v>70.150000000000006</c:v>
                </c:pt>
                <c:pt idx="3">
                  <c:v>63.271999999999998</c:v>
                </c:pt>
                <c:pt idx="4">
                  <c:v>60.521000000000001</c:v>
                </c:pt>
                <c:pt idx="5">
                  <c:v>59.146000000000001</c:v>
                </c:pt>
                <c:pt idx="6">
                  <c:v>56.395000000000003</c:v>
                </c:pt>
                <c:pt idx="7">
                  <c:v>55.018999999999998</c:v>
                </c:pt>
                <c:pt idx="8">
                  <c:v>55.018999999999998</c:v>
                </c:pt>
                <c:pt idx="9">
                  <c:v>55.018999999999998</c:v>
                </c:pt>
                <c:pt idx="10">
                  <c:v>53.609000000000002</c:v>
                </c:pt>
                <c:pt idx="11">
                  <c:v>53.609000000000002</c:v>
                </c:pt>
                <c:pt idx="12">
                  <c:v>53.609000000000002</c:v>
                </c:pt>
                <c:pt idx="13">
                  <c:v>53.609000000000002</c:v>
                </c:pt>
                <c:pt idx="14">
                  <c:v>52.198</c:v>
                </c:pt>
                <c:pt idx="15">
                  <c:v>50.786999999999999</c:v>
                </c:pt>
                <c:pt idx="16">
                  <c:v>50.786999999999999</c:v>
                </c:pt>
                <c:pt idx="17">
                  <c:v>50.786999999999999</c:v>
                </c:pt>
                <c:pt idx="18">
                  <c:v>50.786999999999999</c:v>
                </c:pt>
                <c:pt idx="19">
                  <c:v>47.966000000000001</c:v>
                </c:pt>
                <c:pt idx="20">
                  <c:v>47.966000000000001</c:v>
                </c:pt>
                <c:pt idx="21">
                  <c:v>47.966000000000001</c:v>
                </c:pt>
                <c:pt idx="22">
                  <c:v>46.512</c:v>
                </c:pt>
                <c:pt idx="23">
                  <c:v>46.512</c:v>
                </c:pt>
                <c:pt idx="24">
                  <c:v>46.512</c:v>
                </c:pt>
                <c:pt idx="25">
                  <c:v>46.512</c:v>
                </c:pt>
                <c:pt idx="26">
                  <c:v>46.512</c:v>
                </c:pt>
                <c:pt idx="27">
                  <c:v>46.512</c:v>
                </c:pt>
                <c:pt idx="28">
                  <c:v>46.512</c:v>
                </c:pt>
                <c:pt idx="29">
                  <c:v>46.512</c:v>
                </c:pt>
                <c:pt idx="30">
                  <c:v>46.512</c:v>
                </c:pt>
                <c:pt idx="31">
                  <c:v>46.512</c:v>
                </c:pt>
                <c:pt idx="32">
                  <c:v>46.512</c:v>
                </c:pt>
                <c:pt idx="33">
                  <c:v>46.512</c:v>
                </c:pt>
                <c:pt idx="34">
                  <c:v>46.512</c:v>
                </c:pt>
                <c:pt idx="35">
                  <c:v>46.512</c:v>
                </c:pt>
                <c:pt idx="36">
                  <c:v>46.512</c:v>
                </c:pt>
                <c:pt idx="37">
                  <c:v>46.512</c:v>
                </c:pt>
                <c:pt idx="38">
                  <c:v>46.512</c:v>
                </c:pt>
                <c:pt idx="39">
                  <c:v>46.512</c:v>
                </c:pt>
                <c:pt idx="40">
                  <c:v>46.512</c:v>
                </c:pt>
                <c:pt idx="41">
                  <c:v>46.512</c:v>
                </c:pt>
                <c:pt idx="42">
                  <c:v>45.012</c:v>
                </c:pt>
                <c:pt idx="43">
                  <c:v>45.012</c:v>
                </c:pt>
                <c:pt idx="44">
                  <c:v>45.012</c:v>
                </c:pt>
                <c:pt idx="45">
                  <c:v>45.012</c:v>
                </c:pt>
                <c:pt idx="46">
                  <c:v>45.012</c:v>
                </c:pt>
                <c:pt idx="47">
                  <c:v>45.012</c:v>
                </c:pt>
                <c:pt idx="48">
                  <c:v>43.46</c:v>
                </c:pt>
                <c:pt idx="49">
                  <c:v>43.46</c:v>
                </c:pt>
                <c:pt idx="50">
                  <c:v>43.46</c:v>
                </c:pt>
                <c:pt idx="51">
                  <c:v>43.46</c:v>
                </c:pt>
                <c:pt idx="52">
                  <c:v>43.46</c:v>
                </c:pt>
                <c:pt idx="53">
                  <c:v>43.46</c:v>
                </c:pt>
                <c:pt idx="54">
                  <c:v>43.46</c:v>
                </c:pt>
                <c:pt idx="55">
                  <c:v>43.46</c:v>
                </c:pt>
                <c:pt idx="56">
                  <c:v>43.46</c:v>
                </c:pt>
                <c:pt idx="57">
                  <c:v>43.46</c:v>
                </c:pt>
                <c:pt idx="58">
                  <c:v>41.85</c:v>
                </c:pt>
                <c:pt idx="59">
                  <c:v>41.85</c:v>
                </c:pt>
                <c:pt idx="60">
                  <c:v>40.176000000000002</c:v>
                </c:pt>
                <c:pt idx="61">
                  <c:v>40.176000000000002</c:v>
                </c:pt>
                <c:pt idx="62">
                  <c:v>40.176000000000002</c:v>
                </c:pt>
                <c:pt idx="63">
                  <c:v>40.176000000000002</c:v>
                </c:pt>
                <c:pt idx="64">
                  <c:v>40.176000000000002</c:v>
                </c:pt>
                <c:pt idx="65">
                  <c:v>40.176000000000002</c:v>
                </c:pt>
                <c:pt idx="66">
                  <c:v>40.176000000000002</c:v>
                </c:pt>
                <c:pt idx="67">
                  <c:v>40.176000000000002</c:v>
                </c:pt>
                <c:pt idx="68">
                  <c:v>40.176000000000002</c:v>
                </c:pt>
                <c:pt idx="69">
                  <c:v>40.176000000000002</c:v>
                </c:pt>
                <c:pt idx="70">
                  <c:v>40.176000000000002</c:v>
                </c:pt>
                <c:pt idx="71">
                  <c:v>38.502000000000002</c:v>
                </c:pt>
                <c:pt idx="72">
                  <c:v>38.502000000000002</c:v>
                </c:pt>
                <c:pt idx="73">
                  <c:v>38.502000000000002</c:v>
                </c:pt>
                <c:pt idx="74">
                  <c:v>38.502000000000002</c:v>
                </c:pt>
                <c:pt idx="75">
                  <c:v>38.502000000000002</c:v>
                </c:pt>
                <c:pt idx="76">
                  <c:v>38.502000000000002</c:v>
                </c:pt>
                <c:pt idx="77">
                  <c:v>36.752000000000002</c:v>
                </c:pt>
                <c:pt idx="78">
                  <c:v>35.002000000000002</c:v>
                </c:pt>
                <c:pt idx="79">
                  <c:v>35.002000000000002</c:v>
                </c:pt>
                <c:pt idx="80">
                  <c:v>35.002000000000002</c:v>
                </c:pt>
                <c:pt idx="81">
                  <c:v>35.002000000000002</c:v>
                </c:pt>
                <c:pt idx="82">
                  <c:v>35.002000000000002</c:v>
                </c:pt>
                <c:pt idx="83">
                  <c:v>35.002000000000002</c:v>
                </c:pt>
                <c:pt idx="84">
                  <c:v>35.002000000000002</c:v>
                </c:pt>
                <c:pt idx="85">
                  <c:v>35.002000000000002</c:v>
                </c:pt>
                <c:pt idx="86">
                  <c:v>35.002000000000002</c:v>
                </c:pt>
                <c:pt idx="87">
                  <c:v>35.002000000000002</c:v>
                </c:pt>
                <c:pt idx="88">
                  <c:v>35.002000000000002</c:v>
                </c:pt>
                <c:pt idx="89">
                  <c:v>32.942999999999998</c:v>
                </c:pt>
                <c:pt idx="90">
                  <c:v>32.942999999999998</c:v>
                </c:pt>
                <c:pt idx="91">
                  <c:v>32.942999999999998</c:v>
                </c:pt>
                <c:pt idx="92">
                  <c:v>32.942999999999998</c:v>
                </c:pt>
                <c:pt idx="93">
                  <c:v>32.942999999999998</c:v>
                </c:pt>
                <c:pt idx="94">
                  <c:v>30.884</c:v>
                </c:pt>
                <c:pt idx="95">
                  <c:v>30.884</c:v>
                </c:pt>
                <c:pt idx="96">
                  <c:v>30.884</c:v>
                </c:pt>
                <c:pt idx="97">
                  <c:v>30.884</c:v>
                </c:pt>
                <c:pt idx="98">
                  <c:v>30.884</c:v>
                </c:pt>
                <c:pt idx="99">
                  <c:v>30.884</c:v>
                </c:pt>
                <c:pt idx="100">
                  <c:v>30.884</c:v>
                </c:pt>
                <c:pt idx="101">
                  <c:v>30.884</c:v>
                </c:pt>
                <c:pt idx="102">
                  <c:v>30.884</c:v>
                </c:pt>
                <c:pt idx="103">
                  <c:v>30.884</c:v>
                </c:pt>
                <c:pt idx="104">
                  <c:v>30.884</c:v>
                </c:pt>
                <c:pt idx="105">
                  <c:v>30.884</c:v>
                </c:pt>
                <c:pt idx="106">
                  <c:v>30.884</c:v>
                </c:pt>
                <c:pt idx="107">
                  <c:v>30.884</c:v>
                </c:pt>
                <c:pt idx="108">
                  <c:v>30.884</c:v>
                </c:pt>
                <c:pt idx="109">
                  <c:v>30.884</c:v>
                </c:pt>
                <c:pt idx="110">
                  <c:v>30.884</c:v>
                </c:pt>
                <c:pt idx="111">
                  <c:v>30.884</c:v>
                </c:pt>
                <c:pt idx="112">
                  <c:v>30.884</c:v>
                </c:pt>
                <c:pt idx="113">
                  <c:v>30.884</c:v>
                </c:pt>
                <c:pt idx="114">
                  <c:v>30.884</c:v>
                </c:pt>
                <c:pt idx="115">
                  <c:v>30.884</c:v>
                </c:pt>
                <c:pt idx="116">
                  <c:v>30.884</c:v>
                </c:pt>
                <c:pt idx="117">
                  <c:v>30.884</c:v>
                </c:pt>
                <c:pt idx="118">
                  <c:v>30.884</c:v>
                </c:pt>
                <c:pt idx="119">
                  <c:v>30.884</c:v>
                </c:pt>
                <c:pt idx="120">
                  <c:v>#N/A</c:v>
                </c:pt>
              </c:numCache>
            </c:numRef>
          </c:yVal>
          <c:smooth val="0"/>
        </c:ser>
        <c:ser>
          <c:idx val="1"/>
          <c:order val="1"/>
          <c:tx>
            <c:strRef>
              <c:f>Sheet1!$C$1</c:f>
              <c:strCache>
                <c:ptCount val="1"/>
                <c:pt idx="0">
                  <c:v>1-&lt;3 Years (N=66)</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93.938999999999993</c:v>
                </c:pt>
                <c:pt idx="2">
                  <c:v>93.938999999999993</c:v>
                </c:pt>
                <c:pt idx="3">
                  <c:v>92.424000000000007</c:v>
                </c:pt>
                <c:pt idx="4">
                  <c:v>92.424000000000007</c:v>
                </c:pt>
                <c:pt idx="5">
                  <c:v>90.909000000000006</c:v>
                </c:pt>
                <c:pt idx="6">
                  <c:v>90.909000000000006</c:v>
                </c:pt>
                <c:pt idx="7">
                  <c:v>90.909000000000006</c:v>
                </c:pt>
                <c:pt idx="8">
                  <c:v>89.394000000000005</c:v>
                </c:pt>
                <c:pt idx="9">
                  <c:v>87.879000000000005</c:v>
                </c:pt>
                <c:pt idx="10">
                  <c:v>87.879000000000005</c:v>
                </c:pt>
                <c:pt idx="11">
                  <c:v>86.364000000000004</c:v>
                </c:pt>
                <c:pt idx="12">
                  <c:v>86.364000000000004</c:v>
                </c:pt>
                <c:pt idx="13">
                  <c:v>86.364000000000004</c:v>
                </c:pt>
                <c:pt idx="14">
                  <c:v>86.364000000000004</c:v>
                </c:pt>
                <c:pt idx="15">
                  <c:v>86.364000000000004</c:v>
                </c:pt>
                <c:pt idx="16">
                  <c:v>84.820999999999998</c:v>
                </c:pt>
                <c:pt idx="17">
                  <c:v>83.278999999999996</c:v>
                </c:pt>
                <c:pt idx="18">
                  <c:v>83.278999999999996</c:v>
                </c:pt>
                <c:pt idx="19">
                  <c:v>83.278999999999996</c:v>
                </c:pt>
                <c:pt idx="20">
                  <c:v>81.736999999999995</c:v>
                </c:pt>
                <c:pt idx="21">
                  <c:v>80.194999999999993</c:v>
                </c:pt>
                <c:pt idx="22">
                  <c:v>77.11</c:v>
                </c:pt>
                <c:pt idx="23">
                  <c:v>77.11</c:v>
                </c:pt>
                <c:pt idx="24">
                  <c:v>75.567999999999998</c:v>
                </c:pt>
                <c:pt idx="25">
                  <c:v>75.567999999999998</c:v>
                </c:pt>
                <c:pt idx="26">
                  <c:v>75.567999999999998</c:v>
                </c:pt>
                <c:pt idx="27">
                  <c:v>75.567999999999998</c:v>
                </c:pt>
                <c:pt idx="28">
                  <c:v>73.994</c:v>
                </c:pt>
                <c:pt idx="29">
                  <c:v>73.994</c:v>
                </c:pt>
                <c:pt idx="30">
                  <c:v>73.994</c:v>
                </c:pt>
                <c:pt idx="31">
                  <c:v>73.994</c:v>
                </c:pt>
                <c:pt idx="32">
                  <c:v>73.994</c:v>
                </c:pt>
                <c:pt idx="33">
                  <c:v>73.994</c:v>
                </c:pt>
                <c:pt idx="34">
                  <c:v>72.385000000000005</c:v>
                </c:pt>
                <c:pt idx="35">
                  <c:v>69.168000000000006</c:v>
                </c:pt>
                <c:pt idx="36">
                  <c:v>69.168000000000006</c:v>
                </c:pt>
                <c:pt idx="37">
                  <c:v>69.168000000000006</c:v>
                </c:pt>
                <c:pt idx="38">
                  <c:v>67.347999999999999</c:v>
                </c:pt>
                <c:pt idx="39">
                  <c:v>65.477000000000004</c:v>
                </c:pt>
                <c:pt idx="40">
                  <c:v>63.606000000000002</c:v>
                </c:pt>
                <c:pt idx="41">
                  <c:v>63.606000000000002</c:v>
                </c:pt>
                <c:pt idx="42">
                  <c:v>63.606000000000002</c:v>
                </c:pt>
                <c:pt idx="43">
                  <c:v>63.606000000000002</c:v>
                </c:pt>
                <c:pt idx="44">
                  <c:v>63.606000000000002</c:v>
                </c:pt>
                <c:pt idx="45">
                  <c:v>63.606000000000002</c:v>
                </c:pt>
                <c:pt idx="46">
                  <c:v>63.606000000000002</c:v>
                </c:pt>
                <c:pt idx="47">
                  <c:v>61.619</c:v>
                </c:pt>
                <c:pt idx="48">
                  <c:v>61.619</c:v>
                </c:pt>
                <c:pt idx="49">
                  <c:v>59.631</c:v>
                </c:pt>
                <c:pt idx="50">
                  <c:v>59.631</c:v>
                </c:pt>
                <c:pt idx="51">
                  <c:v>57.500999999999998</c:v>
                </c:pt>
                <c:pt idx="52">
                  <c:v>57.500999999999998</c:v>
                </c:pt>
                <c:pt idx="53">
                  <c:v>57.500999999999998</c:v>
                </c:pt>
                <c:pt idx="54">
                  <c:v>57.500999999999998</c:v>
                </c:pt>
                <c:pt idx="55">
                  <c:v>53.241999999999997</c:v>
                </c:pt>
                <c:pt idx="56">
                  <c:v>53.241999999999997</c:v>
                </c:pt>
                <c:pt idx="57">
                  <c:v>53.241999999999997</c:v>
                </c:pt>
                <c:pt idx="58">
                  <c:v>53.241999999999997</c:v>
                </c:pt>
                <c:pt idx="59">
                  <c:v>53.241999999999997</c:v>
                </c:pt>
                <c:pt idx="60">
                  <c:v>53.241999999999997</c:v>
                </c:pt>
                <c:pt idx="61">
                  <c:v>51.112000000000002</c:v>
                </c:pt>
                <c:pt idx="62">
                  <c:v>51.112000000000002</c:v>
                </c:pt>
                <c:pt idx="63">
                  <c:v>48.982999999999997</c:v>
                </c:pt>
                <c:pt idx="64">
                  <c:v>48.982999999999997</c:v>
                </c:pt>
                <c:pt idx="65">
                  <c:v>48.982999999999997</c:v>
                </c:pt>
                <c:pt idx="66">
                  <c:v>48.982999999999997</c:v>
                </c:pt>
                <c:pt idx="67">
                  <c:v>48.982999999999997</c:v>
                </c:pt>
                <c:pt idx="68">
                  <c:v>48.982999999999997</c:v>
                </c:pt>
                <c:pt idx="69">
                  <c:v>48.982999999999997</c:v>
                </c:pt>
                <c:pt idx="70">
                  <c:v>48.982999999999997</c:v>
                </c:pt>
                <c:pt idx="71">
                  <c:v>48.982999999999997</c:v>
                </c:pt>
                <c:pt idx="72">
                  <c:v>48.982999999999997</c:v>
                </c:pt>
                <c:pt idx="73">
                  <c:v>46.533000000000001</c:v>
                </c:pt>
                <c:pt idx="74">
                  <c:v>46.533000000000001</c:v>
                </c:pt>
                <c:pt idx="75">
                  <c:v>46.533000000000001</c:v>
                </c:pt>
                <c:pt idx="76">
                  <c:v>44.084000000000003</c:v>
                </c:pt>
                <c:pt idx="77">
                  <c:v>44.084000000000003</c:v>
                </c:pt>
                <c:pt idx="78">
                  <c:v>44.084000000000003</c:v>
                </c:pt>
                <c:pt idx="79">
                  <c:v>44.084000000000003</c:v>
                </c:pt>
                <c:pt idx="80">
                  <c:v>44.084000000000003</c:v>
                </c:pt>
                <c:pt idx="81">
                  <c:v>44.084000000000003</c:v>
                </c:pt>
                <c:pt idx="82">
                  <c:v>44.084000000000003</c:v>
                </c:pt>
                <c:pt idx="83">
                  <c:v>44.084000000000003</c:v>
                </c:pt>
                <c:pt idx="84">
                  <c:v>44.084000000000003</c:v>
                </c:pt>
                <c:pt idx="85">
                  <c:v>44.084000000000003</c:v>
                </c:pt>
                <c:pt idx="86">
                  <c:v>44.084000000000003</c:v>
                </c:pt>
                <c:pt idx="87">
                  <c:v>44.084000000000003</c:v>
                </c:pt>
                <c:pt idx="88">
                  <c:v>44.084000000000003</c:v>
                </c:pt>
                <c:pt idx="89">
                  <c:v>44.084000000000003</c:v>
                </c:pt>
                <c:pt idx="90">
                  <c:v>44.084000000000003</c:v>
                </c:pt>
                <c:pt idx="91">
                  <c:v>44.084000000000003</c:v>
                </c:pt>
                <c:pt idx="92">
                  <c:v>44.084000000000003</c:v>
                </c:pt>
                <c:pt idx="93">
                  <c:v>44.084000000000003</c:v>
                </c:pt>
                <c:pt idx="94">
                  <c:v>44.084000000000003</c:v>
                </c:pt>
                <c:pt idx="95">
                  <c:v>44.084000000000003</c:v>
                </c:pt>
                <c:pt idx="96">
                  <c:v>44.084000000000003</c:v>
                </c:pt>
                <c:pt idx="97">
                  <c:v>44.084000000000003</c:v>
                </c:pt>
                <c:pt idx="98">
                  <c:v>44.084000000000003</c:v>
                </c:pt>
                <c:pt idx="99">
                  <c:v>44.084000000000003</c:v>
                </c:pt>
                <c:pt idx="100">
                  <c:v>44.084000000000003</c:v>
                </c:pt>
                <c:pt idx="101">
                  <c:v>44.084000000000003</c:v>
                </c:pt>
                <c:pt idx="102">
                  <c:v>44.084000000000003</c:v>
                </c:pt>
                <c:pt idx="103">
                  <c:v>44.084000000000003</c:v>
                </c:pt>
                <c:pt idx="104">
                  <c:v>44.084000000000003</c:v>
                </c:pt>
                <c:pt idx="105">
                  <c:v>44.084000000000003</c:v>
                </c:pt>
                <c:pt idx="106">
                  <c:v>40.692999999999998</c:v>
                </c:pt>
                <c:pt idx="107">
                  <c:v>40.692999999999998</c:v>
                </c:pt>
                <c:pt idx="108">
                  <c:v>40.692999999999998</c:v>
                </c:pt>
                <c:pt idx="109">
                  <c:v>40.692999999999998</c:v>
                </c:pt>
                <c:pt idx="110">
                  <c:v>36.994</c:v>
                </c:pt>
                <c:pt idx="111">
                  <c:v>36.994</c:v>
                </c:pt>
                <c:pt idx="112">
                  <c:v>#N/A</c:v>
                </c:pt>
                <c:pt idx="113">
                  <c:v>#N/A</c:v>
                </c:pt>
                <c:pt idx="114">
                  <c:v>#N/A</c:v>
                </c:pt>
                <c:pt idx="115">
                  <c:v>#N/A</c:v>
                </c:pt>
                <c:pt idx="116">
                  <c:v>#N/A</c:v>
                </c:pt>
                <c:pt idx="117">
                  <c:v>#N/A</c:v>
                </c:pt>
                <c:pt idx="118">
                  <c:v>#N/A</c:v>
                </c:pt>
                <c:pt idx="119">
                  <c:v>#N/A</c:v>
                </c:pt>
                <c:pt idx="120">
                  <c:v>#N/A</c:v>
                </c:pt>
              </c:numCache>
            </c:numRef>
          </c:yVal>
          <c:smooth val="0"/>
        </c:ser>
        <c:ser>
          <c:idx val="2"/>
          <c:order val="2"/>
          <c:tx>
            <c:strRef>
              <c:f>Sheet1!$D$1</c:f>
              <c:strCache>
                <c:ptCount val="1"/>
                <c:pt idx="0">
                  <c:v>3-&lt;5 Years (N=70)</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95.713999999999999</c:v>
                </c:pt>
                <c:pt idx="2">
                  <c:v>91.429000000000002</c:v>
                </c:pt>
                <c:pt idx="3">
                  <c:v>91.429000000000002</c:v>
                </c:pt>
                <c:pt idx="4">
                  <c:v>90</c:v>
                </c:pt>
                <c:pt idx="5">
                  <c:v>88.570999999999998</c:v>
                </c:pt>
                <c:pt idx="6">
                  <c:v>88.570999999999998</c:v>
                </c:pt>
                <c:pt idx="7">
                  <c:v>88.570999999999998</c:v>
                </c:pt>
                <c:pt idx="8">
                  <c:v>87.143000000000001</c:v>
                </c:pt>
                <c:pt idx="9">
                  <c:v>84.286000000000001</c:v>
                </c:pt>
                <c:pt idx="10">
                  <c:v>84.286000000000001</c:v>
                </c:pt>
                <c:pt idx="11">
                  <c:v>84.286000000000001</c:v>
                </c:pt>
                <c:pt idx="12">
                  <c:v>84.286000000000001</c:v>
                </c:pt>
                <c:pt idx="13">
                  <c:v>84.286000000000001</c:v>
                </c:pt>
                <c:pt idx="14">
                  <c:v>84.286000000000001</c:v>
                </c:pt>
                <c:pt idx="15">
                  <c:v>82.807000000000002</c:v>
                </c:pt>
                <c:pt idx="16">
                  <c:v>82.807000000000002</c:v>
                </c:pt>
                <c:pt idx="17">
                  <c:v>82.807000000000002</c:v>
                </c:pt>
                <c:pt idx="18">
                  <c:v>81.328000000000003</c:v>
                </c:pt>
                <c:pt idx="19">
                  <c:v>81.328000000000003</c:v>
                </c:pt>
                <c:pt idx="20">
                  <c:v>81.328000000000003</c:v>
                </c:pt>
                <c:pt idx="21">
                  <c:v>81.328000000000003</c:v>
                </c:pt>
                <c:pt idx="22">
                  <c:v>81.328000000000003</c:v>
                </c:pt>
                <c:pt idx="23">
                  <c:v>81.328000000000003</c:v>
                </c:pt>
                <c:pt idx="24">
                  <c:v>81.328000000000003</c:v>
                </c:pt>
                <c:pt idx="25">
                  <c:v>81.328000000000003</c:v>
                </c:pt>
                <c:pt idx="26">
                  <c:v>81.328000000000003</c:v>
                </c:pt>
                <c:pt idx="27">
                  <c:v>81.328000000000003</c:v>
                </c:pt>
                <c:pt idx="28">
                  <c:v>81.328000000000003</c:v>
                </c:pt>
                <c:pt idx="29">
                  <c:v>78.259</c:v>
                </c:pt>
                <c:pt idx="30">
                  <c:v>78.259</c:v>
                </c:pt>
                <c:pt idx="31">
                  <c:v>78.259</c:v>
                </c:pt>
                <c:pt idx="32">
                  <c:v>78.259</c:v>
                </c:pt>
                <c:pt idx="33">
                  <c:v>78.259</c:v>
                </c:pt>
                <c:pt idx="34">
                  <c:v>78.259</c:v>
                </c:pt>
                <c:pt idx="35">
                  <c:v>78.259</c:v>
                </c:pt>
                <c:pt idx="36">
                  <c:v>78.259</c:v>
                </c:pt>
                <c:pt idx="37">
                  <c:v>78.259</c:v>
                </c:pt>
                <c:pt idx="38">
                  <c:v>78.259</c:v>
                </c:pt>
                <c:pt idx="39">
                  <c:v>78.259</c:v>
                </c:pt>
                <c:pt idx="40">
                  <c:v>76.593999999999994</c:v>
                </c:pt>
                <c:pt idx="41">
                  <c:v>74.929000000000002</c:v>
                </c:pt>
                <c:pt idx="42">
                  <c:v>74.929000000000002</c:v>
                </c:pt>
                <c:pt idx="43">
                  <c:v>73.225999999999999</c:v>
                </c:pt>
                <c:pt idx="44">
                  <c:v>73.225999999999999</c:v>
                </c:pt>
                <c:pt idx="45">
                  <c:v>73.225999999999999</c:v>
                </c:pt>
                <c:pt idx="46">
                  <c:v>73.225999999999999</c:v>
                </c:pt>
                <c:pt idx="47">
                  <c:v>71.483000000000004</c:v>
                </c:pt>
                <c:pt idx="48">
                  <c:v>71.483000000000004</c:v>
                </c:pt>
                <c:pt idx="49">
                  <c:v>71.483000000000004</c:v>
                </c:pt>
                <c:pt idx="50">
                  <c:v>69.497</c:v>
                </c:pt>
                <c:pt idx="51">
                  <c:v>69.497</c:v>
                </c:pt>
                <c:pt idx="52">
                  <c:v>69.497</c:v>
                </c:pt>
                <c:pt idx="53">
                  <c:v>69.497</c:v>
                </c:pt>
                <c:pt idx="54">
                  <c:v>69.497</c:v>
                </c:pt>
                <c:pt idx="55">
                  <c:v>69.497</c:v>
                </c:pt>
                <c:pt idx="56">
                  <c:v>67.453000000000003</c:v>
                </c:pt>
                <c:pt idx="57">
                  <c:v>65.409000000000006</c:v>
                </c:pt>
                <c:pt idx="58">
                  <c:v>65.409000000000006</c:v>
                </c:pt>
                <c:pt idx="59">
                  <c:v>65.409000000000006</c:v>
                </c:pt>
                <c:pt idx="60">
                  <c:v>63.365000000000002</c:v>
                </c:pt>
                <c:pt idx="61">
                  <c:v>59.277000000000001</c:v>
                </c:pt>
                <c:pt idx="62">
                  <c:v>59.277000000000001</c:v>
                </c:pt>
                <c:pt idx="63">
                  <c:v>59.277000000000001</c:v>
                </c:pt>
                <c:pt idx="64">
                  <c:v>59.277000000000001</c:v>
                </c:pt>
                <c:pt idx="65">
                  <c:v>59.277000000000001</c:v>
                </c:pt>
                <c:pt idx="66">
                  <c:v>59.277000000000001</c:v>
                </c:pt>
                <c:pt idx="67">
                  <c:v>59.277000000000001</c:v>
                </c:pt>
                <c:pt idx="68">
                  <c:v>59.277000000000001</c:v>
                </c:pt>
                <c:pt idx="69">
                  <c:v>59.277000000000001</c:v>
                </c:pt>
                <c:pt idx="70">
                  <c:v>59.277000000000001</c:v>
                </c:pt>
                <c:pt idx="71">
                  <c:v>59.277000000000001</c:v>
                </c:pt>
                <c:pt idx="72">
                  <c:v>59.277000000000001</c:v>
                </c:pt>
                <c:pt idx="73">
                  <c:v>59.277000000000001</c:v>
                </c:pt>
                <c:pt idx="74">
                  <c:v>59.277000000000001</c:v>
                </c:pt>
                <c:pt idx="75">
                  <c:v>57.16</c:v>
                </c:pt>
                <c:pt idx="76">
                  <c:v>57.16</c:v>
                </c:pt>
                <c:pt idx="77">
                  <c:v>57.16</c:v>
                </c:pt>
                <c:pt idx="78">
                  <c:v>57.16</c:v>
                </c:pt>
                <c:pt idx="79">
                  <c:v>57.16</c:v>
                </c:pt>
                <c:pt idx="80">
                  <c:v>57.16</c:v>
                </c:pt>
                <c:pt idx="81">
                  <c:v>57.16</c:v>
                </c:pt>
                <c:pt idx="82">
                  <c:v>55.042999999999999</c:v>
                </c:pt>
                <c:pt idx="83">
                  <c:v>55.042999999999999</c:v>
                </c:pt>
                <c:pt idx="84">
                  <c:v>55.042999999999999</c:v>
                </c:pt>
                <c:pt idx="85">
                  <c:v>55.042999999999999</c:v>
                </c:pt>
                <c:pt idx="86">
                  <c:v>55.042999999999999</c:v>
                </c:pt>
                <c:pt idx="87">
                  <c:v>55.042999999999999</c:v>
                </c:pt>
                <c:pt idx="88">
                  <c:v>55.042999999999999</c:v>
                </c:pt>
                <c:pt idx="89">
                  <c:v>55.042999999999999</c:v>
                </c:pt>
                <c:pt idx="90">
                  <c:v>55.042999999999999</c:v>
                </c:pt>
                <c:pt idx="91">
                  <c:v>55.042999999999999</c:v>
                </c:pt>
                <c:pt idx="92">
                  <c:v>55.042999999999999</c:v>
                </c:pt>
                <c:pt idx="93">
                  <c:v>55.042999999999999</c:v>
                </c:pt>
                <c:pt idx="94">
                  <c:v>55.042999999999999</c:v>
                </c:pt>
                <c:pt idx="95">
                  <c:v>55.042999999999999</c:v>
                </c:pt>
                <c:pt idx="96">
                  <c:v>55.042999999999999</c:v>
                </c:pt>
                <c:pt idx="97">
                  <c:v>55.042999999999999</c:v>
                </c:pt>
                <c:pt idx="98">
                  <c:v>55.042999999999999</c:v>
                </c:pt>
                <c:pt idx="99">
                  <c:v>52.749000000000002</c:v>
                </c:pt>
                <c:pt idx="100">
                  <c:v>52.749000000000002</c:v>
                </c:pt>
                <c:pt idx="101">
                  <c:v>52.749000000000002</c:v>
                </c:pt>
                <c:pt idx="102">
                  <c:v>52.749000000000002</c:v>
                </c:pt>
                <c:pt idx="103">
                  <c:v>52.749000000000002</c:v>
                </c:pt>
                <c:pt idx="104">
                  <c:v>52.749000000000002</c:v>
                </c:pt>
                <c:pt idx="105">
                  <c:v>52.749000000000002</c:v>
                </c:pt>
                <c:pt idx="106">
                  <c:v>52.749000000000002</c:v>
                </c:pt>
                <c:pt idx="107">
                  <c:v>52.749000000000002</c:v>
                </c:pt>
                <c:pt idx="108">
                  <c:v>52.749000000000002</c:v>
                </c:pt>
                <c:pt idx="109">
                  <c:v>50.238</c:v>
                </c:pt>
                <c:pt idx="110">
                  <c:v>50.238</c:v>
                </c:pt>
                <c:pt idx="111">
                  <c:v>50.238</c:v>
                </c:pt>
                <c:pt idx="112">
                  <c:v>50.238</c:v>
                </c:pt>
                <c:pt idx="113">
                  <c:v>47.725999999999999</c:v>
                </c:pt>
                <c:pt idx="114">
                  <c:v>47.725999999999999</c:v>
                </c:pt>
                <c:pt idx="115">
                  <c:v>47.725999999999999</c:v>
                </c:pt>
                <c:pt idx="116">
                  <c:v>47.725999999999999</c:v>
                </c:pt>
                <c:pt idx="117">
                  <c:v>47.725999999999999</c:v>
                </c:pt>
                <c:pt idx="118">
                  <c:v>47.725999999999999</c:v>
                </c:pt>
                <c:pt idx="119">
                  <c:v>47.725999999999999</c:v>
                </c:pt>
                <c:pt idx="120">
                  <c:v>47.725999999999999</c:v>
                </c:pt>
              </c:numCache>
            </c:numRef>
          </c:yVal>
          <c:smooth val="0"/>
        </c:ser>
        <c:ser>
          <c:idx val="3"/>
          <c:order val="3"/>
          <c:tx>
            <c:strRef>
              <c:f>Sheet1!$E$1</c:f>
              <c:strCache>
                <c:ptCount val="1"/>
                <c:pt idx="0">
                  <c:v>5+ Years (N=286)</c:v>
                </c:pt>
              </c:strCache>
            </c:strRef>
          </c:tx>
          <c:spPr>
            <a:ln w="41275">
              <a:solidFill>
                <a:srgbClr val="0000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96.503</c:v>
                </c:pt>
                <c:pt idx="2">
                  <c:v>95.102000000000004</c:v>
                </c:pt>
                <c:pt idx="3">
                  <c:v>94.751000000000005</c:v>
                </c:pt>
                <c:pt idx="4">
                  <c:v>94.049000000000007</c:v>
                </c:pt>
                <c:pt idx="5">
                  <c:v>94.049000000000007</c:v>
                </c:pt>
                <c:pt idx="6">
                  <c:v>92.992999999999995</c:v>
                </c:pt>
                <c:pt idx="7">
                  <c:v>92.641000000000005</c:v>
                </c:pt>
                <c:pt idx="8">
                  <c:v>92.641000000000005</c:v>
                </c:pt>
                <c:pt idx="9">
                  <c:v>91.936000000000007</c:v>
                </c:pt>
                <c:pt idx="10">
                  <c:v>91.936000000000007</c:v>
                </c:pt>
                <c:pt idx="11">
                  <c:v>91.584000000000003</c:v>
                </c:pt>
                <c:pt idx="12">
                  <c:v>91.584000000000003</c:v>
                </c:pt>
                <c:pt idx="13">
                  <c:v>91.584000000000003</c:v>
                </c:pt>
                <c:pt idx="14">
                  <c:v>91.218999999999994</c:v>
                </c:pt>
                <c:pt idx="15">
                  <c:v>91.218999999999994</c:v>
                </c:pt>
                <c:pt idx="16">
                  <c:v>91.218999999999994</c:v>
                </c:pt>
                <c:pt idx="17">
                  <c:v>91.218999999999994</c:v>
                </c:pt>
                <c:pt idx="18">
                  <c:v>91.218999999999994</c:v>
                </c:pt>
                <c:pt idx="19">
                  <c:v>90.48</c:v>
                </c:pt>
                <c:pt idx="20">
                  <c:v>89.74</c:v>
                </c:pt>
                <c:pt idx="21">
                  <c:v>88.998999999999995</c:v>
                </c:pt>
                <c:pt idx="22">
                  <c:v>88.998999999999995</c:v>
                </c:pt>
                <c:pt idx="23">
                  <c:v>88.998999999999995</c:v>
                </c:pt>
                <c:pt idx="24">
                  <c:v>88.998999999999995</c:v>
                </c:pt>
                <c:pt idx="25">
                  <c:v>88.998999999999995</c:v>
                </c:pt>
                <c:pt idx="26">
                  <c:v>88.611999999999995</c:v>
                </c:pt>
                <c:pt idx="27">
                  <c:v>88.611999999999995</c:v>
                </c:pt>
                <c:pt idx="28">
                  <c:v>88.222999999999999</c:v>
                </c:pt>
                <c:pt idx="29">
                  <c:v>87.834000000000003</c:v>
                </c:pt>
                <c:pt idx="30">
                  <c:v>87.834000000000003</c:v>
                </c:pt>
                <c:pt idx="31">
                  <c:v>87.057000000000002</c:v>
                </c:pt>
                <c:pt idx="32">
                  <c:v>87.057000000000002</c:v>
                </c:pt>
                <c:pt idx="33">
                  <c:v>86.668000000000006</c:v>
                </c:pt>
                <c:pt idx="34">
                  <c:v>86.275999999999996</c:v>
                </c:pt>
                <c:pt idx="35">
                  <c:v>86.275999999999996</c:v>
                </c:pt>
                <c:pt idx="36">
                  <c:v>85.474999999999994</c:v>
                </c:pt>
                <c:pt idx="37">
                  <c:v>85.066000000000003</c:v>
                </c:pt>
                <c:pt idx="38">
                  <c:v>84.656000000000006</c:v>
                </c:pt>
                <c:pt idx="39">
                  <c:v>84.656000000000006</c:v>
                </c:pt>
                <c:pt idx="40">
                  <c:v>83.83</c:v>
                </c:pt>
                <c:pt idx="41">
                  <c:v>83.83</c:v>
                </c:pt>
                <c:pt idx="42">
                  <c:v>83.83</c:v>
                </c:pt>
                <c:pt idx="43">
                  <c:v>83.412999999999997</c:v>
                </c:pt>
                <c:pt idx="44">
                  <c:v>83.412999999999997</c:v>
                </c:pt>
                <c:pt idx="45">
                  <c:v>83.412999999999997</c:v>
                </c:pt>
                <c:pt idx="46">
                  <c:v>82.992999999999995</c:v>
                </c:pt>
                <c:pt idx="47">
                  <c:v>82.992999999999995</c:v>
                </c:pt>
                <c:pt idx="48">
                  <c:v>82.144000000000005</c:v>
                </c:pt>
                <c:pt idx="49">
                  <c:v>82.144000000000005</c:v>
                </c:pt>
                <c:pt idx="50">
                  <c:v>81.227000000000004</c:v>
                </c:pt>
                <c:pt idx="51">
                  <c:v>80.768000000000001</c:v>
                </c:pt>
                <c:pt idx="52">
                  <c:v>80.308999999999997</c:v>
                </c:pt>
                <c:pt idx="53">
                  <c:v>79.849999999999994</c:v>
                </c:pt>
                <c:pt idx="54">
                  <c:v>79.849999999999994</c:v>
                </c:pt>
                <c:pt idx="55">
                  <c:v>79.388000000000005</c:v>
                </c:pt>
                <c:pt idx="56">
                  <c:v>78.462000000000003</c:v>
                </c:pt>
                <c:pt idx="57">
                  <c:v>78.462000000000003</c:v>
                </c:pt>
                <c:pt idx="58">
                  <c:v>77.992999999999995</c:v>
                </c:pt>
                <c:pt idx="59">
                  <c:v>77.052999999999997</c:v>
                </c:pt>
                <c:pt idx="60">
                  <c:v>76.102000000000004</c:v>
                </c:pt>
                <c:pt idx="61">
                  <c:v>76.102000000000004</c:v>
                </c:pt>
                <c:pt idx="62">
                  <c:v>75.093999999999994</c:v>
                </c:pt>
                <c:pt idx="63">
                  <c:v>74.078999999999994</c:v>
                </c:pt>
                <c:pt idx="64">
                  <c:v>73.570999999999998</c:v>
                </c:pt>
                <c:pt idx="65">
                  <c:v>73.063999999999993</c:v>
                </c:pt>
                <c:pt idx="66">
                  <c:v>73.063999999999993</c:v>
                </c:pt>
                <c:pt idx="67">
                  <c:v>72.552999999999997</c:v>
                </c:pt>
                <c:pt idx="68">
                  <c:v>72.552999999999997</c:v>
                </c:pt>
                <c:pt idx="69">
                  <c:v>72.031000000000006</c:v>
                </c:pt>
                <c:pt idx="70">
                  <c:v>72.031000000000006</c:v>
                </c:pt>
                <c:pt idx="71">
                  <c:v>71.501999999999995</c:v>
                </c:pt>
                <c:pt idx="72">
                  <c:v>70.963999999999999</c:v>
                </c:pt>
                <c:pt idx="73">
                  <c:v>70.963999999999999</c:v>
                </c:pt>
                <c:pt idx="74">
                  <c:v>70.400999999999996</c:v>
                </c:pt>
                <c:pt idx="75">
                  <c:v>70.400999999999996</c:v>
                </c:pt>
                <c:pt idx="76">
                  <c:v>70.400999999999996</c:v>
                </c:pt>
                <c:pt idx="77">
                  <c:v>69.274000000000001</c:v>
                </c:pt>
                <c:pt idx="78">
                  <c:v>69.274000000000001</c:v>
                </c:pt>
                <c:pt idx="79">
                  <c:v>69.274000000000001</c:v>
                </c:pt>
                <c:pt idx="80">
                  <c:v>68.701999999999998</c:v>
                </c:pt>
                <c:pt idx="81">
                  <c:v>68.701999999999998</c:v>
                </c:pt>
                <c:pt idx="82">
                  <c:v>68.701999999999998</c:v>
                </c:pt>
                <c:pt idx="83">
                  <c:v>68.701999999999998</c:v>
                </c:pt>
                <c:pt idx="84">
                  <c:v>68.11</c:v>
                </c:pt>
                <c:pt idx="85">
                  <c:v>67.501000000000005</c:v>
                </c:pt>
                <c:pt idx="86">
                  <c:v>66.864999999999995</c:v>
                </c:pt>
                <c:pt idx="87">
                  <c:v>65.590999999999994</c:v>
                </c:pt>
                <c:pt idx="88">
                  <c:v>64.953999999999994</c:v>
                </c:pt>
                <c:pt idx="89">
                  <c:v>64.953999999999994</c:v>
                </c:pt>
                <c:pt idx="90">
                  <c:v>64.953999999999994</c:v>
                </c:pt>
                <c:pt idx="91">
                  <c:v>64.953999999999994</c:v>
                </c:pt>
                <c:pt idx="92">
                  <c:v>64.953999999999994</c:v>
                </c:pt>
                <c:pt idx="93">
                  <c:v>63.642000000000003</c:v>
                </c:pt>
                <c:pt idx="94">
                  <c:v>63.642000000000003</c:v>
                </c:pt>
                <c:pt idx="95">
                  <c:v>62.985999999999997</c:v>
                </c:pt>
                <c:pt idx="96">
                  <c:v>62.985999999999997</c:v>
                </c:pt>
                <c:pt idx="97">
                  <c:v>62.985999999999997</c:v>
                </c:pt>
                <c:pt idx="98">
                  <c:v>62.277999999999999</c:v>
                </c:pt>
                <c:pt idx="99">
                  <c:v>61.57</c:v>
                </c:pt>
                <c:pt idx="100">
                  <c:v>61.57</c:v>
                </c:pt>
                <c:pt idx="101">
                  <c:v>61.57</c:v>
                </c:pt>
                <c:pt idx="102">
                  <c:v>61.57</c:v>
                </c:pt>
                <c:pt idx="103">
                  <c:v>60.139000000000003</c:v>
                </c:pt>
                <c:pt idx="104">
                  <c:v>59.423000000000002</c:v>
                </c:pt>
                <c:pt idx="105">
                  <c:v>59.423000000000002</c:v>
                </c:pt>
                <c:pt idx="106">
                  <c:v>59.423000000000002</c:v>
                </c:pt>
                <c:pt idx="107">
                  <c:v>58.670999999999999</c:v>
                </c:pt>
                <c:pt idx="108">
                  <c:v>57.866999999999997</c:v>
                </c:pt>
                <c:pt idx="109">
                  <c:v>57.866999999999997</c:v>
                </c:pt>
                <c:pt idx="110">
                  <c:v>56.164999999999999</c:v>
                </c:pt>
                <c:pt idx="111">
                  <c:v>56.164999999999999</c:v>
                </c:pt>
                <c:pt idx="112">
                  <c:v>56.164999999999999</c:v>
                </c:pt>
                <c:pt idx="113">
                  <c:v>56.164999999999999</c:v>
                </c:pt>
                <c:pt idx="114">
                  <c:v>55.286999999999999</c:v>
                </c:pt>
                <c:pt idx="115">
                  <c:v>55.286999999999999</c:v>
                </c:pt>
                <c:pt idx="116">
                  <c:v>55.286999999999999</c:v>
                </c:pt>
                <c:pt idx="117">
                  <c:v>55.286999999999999</c:v>
                </c:pt>
                <c:pt idx="118">
                  <c:v>55.286999999999999</c:v>
                </c:pt>
                <c:pt idx="119">
                  <c:v>55.286999999999999</c:v>
                </c:pt>
                <c:pt idx="120">
                  <c:v>54.35</c:v>
                </c:pt>
              </c:numCache>
            </c:numRef>
          </c:yVal>
          <c:smooth val="0"/>
        </c:ser>
        <c:ser>
          <c:idx val="4"/>
          <c:order val="4"/>
          <c:tx>
            <c:strRef>
              <c:f>Sheet1!$F$1</c:f>
              <c:strCache>
                <c:ptCount val="1"/>
                <c:pt idx="0">
                  <c:v>Primary TX (N=9,990)</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Sheet1!$F$2:$F$122</c:f>
              <c:numCache>
                <c:formatCode>General</c:formatCode>
                <c:ptCount val="121"/>
                <c:pt idx="0">
                  <c:v>100</c:v>
                </c:pt>
                <c:pt idx="1">
                  <c:v>93.793000000000006</c:v>
                </c:pt>
                <c:pt idx="2">
                  <c:v>92.153000000000006</c:v>
                </c:pt>
                <c:pt idx="3">
                  <c:v>91.212999999999994</c:v>
                </c:pt>
                <c:pt idx="4">
                  <c:v>90.623000000000005</c:v>
                </c:pt>
                <c:pt idx="5">
                  <c:v>89.989000000000004</c:v>
                </c:pt>
                <c:pt idx="6">
                  <c:v>89.49</c:v>
                </c:pt>
                <c:pt idx="7">
                  <c:v>89.114000000000004</c:v>
                </c:pt>
                <c:pt idx="8">
                  <c:v>88.748000000000005</c:v>
                </c:pt>
                <c:pt idx="9">
                  <c:v>88.372</c:v>
                </c:pt>
                <c:pt idx="10">
                  <c:v>88.046999999999997</c:v>
                </c:pt>
                <c:pt idx="11">
                  <c:v>87.677999999999997</c:v>
                </c:pt>
                <c:pt idx="12">
                  <c:v>87.456000000000003</c:v>
                </c:pt>
                <c:pt idx="13">
                  <c:v>87.197000000000003</c:v>
                </c:pt>
                <c:pt idx="14">
                  <c:v>87.010999999999996</c:v>
                </c:pt>
                <c:pt idx="15">
                  <c:v>86.725999999999999</c:v>
                </c:pt>
                <c:pt idx="16">
                  <c:v>86.462000000000003</c:v>
                </c:pt>
                <c:pt idx="17">
                  <c:v>86.242000000000004</c:v>
                </c:pt>
                <c:pt idx="18">
                  <c:v>85.988</c:v>
                </c:pt>
                <c:pt idx="19">
                  <c:v>85.667000000000002</c:v>
                </c:pt>
                <c:pt idx="20">
                  <c:v>85.444999999999993</c:v>
                </c:pt>
                <c:pt idx="21">
                  <c:v>85.268000000000001</c:v>
                </c:pt>
                <c:pt idx="22">
                  <c:v>85.1</c:v>
                </c:pt>
                <c:pt idx="23">
                  <c:v>84.808000000000007</c:v>
                </c:pt>
                <c:pt idx="24">
                  <c:v>84.59</c:v>
                </c:pt>
                <c:pt idx="25">
                  <c:v>84.484999999999999</c:v>
                </c:pt>
                <c:pt idx="26">
                  <c:v>84.307000000000002</c:v>
                </c:pt>
                <c:pt idx="27">
                  <c:v>84.01</c:v>
                </c:pt>
                <c:pt idx="28">
                  <c:v>83.759</c:v>
                </c:pt>
                <c:pt idx="29">
                  <c:v>83.507999999999996</c:v>
                </c:pt>
                <c:pt idx="30">
                  <c:v>83.314999999999998</c:v>
                </c:pt>
                <c:pt idx="31">
                  <c:v>83.171000000000006</c:v>
                </c:pt>
                <c:pt idx="32">
                  <c:v>82.977000000000004</c:v>
                </c:pt>
                <c:pt idx="33">
                  <c:v>82.759</c:v>
                </c:pt>
                <c:pt idx="34">
                  <c:v>82.501999999999995</c:v>
                </c:pt>
                <c:pt idx="35">
                  <c:v>82.305000000000007</c:v>
                </c:pt>
                <c:pt idx="36">
                  <c:v>82.117999999999995</c:v>
                </c:pt>
                <c:pt idx="37">
                  <c:v>81.963999999999999</c:v>
                </c:pt>
                <c:pt idx="38">
                  <c:v>81.834000000000003</c:v>
                </c:pt>
                <c:pt idx="39">
                  <c:v>81.507999999999996</c:v>
                </c:pt>
                <c:pt idx="40">
                  <c:v>81.363</c:v>
                </c:pt>
                <c:pt idx="41">
                  <c:v>81.165999999999997</c:v>
                </c:pt>
                <c:pt idx="42">
                  <c:v>81.007999999999996</c:v>
                </c:pt>
                <c:pt idx="43">
                  <c:v>80.783000000000001</c:v>
                </c:pt>
                <c:pt idx="44">
                  <c:v>80.596999999999994</c:v>
                </c:pt>
                <c:pt idx="45">
                  <c:v>80.438000000000002</c:v>
                </c:pt>
                <c:pt idx="46">
                  <c:v>80.25</c:v>
                </c:pt>
                <c:pt idx="47">
                  <c:v>79.992000000000004</c:v>
                </c:pt>
                <c:pt idx="48">
                  <c:v>79.703999999999994</c:v>
                </c:pt>
                <c:pt idx="49">
                  <c:v>79.52</c:v>
                </c:pt>
                <c:pt idx="50">
                  <c:v>79.334000000000003</c:v>
                </c:pt>
                <c:pt idx="51">
                  <c:v>79.119</c:v>
                </c:pt>
                <c:pt idx="52">
                  <c:v>78.932000000000002</c:v>
                </c:pt>
                <c:pt idx="53">
                  <c:v>78.745000000000005</c:v>
                </c:pt>
                <c:pt idx="54">
                  <c:v>78.599999999999994</c:v>
                </c:pt>
                <c:pt idx="55">
                  <c:v>78.397000000000006</c:v>
                </c:pt>
                <c:pt idx="56">
                  <c:v>78.266000000000005</c:v>
                </c:pt>
                <c:pt idx="57">
                  <c:v>78.075999999999993</c:v>
                </c:pt>
                <c:pt idx="58">
                  <c:v>77.840999999999994</c:v>
                </c:pt>
                <c:pt idx="59">
                  <c:v>77.632999999999996</c:v>
                </c:pt>
                <c:pt idx="60">
                  <c:v>77.421999999999997</c:v>
                </c:pt>
                <c:pt idx="61">
                  <c:v>77.19</c:v>
                </c:pt>
                <c:pt idx="62">
                  <c:v>77.001999999999995</c:v>
                </c:pt>
                <c:pt idx="63">
                  <c:v>76.766000000000005</c:v>
                </c:pt>
                <c:pt idx="64">
                  <c:v>76.638999999999996</c:v>
                </c:pt>
                <c:pt idx="65">
                  <c:v>76.433000000000007</c:v>
                </c:pt>
                <c:pt idx="66">
                  <c:v>76.242000000000004</c:v>
                </c:pt>
                <c:pt idx="67">
                  <c:v>76.034000000000006</c:v>
                </c:pt>
                <c:pt idx="68">
                  <c:v>75.840999999999994</c:v>
                </c:pt>
                <c:pt idx="69">
                  <c:v>75.712000000000003</c:v>
                </c:pt>
                <c:pt idx="70">
                  <c:v>75.549000000000007</c:v>
                </c:pt>
                <c:pt idx="71">
                  <c:v>75.301000000000002</c:v>
                </c:pt>
                <c:pt idx="72">
                  <c:v>75.150999999999996</c:v>
                </c:pt>
                <c:pt idx="73">
                  <c:v>74.91</c:v>
                </c:pt>
                <c:pt idx="74">
                  <c:v>74.771000000000001</c:v>
                </c:pt>
                <c:pt idx="75">
                  <c:v>74.56</c:v>
                </c:pt>
                <c:pt idx="76">
                  <c:v>74.296000000000006</c:v>
                </c:pt>
                <c:pt idx="77">
                  <c:v>74.100999999999999</c:v>
                </c:pt>
                <c:pt idx="78">
                  <c:v>73.906000000000006</c:v>
                </c:pt>
                <c:pt idx="79">
                  <c:v>73.727999999999994</c:v>
                </c:pt>
                <c:pt idx="80">
                  <c:v>73.602999999999994</c:v>
                </c:pt>
                <c:pt idx="81">
                  <c:v>73.405000000000001</c:v>
                </c:pt>
                <c:pt idx="82">
                  <c:v>73.224000000000004</c:v>
                </c:pt>
                <c:pt idx="83">
                  <c:v>72.947999999999993</c:v>
                </c:pt>
                <c:pt idx="84">
                  <c:v>72.722999999999999</c:v>
                </c:pt>
                <c:pt idx="85">
                  <c:v>72.491</c:v>
                </c:pt>
                <c:pt idx="86">
                  <c:v>72.296000000000006</c:v>
                </c:pt>
                <c:pt idx="87">
                  <c:v>72.099999999999994</c:v>
                </c:pt>
                <c:pt idx="88">
                  <c:v>71.980999999999995</c:v>
                </c:pt>
                <c:pt idx="89">
                  <c:v>71.742999999999995</c:v>
                </c:pt>
                <c:pt idx="90">
                  <c:v>71.545000000000002</c:v>
                </c:pt>
                <c:pt idx="91">
                  <c:v>71.265000000000001</c:v>
                </c:pt>
                <c:pt idx="92">
                  <c:v>71.123999999999995</c:v>
                </c:pt>
                <c:pt idx="93">
                  <c:v>71.022999999999996</c:v>
                </c:pt>
                <c:pt idx="94">
                  <c:v>70.921000000000006</c:v>
                </c:pt>
                <c:pt idx="95">
                  <c:v>70.756</c:v>
                </c:pt>
                <c:pt idx="96">
                  <c:v>70.524000000000001</c:v>
                </c:pt>
                <c:pt idx="97">
                  <c:v>70.307000000000002</c:v>
                </c:pt>
                <c:pt idx="98">
                  <c:v>70.195999999999998</c:v>
                </c:pt>
                <c:pt idx="99">
                  <c:v>70.084999999999994</c:v>
                </c:pt>
                <c:pt idx="100">
                  <c:v>69.861999999999995</c:v>
                </c:pt>
                <c:pt idx="101">
                  <c:v>69.637</c:v>
                </c:pt>
                <c:pt idx="102">
                  <c:v>69.456999999999994</c:v>
                </c:pt>
                <c:pt idx="103">
                  <c:v>69.207999999999998</c:v>
                </c:pt>
                <c:pt idx="104">
                  <c:v>69.049000000000007</c:v>
                </c:pt>
                <c:pt idx="105">
                  <c:v>68.843999999999994</c:v>
                </c:pt>
                <c:pt idx="106">
                  <c:v>68.727999999999994</c:v>
                </c:pt>
                <c:pt idx="107">
                  <c:v>68.587999999999994</c:v>
                </c:pt>
                <c:pt idx="108">
                  <c:v>68.445999999999998</c:v>
                </c:pt>
                <c:pt idx="109">
                  <c:v>68.322999999999993</c:v>
                </c:pt>
                <c:pt idx="110">
                  <c:v>68.024000000000001</c:v>
                </c:pt>
                <c:pt idx="111">
                  <c:v>67.748000000000005</c:v>
                </c:pt>
                <c:pt idx="112">
                  <c:v>67.570999999999998</c:v>
                </c:pt>
                <c:pt idx="113">
                  <c:v>67.495000000000005</c:v>
                </c:pt>
                <c:pt idx="114">
                  <c:v>67.316999999999993</c:v>
                </c:pt>
                <c:pt idx="115">
                  <c:v>67.164000000000001</c:v>
                </c:pt>
                <c:pt idx="116">
                  <c:v>66.957999999999998</c:v>
                </c:pt>
                <c:pt idx="117">
                  <c:v>66.828000000000003</c:v>
                </c:pt>
                <c:pt idx="118">
                  <c:v>66.619</c:v>
                </c:pt>
                <c:pt idx="119">
                  <c:v>66.38</c:v>
                </c:pt>
                <c:pt idx="120">
                  <c:v>66.245000000000005</c:v>
                </c:pt>
              </c:numCache>
            </c:numRef>
          </c:yVal>
          <c:smooth val="0"/>
        </c:ser>
        <c:dLbls>
          <c:showLegendKey val="0"/>
          <c:showVal val="0"/>
          <c:showCatName val="0"/>
          <c:showSerName val="0"/>
          <c:showPercent val="0"/>
          <c:showBubbleSize val="0"/>
        </c:dLbls>
        <c:axId val="583799056"/>
        <c:axId val="583799448"/>
      </c:scatterChart>
      <c:valAx>
        <c:axId val="583799056"/>
        <c:scaling>
          <c:orientation val="minMax"/>
          <c:max val="10"/>
          <c:min val="0"/>
        </c:scaling>
        <c:delete val="0"/>
        <c:axPos val="b"/>
        <c:title>
          <c:tx>
            <c:rich>
              <a:bodyPr/>
              <a:lstStyle/>
              <a:p>
                <a:pPr>
                  <a:defRPr/>
                </a:pPr>
                <a:r>
                  <a:rPr lang="en-US" sz="1600" dirty="0" smtClean="0"/>
                  <a:t>Time (years)</a:t>
                </a:r>
                <a:r>
                  <a:rPr lang="en-US" sz="1600" baseline="0" dirty="0" smtClean="0"/>
                  <a:t> since most recent transplant</a:t>
                </a:r>
                <a:endParaRPr lang="en-US" sz="1600" dirty="0"/>
              </a:p>
            </c:rich>
          </c:tx>
          <c:layout/>
          <c:overlay val="0"/>
        </c:title>
        <c:numFmt formatCode="General" sourceLinked="1"/>
        <c:majorTickMark val="out"/>
        <c:minorTickMark val="none"/>
        <c:tickLblPos val="nextTo"/>
        <c:txPr>
          <a:bodyPr/>
          <a:lstStyle/>
          <a:p>
            <a:pPr>
              <a:defRPr sz="1600" b="1" baseline="0"/>
            </a:pPr>
            <a:endParaRPr lang="en-US"/>
          </a:p>
        </c:txPr>
        <c:crossAx val="583799448"/>
        <c:crosses val="autoZero"/>
        <c:crossBetween val="midCat"/>
        <c:majorUnit val="1"/>
        <c:minorUnit val="1"/>
      </c:valAx>
      <c:valAx>
        <c:axId val="583799448"/>
        <c:scaling>
          <c:orientation val="minMax"/>
          <c:max val="100"/>
          <c:min val="0"/>
        </c:scaling>
        <c:delete val="0"/>
        <c:axPos val="l"/>
        <c:majorGridlines>
          <c:spPr>
            <a:ln>
              <a:prstDash val="sysDash"/>
            </a:ln>
          </c:spPr>
        </c:majorGridlines>
        <c:title>
          <c:tx>
            <c:rich>
              <a:bodyPr rot="-5400000" vert="horz"/>
              <a:lstStyle/>
              <a:p>
                <a:pPr>
                  <a:defRPr sz="1600" baseline="0"/>
                </a:pPr>
                <a:r>
                  <a:rPr lang="en-US" sz="1600" baseline="0" dirty="0" smtClean="0"/>
                  <a:t>Survival (%)</a:t>
                </a:r>
                <a:endParaRPr lang="en-US" sz="1600" baseline="0" dirty="0"/>
              </a:p>
            </c:rich>
          </c:tx>
          <c:layout/>
          <c:overlay val="0"/>
        </c:title>
        <c:numFmt formatCode="General" sourceLinked="1"/>
        <c:majorTickMark val="out"/>
        <c:minorTickMark val="none"/>
        <c:tickLblPos val="nextTo"/>
        <c:txPr>
          <a:bodyPr/>
          <a:lstStyle/>
          <a:p>
            <a:pPr>
              <a:defRPr sz="1600" b="1"/>
            </a:pPr>
            <a:endParaRPr lang="en-US"/>
          </a:p>
        </c:txPr>
        <c:crossAx val="583799056"/>
        <c:crosses val="autoZero"/>
        <c:crossBetween val="midCat"/>
        <c:majorUnit val="25"/>
      </c:valAx>
      <c:spPr>
        <a:solidFill>
          <a:schemeClr val="bg2"/>
        </a:solidFill>
        <a:ln>
          <a:solidFill>
            <a:schemeClr val="tx1"/>
          </a:solidFill>
        </a:ln>
      </c:spPr>
    </c:plotArea>
    <c:legend>
      <c:legendPos val="t"/>
      <c:layout>
        <c:manualLayout>
          <c:xMode val="edge"/>
          <c:yMode val="edge"/>
          <c:x val="9.1424006027024468E-2"/>
          <c:y val="1.7045454545454544E-2"/>
          <c:w val="0.87944164965490512"/>
          <c:h val="0.11428037759484595"/>
        </c:manualLayout>
      </c:layout>
      <c:overlay val="0"/>
      <c:spPr>
        <a:solidFill>
          <a:srgbClr val="000000"/>
        </a:solidFill>
        <a:ln>
          <a:solidFill>
            <a:srgbClr val="FFFFFF"/>
          </a:solidFill>
        </a:ln>
      </c:spPr>
      <c:txPr>
        <a:bodyPr/>
        <a:lstStyle/>
        <a:p>
          <a:pPr>
            <a:defRPr sz="1400" b="1" i="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Coronary Artery Disease (N=273)</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97.436000000000007</c:v>
                </c:pt>
                <c:pt idx="2">
                  <c:v>95.963999999999999</c:v>
                </c:pt>
                <c:pt idx="3">
                  <c:v>95.225999999999999</c:v>
                </c:pt>
                <c:pt idx="4">
                  <c:v>94.855999999999995</c:v>
                </c:pt>
                <c:pt idx="5">
                  <c:v>94.117999999999995</c:v>
                </c:pt>
                <c:pt idx="6">
                  <c:v>93.38</c:v>
                </c:pt>
                <c:pt idx="7">
                  <c:v>93.38</c:v>
                </c:pt>
                <c:pt idx="8">
                  <c:v>93.010999999999996</c:v>
                </c:pt>
                <c:pt idx="9">
                  <c:v>92.272999999999996</c:v>
                </c:pt>
                <c:pt idx="10">
                  <c:v>91.903999999999996</c:v>
                </c:pt>
                <c:pt idx="11">
                  <c:v>91.165999999999997</c:v>
                </c:pt>
                <c:pt idx="12">
                  <c:v>91.165999999999997</c:v>
                </c:pt>
                <c:pt idx="13">
                  <c:v>91.165999999999997</c:v>
                </c:pt>
                <c:pt idx="14">
                  <c:v>90.787000000000006</c:v>
                </c:pt>
                <c:pt idx="15">
                  <c:v>90.403999999999996</c:v>
                </c:pt>
                <c:pt idx="16">
                  <c:v>90.403999999999996</c:v>
                </c:pt>
                <c:pt idx="17">
                  <c:v>90.403999999999996</c:v>
                </c:pt>
                <c:pt idx="18">
                  <c:v>90.021000000000001</c:v>
                </c:pt>
                <c:pt idx="19">
                  <c:v>89.638000000000005</c:v>
                </c:pt>
                <c:pt idx="20">
                  <c:v>88.872</c:v>
                </c:pt>
                <c:pt idx="21">
                  <c:v>87.722999999999999</c:v>
                </c:pt>
                <c:pt idx="22">
                  <c:v>87.34</c:v>
                </c:pt>
                <c:pt idx="23">
                  <c:v>87.34</c:v>
                </c:pt>
                <c:pt idx="24">
                  <c:v>86.950999999999993</c:v>
                </c:pt>
                <c:pt idx="25">
                  <c:v>86.950999999999993</c:v>
                </c:pt>
                <c:pt idx="26">
                  <c:v>86.554000000000002</c:v>
                </c:pt>
                <c:pt idx="27">
                  <c:v>86.554000000000002</c:v>
                </c:pt>
                <c:pt idx="28">
                  <c:v>86.156000000000006</c:v>
                </c:pt>
                <c:pt idx="29">
                  <c:v>85.757000000000005</c:v>
                </c:pt>
                <c:pt idx="30">
                  <c:v>85.757000000000005</c:v>
                </c:pt>
                <c:pt idx="31">
                  <c:v>85.358000000000004</c:v>
                </c:pt>
                <c:pt idx="32">
                  <c:v>85.358000000000004</c:v>
                </c:pt>
                <c:pt idx="33">
                  <c:v>85.358000000000004</c:v>
                </c:pt>
                <c:pt idx="34">
                  <c:v>84.551000000000002</c:v>
                </c:pt>
                <c:pt idx="35">
                  <c:v>84.144000000000005</c:v>
                </c:pt>
                <c:pt idx="36">
                  <c:v>83.322999999999993</c:v>
                </c:pt>
                <c:pt idx="37">
                  <c:v>83.322999999999993</c:v>
                </c:pt>
                <c:pt idx="38">
                  <c:v>82.472999999999999</c:v>
                </c:pt>
                <c:pt idx="39">
                  <c:v>82.472999999999999</c:v>
                </c:pt>
                <c:pt idx="40">
                  <c:v>81.191000000000003</c:v>
                </c:pt>
                <c:pt idx="41">
                  <c:v>80.763999999999996</c:v>
                </c:pt>
                <c:pt idx="42">
                  <c:v>80.763999999999996</c:v>
                </c:pt>
                <c:pt idx="43">
                  <c:v>79.909000000000006</c:v>
                </c:pt>
                <c:pt idx="44">
                  <c:v>79.909000000000006</c:v>
                </c:pt>
                <c:pt idx="45">
                  <c:v>79.909000000000006</c:v>
                </c:pt>
                <c:pt idx="46">
                  <c:v>79.909000000000006</c:v>
                </c:pt>
                <c:pt idx="47">
                  <c:v>79.468000000000004</c:v>
                </c:pt>
                <c:pt idx="48">
                  <c:v>79.019000000000005</c:v>
                </c:pt>
                <c:pt idx="49">
                  <c:v>79.019000000000005</c:v>
                </c:pt>
                <c:pt idx="50">
                  <c:v>79.019000000000005</c:v>
                </c:pt>
                <c:pt idx="51">
                  <c:v>79.019000000000005</c:v>
                </c:pt>
                <c:pt idx="52">
                  <c:v>79.019000000000005</c:v>
                </c:pt>
                <c:pt idx="53">
                  <c:v>78.531000000000006</c:v>
                </c:pt>
                <c:pt idx="54">
                  <c:v>78.531000000000006</c:v>
                </c:pt>
                <c:pt idx="55">
                  <c:v>77.058000000000007</c:v>
                </c:pt>
                <c:pt idx="56">
                  <c:v>76.076999999999998</c:v>
                </c:pt>
                <c:pt idx="57">
                  <c:v>75.582999999999998</c:v>
                </c:pt>
                <c:pt idx="58">
                  <c:v>75.088999999999999</c:v>
                </c:pt>
                <c:pt idx="59">
                  <c:v>74.594999999999999</c:v>
                </c:pt>
                <c:pt idx="60">
                  <c:v>74.093999999999994</c:v>
                </c:pt>
                <c:pt idx="61">
                  <c:v>73.582999999999998</c:v>
                </c:pt>
                <c:pt idx="62">
                  <c:v>72.554000000000002</c:v>
                </c:pt>
                <c:pt idx="63">
                  <c:v>71.516999999999996</c:v>
                </c:pt>
                <c:pt idx="64">
                  <c:v>70.998999999999995</c:v>
                </c:pt>
                <c:pt idx="65">
                  <c:v>70.480999999999995</c:v>
                </c:pt>
                <c:pt idx="66">
                  <c:v>70.480999999999995</c:v>
                </c:pt>
                <c:pt idx="67">
                  <c:v>69.962999999999994</c:v>
                </c:pt>
                <c:pt idx="68">
                  <c:v>69.962999999999994</c:v>
                </c:pt>
                <c:pt idx="69">
                  <c:v>69.429000000000002</c:v>
                </c:pt>
                <c:pt idx="70">
                  <c:v>69.429000000000002</c:v>
                </c:pt>
                <c:pt idx="71">
                  <c:v>68.885999999999996</c:v>
                </c:pt>
                <c:pt idx="72">
                  <c:v>68.331000000000003</c:v>
                </c:pt>
                <c:pt idx="73">
                  <c:v>68.331000000000003</c:v>
                </c:pt>
                <c:pt idx="74">
                  <c:v>67.751999999999995</c:v>
                </c:pt>
                <c:pt idx="75">
                  <c:v>67.751999999999995</c:v>
                </c:pt>
                <c:pt idx="76">
                  <c:v>67.173000000000002</c:v>
                </c:pt>
                <c:pt idx="77">
                  <c:v>66.582999999999998</c:v>
                </c:pt>
                <c:pt idx="78">
                  <c:v>66.582999999999998</c:v>
                </c:pt>
                <c:pt idx="79">
                  <c:v>66.582999999999998</c:v>
                </c:pt>
                <c:pt idx="80">
                  <c:v>65.989000000000004</c:v>
                </c:pt>
                <c:pt idx="81">
                  <c:v>65.989000000000004</c:v>
                </c:pt>
                <c:pt idx="82">
                  <c:v>65.378</c:v>
                </c:pt>
                <c:pt idx="83">
                  <c:v>65.378</c:v>
                </c:pt>
                <c:pt idx="84">
                  <c:v>64.766999999999996</c:v>
                </c:pt>
                <c:pt idx="85">
                  <c:v>64.766999999999996</c:v>
                </c:pt>
                <c:pt idx="86">
                  <c:v>64.766999999999996</c:v>
                </c:pt>
                <c:pt idx="87">
                  <c:v>64.766999999999996</c:v>
                </c:pt>
                <c:pt idx="88">
                  <c:v>64.766999999999996</c:v>
                </c:pt>
                <c:pt idx="89">
                  <c:v>64.766999999999996</c:v>
                </c:pt>
                <c:pt idx="90">
                  <c:v>64.766999999999996</c:v>
                </c:pt>
                <c:pt idx="91">
                  <c:v>64.766999999999996</c:v>
                </c:pt>
                <c:pt idx="92">
                  <c:v>64.766999999999996</c:v>
                </c:pt>
                <c:pt idx="93">
                  <c:v>64.063000000000002</c:v>
                </c:pt>
                <c:pt idx="94">
                  <c:v>64.063000000000002</c:v>
                </c:pt>
                <c:pt idx="95">
                  <c:v>63.359000000000002</c:v>
                </c:pt>
                <c:pt idx="96">
                  <c:v>63.359000000000002</c:v>
                </c:pt>
                <c:pt idx="97">
                  <c:v>63.359000000000002</c:v>
                </c:pt>
                <c:pt idx="98">
                  <c:v>62.604999999999997</c:v>
                </c:pt>
                <c:pt idx="99">
                  <c:v>61.095999999999997</c:v>
                </c:pt>
                <c:pt idx="100">
                  <c:v>61.095999999999997</c:v>
                </c:pt>
                <c:pt idx="101">
                  <c:v>61.095999999999997</c:v>
                </c:pt>
                <c:pt idx="102">
                  <c:v>61.095999999999997</c:v>
                </c:pt>
                <c:pt idx="103">
                  <c:v>59.569000000000003</c:v>
                </c:pt>
                <c:pt idx="104">
                  <c:v>58.805</c:v>
                </c:pt>
                <c:pt idx="105">
                  <c:v>58.805</c:v>
                </c:pt>
                <c:pt idx="106">
                  <c:v>58.805</c:v>
                </c:pt>
                <c:pt idx="107">
                  <c:v>57.988</c:v>
                </c:pt>
                <c:pt idx="108">
                  <c:v>57.122999999999998</c:v>
                </c:pt>
                <c:pt idx="109">
                  <c:v>57.122999999999998</c:v>
                </c:pt>
                <c:pt idx="110">
                  <c:v>56.170999999999999</c:v>
                </c:pt>
                <c:pt idx="111">
                  <c:v>56.170999999999999</c:v>
                </c:pt>
                <c:pt idx="112">
                  <c:v>55.201999999999998</c:v>
                </c:pt>
                <c:pt idx="113">
                  <c:v>55.201999999999998</c:v>
                </c:pt>
                <c:pt idx="114">
                  <c:v>53.265000000000001</c:v>
                </c:pt>
                <c:pt idx="115">
                  <c:v>53.265000000000001</c:v>
                </c:pt>
                <c:pt idx="116">
                  <c:v>52.296999999999997</c:v>
                </c:pt>
                <c:pt idx="117">
                  <c:v>52.296999999999997</c:v>
                </c:pt>
                <c:pt idx="118">
                  <c:v>52.296999999999997</c:v>
                </c:pt>
                <c:pt idx="119">
                  <c:v>52.296999999999997</c:v>
                </c:pt>
                <c:pt idx="120">
                  <c:v>51.31</c:v>
                </c:pt>
              </c:numCache>
            </c:numRef>
          </c:yVal>
          <c:smooth val="0"/>
        </c:ser>
        <c:ser>
          <c:idx val="1"/>
          <c:order val="1"/>
          <c:tx>
            <c:strRef>
              <c:f>Sheet1!$C$1</c:f>
              <c:strCache>
                <c:ptCount val="1"/>
                <c:pt idx="0">
                  <c:v>Primary Failure (N=38)</c:v>
                </c:pt>
              </c:strCache>
            </c:strRef>
          </c:tx>
          <c:spPr>
            <a:ln w="41275">
              <a:solidFill>
                <a:srgbClr val="FF00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81.269000000000005</c:v>
                </c:pt>
                <c:pt idx="2">
                  <c:v>78.466999999999999</c:v>
                </c:pt>
                <c:pt idx="3">
                  <c:v>72.861999999999995</c:v>
                </c:pt>
                <c:pt idx="4">
                  <c:v>72.861999999999995</c:v>
                </c:pt>
                <c:pt idx="5">
                  <c:v>70.06</c:v>
                </c:pt>
                <c:pt idx="6">
                  <c:v>70.06</c:v>
                </c:pt>
                <c:pt idx="7">
                  <c:v>67.257000000000005</c:v>
                </c:pt>
                <c:pt idx="8">
                  <c:v>64.454999999999998</c:v>
                </c:pt>
                <c:pt idx="9">
                  <c:v>61.652999999999999</c:v>
                </c:pt>
                <c:pt idx="10">
                  <c:v>61.652999999999999</c:v>
                </c:pt>
                <c:pt idx="11">
                  <c:v>61.652999999999999</c:v>
                </c:pt>
                <c:pt idx="12">
                  <c:v>61.652999999999999</c:v>
                </c:pt>
                <c:pt idx="13">
                  <c:v>61.652999999999999</c:v>
                </c:pt>
                <c:pt idx="14">
                  <c:v>61.652999999999999</c:v>
                </c:pt>
                <c:pt idx="15">
                  <c:v>58.85</c:v>
                </c:pt>
                <c:pt idx="16">
                  <c:v>58.85</c:v>
                </c:pt>
                <c:pt idx="17">
                  <c:v>58.85</c:v>
                </c:pt>
                <c:pt idx="18">
                  <c:v>58.85</c:v>
                </c:pt>
                <c:pt idx="19">
                  <c:v>58.85</c:v>
                </c:pt>
                <c:pt idx="20">
                  <c:v>58.85</c:v>
                </c:pt>
                <c:pt idx="21">
                  <c:v>58.85</c:v>
                </c:pt>
                <c:pt idx="22">
                  <c:v>55.908000000000001</c:v>
                </c:pt>
                <c:pt idx="23">
                  <c:v>55.908000000000001</c:v>
                </c:pt>
                <c:pt idx="24">
                  <c:v>55.908000000000001</c:v>
                </c:pt>
                <c:pt idx="25">
                  <c:v>55.908000000000001</c:v>
                </c:pt>
                <c:pt idx="26">
                  <c:v>55.908000000000001</c:v>
                </c:pt>
                <c:pt idx="27">
                  <c:v>55.908000000000001</c:v>
                </c:pt>
                <c:pt idx="28">
                  <c:v>52.619</c:v>
                </c:pt>
                <c:pt idx="29">
                  <c:v>52.619</c:v>
                </c:pt>
                <c:pt idx="30">
                  <c:v>52.619</c:v>
                </c:pt>
                <c:pt idx="31">
                  <c:v>52.619</c:v>
                </c:pt>
                <c:pt idx="32">
                  <c:v>52.619</c:v>
                </c:pt>
                <c:pt idx="33">
                  <c:v>52.619</c:v>
                </c:pt>
                <c:pt idx="34">
                  <c:v>52.619</c:v>
                </c:pt>
                <c:pt idx="35">
                  <c:v>52.619</c:v>
                </c:pt>
                <c:pt idx="36">
                  <c:v>52.619</c:v>
                </c:pt>
                <c:pt idx="37">
                  <c:v>52.619</c:v>
                </c:pt>
                <c:pt idx="38">
                  <c:v>52.619</c:v>
                </c:pt>
                <c:pt idx="39">
                  <c:v>52.619</c:v>
                </c:pt>
                <c:pt idx="40">
                  <c:v>52.619</c:v>
                </c:pt>
                <c:pt idx="41">
                  <c:v>52.619</c:v>
                </c:pt>
                <c:pt idx="42">
                  <c:v>49.33</c:v>
                </c:pt>
                <c:pt idx="43">
                  <c:v>49.33</c:v>
                </c:pt>
                <c:pt idx="44">
                  <c:v>49.33</c:v>
                </c:pt>
                <c:pt idx="45">
                  <c:v>49.33</c:v>
                </c:pt>
                <c:pt idx="46">
                  <c:v>49.33</c:v>
                </c:pt>
                <c:pt idx="47">
                  <c:v>46.042000000000002</c:v>
                </c:pt>
                <c:pt idx="48">
                  <c:v>46.042000000000002</c:v>
                </c:pt>
                <c:pt idx="49">
                  <c:v>46.042000000000002</c:v>
                </c:pt>
                <c:pt idx="50">
                  <c:v>46.042000000000002</c:v>
                </c:pt>
                <c:pt idx="51">
                  <c:v>46.042000000000002</c:v>
                </c:pt>
                <c:pt idx="52">
                  <c:v>46.042000000000002</c:v>
                </c:pt>
                <c:pt idx="53">
                  <c:v>46.042000000000002</c:v>
                </c:pt>
                <c:pt idx="54">
                  <c:v>46.042000000000002</c:v>
                </c:pt>
                <c:pt idx="55">
                  <c:v>46.042000000000002</c:v>
                </c:pt>
                <c:pt idx="56">
                  <c:v>46.042000000000002</c:v>
                </c:pt>
                <c:pt idx="57">
                  <c:v>46.042000000000002</c:v>
                </c:pt>
                <c:pt idx="58">
                  <c:v>46.042000000000002</c:v>
                </c:pt>
                <c:pt idx="59">
                  <c:v>46.042000000000002</c:v>
                </c:pt>
                <c:pt idx="60">
                  <c:v>42.204999999999998</c:v>
                </c:pt>
                <c:pt idx="61">
                  <c:v>38.368000000000002</c:v>
                </c:pt>
                <c:pt idx="62">
                  <c:v>38.368000000000002</c:v>
                </c:pt>
                <c:pt idx="63">
                  <c:v>38.368000000000002</c:v>
                </c:pt>
                <c:pt idx="64">
                  <c:v>38.368000000000002</c:v>
                </c:pt>
                <c:pt idx="65">
                  <c:v>38.368000000000002</c:v>
                </c:pt>
                <c:pt idx="66">
                  <c:v>38.368000000000002</c:v>
                </c:pt>
                <c:pt idx="67">
                  <c:v>38.368000000000002</c:v>
                </c:pt>
                <c:pt idx="68">
                  <c:v>38.368000000000002</c:v>
                </c:pt>
                <c:pt idx="69">
                  <c:v>38.368000000000002</c:v>
                </c:pt>
                <c:pt idx="70">
                  <c:v>38.368000000000002</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numCache>
            </c:numRef>
          </c:yVal>
          <c:smooth val="0"/>
        </c:ser>
        <c:ser>
          <c:idx val="2"/>
          <c:order val="2"/>
          <c:tx>
            <c:strRef>
              <c:f>Sheet1!$D$1</c:f>
              <c:strCache>
                <c:ptCount val="1"/>
                <c:pt idx="0">
                  <c:v>Rejection (N=78)</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91.007999999999996</c:v>
                </c:pt>
                <c:pt idx="2">
                  <c:v>85.807000000000002</c:v>
                </c:pt>
                <c:pt idx="3">
                  <c:v>83.206999999999994</c:v>
                </c:pt>
                <c:pt idx="4">
                  <c:v>80.606999999999999</c:v>
                </c:pt>
                <c:pt idx="5">
                  <c:v>80.606999999999999</c:v>
                </c:pt>
                <c:pt idx="6">
                  <c:v>80.606999999999999</c:v>
                </c:pt>
                <c:pt idx="7">
                  <c:v>80.606999999999999</c:v>
                </c:pt>
                <c:pt idx="8">
                  <c:v>80.606999999999999</c:v>
                </c:pt>
                <c:pt idx="9">
                  <c:v>79.284999999999997</c:v>
                </c:pt>
                <c:pt idx="10">
                  <c:v>79.284999999999997</c:v>
                </c:pt>
                <c:pt idx="11">
                  <c:v>79.284999999999997</c:v>
                </c:pt>
                <c:pt idx="12">
                  <c:v>79.284999999999997</c:v>
                </c:pt>
                <c:pt idx="13">
                  <c:v>79.284999999999997</c:v>
                </c:pt>
                <c:pt idx="14">
                  <c:v>79.284999999999997</c:v>
                </c:pt>
                <c:pt idx="15">
                  <c:v>77.869</c:v>
                </c:pt>
                <c:pt idx="16">
                  <c:v>76.453999999999994</c:v>
                </c:pt>
                <c:pt idx="17">
                  <c:v>75.037999999999997</c:v>
                </c:pt>
                <c:pt idx="18">
                  <c:v>75.037999999999997</c:v>
                </c:pt>
                <c:pt idx="19">
                  <c:v>72.206000000000003</c:v>
                </c:pt>
                <c:pt idx="20">
                  <c:v>70.762</c:v>
                </c:pt>
                <c:pt idx="21">
                  <c:v>70.762</c:v>
                </c:pt>
                <c:pt idx="22">
                  <c:v>70.762</c:v>
                </c:pt>
                <c:pt idx="23">
                  <c:v>70.762</c:v>
                </c:pt>
                <c:pt idx="24">
                  <c:v>70.762</c:v>
                </c:pt>
                <c:pt idx="25">
                  <c:v>70.762</c:v>
                </c:pt>
                <c:pt idx="26">
                  <c:v>70.762</c:v>
                </c:pt>
                <c:pt idx="27">
                  <c:v>70.762</c:v>
                </c:pt>
                <c:pt idx="28">
                  <c:v>70.762</c:v>
                </c:pt>
                <c:pt idx="29">
                  <c:v>70.762</c:v>
                </c:pt>
                <c:pt idx="30">
                  <c:v>70.762</c:v>
                </c:pt>
                <c:pt idx="31">
                  <c:v>70.762</c:v>
                </c:pt>
                <c:pt idx="32">
                  <c:v>70.762</c:v>
                </c:pt>
                <c:pt idx="33">
                  <c:v>70.762</c:v>
                </c:pt>
                <c:pt idx="34">
                  <c:v>70.762</c:v>
                </c:pt>
                <c:pt idx="35">
                  <c:v>70.762</c:v>
                </c:pt>
                <c:pt idx="36">
                  <c:v>70.762</c:v>
                </c:pt>
                <c:pt idx="37">
                  <c:v>70.762</c:v>
                </c:pt>
                <c:pt idx="38">
                  <c:v>70.762</c:v>
                </c:pt>
                <c:pt idx="39">
                  <c:v>70.762</c:v>
                </c:pt>
                <c:pt idx="40">
                  <c:v>70.762</c:v>
                </c:pt>
                <c:pt idx="41">
                  <c:v>70.762</c:v>
                </c:pt>
                <c:pt idx="42">
                  <c:v>70.762</c:v>
                </c:pt>
                <c:pt idx="43">
                  <c:v>70.762</c:v>
                </c:pt>
                <c:pt idx="44">
                  <c:v>70.762</c:v>
                </c:pt>
                <c:pt idx="45">
                  <c:v>70.762</c:v>
                </c:pt>
                <c:pt idx="46">
                  <c:v>69.224000000000004</c:v>
                </c:pt>
                <c:pt idx="47">
                  <c:v>69.224000000000004</c:v>
                </c:pt>
                <c:pt idx="48">
                  <c:v>69.224000000000004</c:v>
                </c:pt>
                <c:pt idx="49">
                  <c:v>67.575999999999993</c:v>
                </c:pt>
                <c:pt idx="50">
                  <c:v>67.575999999999993</c:v>
                </c:pt>
                <c:pt idx="51">
                  <c:v>65.927000000000007</c:v>
                </c:pt>
                <c:pt idx="52">
                  <c:v>65.927000000000007</c:v>
                </c:pt>
                <c:pt idx="53">
                  <c:v>65.927000000000007</c:v>
                </c:pt>
                <c:pt idx="54">
                  <c:v>65.927000000000007</c:v>
                </c:pt>
                <c:pt idx="55">
                  <c:v>65.927000000000007</c:v>
                </c:pt>
                <c:pt idx="56">
                  <c:v>64.278999999999996</c:v>
                </c:pt>
                <c:pt idx="57">
                  <c:v>64.278999999999996</c:v>
                </c:pt>
                <c:pt idx="58">
                  <c:v>64.278999999999996</c:v>
                </c:pt>
                <c:pt idx="59">
                  <c:v>64.278999999999996</c:v>
                </c:pt>
                <c:pt idx="60">
                  <c:v>62.631</c:v>
                </c:pt>
                <c:pt idx="61">
                  <c:v>62.631</c:v>
                </c:pt>
                <c:pt idx="62">
                  <c:v>62.631</c:v>
                </c:pt>
                <c:pt idx="63">
                  <c:v>60.841999999999999</c:v>
                </c:pt>
                <c:pt idx="64">
                  <c:v>60.841999999999999</c:v>
                </c:pt>
                <c:pt idx="65">
                  <c:v>60.841999999999999</c:v>
                </c:pt>
                <c:pt idx="66">
                  <c:v>60.841999999999999</c:v>
                </c:pt>
                <c:pt idx="67">
                  <c:v>60.841999999999999</c:v>
                </c:pt>
                <c:pt idx="68">
                  <c:v>60.841999999999999</c:v>
                </c:pt>
                <c:pt idx="69">
                  <c:v>60.841999999999999</c:v>
                </c:pt>
                <c:pt idx="70">
                  <c:v>60.841999999999999</c:v>
                </c:pt>
                <c:pt idx="71">
                  <c:v>60.841999999999999</c:v>
                </c:pt>
                <c:pt idx="72">
                  <c:v>60.841999999999999</c:v>
                </c:pt>
                <c:pt idx="73">
                  <c:v>58.814</c:v>
                </c:pt>
                <c:pt idx="74">
                  <c:v>58.814</c:v>
                </c:pt>
                <c:pt idx="75">
                  <c:v>56.713000000000001</c:v>
                </c:pt>
                <c:pt idx="76">
                  <c:v>56.713000000000001</c:v>
                </c:pt>
                <c:pt idx="77">
                  <c:v>56.713000000000001</c:v>
                </c:pt>
                <c:pt idx="78">
                  <c:v>56.713000000000001</c:v>
                </c:pt>
                <c:pt idx="79">
                  <c:v>56.713000000000001</c:v>
                </c:pt>
                <c:pt idx="80">
                  <c:v>56.713000000000001</c:v>
                </c:pt>
                <c:pt idx="81">
                  <c:v>56.713000000000001</c:v>
                </c:pt>
                <c:pt idx="82">
                  <c:v>56.713000000000001</c:v>
                </c:pt>
                <c:pt idx="83">
                  <c:v>56.713000000000001</c:v>
                </c:pt>
                <c:pt idx="84">
                  <c:v>56.713000000000001</c:v>
                </c:pt>
                <c:pt idx="85">
                  <c:v>56.713000000000001</c:v>
                </c:pt>
                <c:pt idx="86">
                  <c:v>56.713000000000001</c:v>
                </c:pt>
                <c:pt idx="87">
                  <c:v>51.780999999999999</c:v>
                </c:pt>
                <c:pt idx="88">
                  <c:v>51.780999999999999</c:v>
                </c:pt>
                <c:pt idx="89">
                  <c:v>49.316000000000003</c:v>
                </c:pt>
                <c:pt idx="90">
                  <c:v>49.316000000000003</c:v>
                </c:pt>
                <c:pt idx="91">
                  <c:v>49.316000000000003</c:v>
                </c:pt>
                <c:pt idx="92">
                  <c:v>49.316000000000003</c:v>
                </c:pt>
                <c:pt idx="93">
                  <c:v>49.316000000000003</c:v>
                </c:pt>
                <c:pt idx="94">
                  <c:v>49.316000000000003</c:v>
                </c:pt>
                <c:pt idx="95">
                  <c:v>49.316000000000003</c:v>
                </c:pt>
                <c:pt idx="96">
                  <c:v>49.316000000000003</c:v>
                </c:pt>
                <c:pt idx="97">
                  <c:v>49.316000000000003</c:v>
                </c:pt>
                <c:pt idx="98">
                  <c:v>49.316000000000003</c:v>
                </c:pt>
                <c:pt idx="99">
                  <c:v>49.316000000000003</c:v>
                </c:pt>
                <c:pt idx="100">
                  <c:v>49.316000000000003</c:v>
                </c:pt>
                <c:pt idx="101">
                  <c:v>49.316000000000003</c:v>
                </c:pt>
                <c:pt idx="102">
                  <c:v>49.316000000000003</c:v>
                </c:pt>
                <c:pt idx="103">
                  <c:v>49.316000000000003</c:v>
                </c:pt>
                <c:pt idx="104">
                  <c:v>49.316000000000003</c:v>
                </c:pt>
                <c:pt idx="105">
                  <c:v>49.316000000000003</c:v>
                </c:pt>
                <c:pt idx="106">
                  <c:v>49.316000000000003</c:v>
                </c:pt>
                <c:pt idx="107">
                  <c:v>49.316000000000003</c:v>
                </c:pt>
                <c:pt idx="108">
                  <c:v>49.316000000000003</c:v>
                </c:pt>
                <c:pt idx="109">
                  <c:v>49.316000000000003</c:v>
                </c:pt>
                <c:pt idx="110">
                  <c:v>49.316000000000003</c:v>
                </c:pt>
                <c:pt idx="111">
                  <c:v>49.316000000000003</c:v>
                </c:pt>
                <c:pt idx="112">
                  <c:v>49.316000000000003</c:v>
                </c:pt>
                <c:pt idx="113">
                  <c:v>46.576000000000001</c:v>
                </c:pt>
                <c:pt idx="114">
                  <c:v>46.576000000000001</c:v>
                </c:pt>
                <c:pt idx="115">
                  <c:v>46.576000000000001</c:v>
                </c:pt>
                <c:pt idx="116">
                  <c:v>46.576000000000001</c:v>
                </c:pt>
                <c:pt idx="117">
                  <c:v>46.576000000000001</c:v>
                </c:pt>
                <c:pt idx="118">
                  <c:v>46.576000000000001</c:v>
                </c:pt>
                <c:pt idx="119">
                  <c:v>46.576000000000001</c:v>
                </c:pt>
                <c:pt idx="120">
                  <c:v>46.576000000000001</c:v>
                </c:pt>
              </c:numCache>
            </c:numRef>
          </c:yVal>
          <c:smooth val="0"/>
        </c:ser>
        <c:dLbls>
          <c:showLegendKey val="0"/>
          <c:showVal val="0"/>
          <c:showCatName val="0"/>
          <c:showSerName val="0"/>
          <c:showPercent val="0"/>
          <c:showBubbleSize val="0"/>
        </c:dLbls>
        <c:axId val="583800232"/>
        <c:axId val="583800624"/>
      </c:scatterChart>
      <c:valAx>
        <c:axId val="58380023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3800624"/>
        <c:crosses val="autoZero"/>
        <c:crossBetween val="midCat"/>
        <c:majorUnit val="1"/>
      </c:valAx>
      <c:valAx>
        <c:axId val="583800624"/>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583800232"/>
        <c:crosses val="autoZero"/>
        <c:crossBetween val="midCat"/>
        <c:majorUnit val="25"/>
      </c:valAx>
      <c:spPr>
        <a:solidFill>
          <a:schemeClr val="bg2"/>
        </a:solidFill>
        <a:ln>
          <a:solidFill>
            <a:schemeClr val="tx1"/>
          </a:solidFill>
        </a:ln>
      </c:spPr>
    </c:plotArea>
    <c:legend>
      <c:legendPos val="r"/>
      <c:layout>
        <c:manualLayout>
          <c:xMode val="edge"/>
          <c:yMode val="edge"/>
          <c:x val="0.12094630358705162"/>
          <c:y val="0.63992249015748026"/>
          <c:w val="0.39772129700601588"/>
          <c:h val="0.1882025098425196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Retransplant (N = 437)</c:v>
                </c:pt>
              </c:strCache>
            </c:strRef>
          </c:tx>
          <c:spPr>
            <a:ln w="41275">
              <a:solidFill>
                <a:srgbClr val="FF9900"/>
              </a:solidFill>
            </a:ln>
          </c:spPr>
          <c:marker>
            <c:symbol val="none"/>
          </c:marker>
          <c:xVal>
            <c:numRef>
              <c:f>Sheet1!$A$2:$A$226</c:f>
              <c:numCache>
                <c:formatCode>General</c:formatCode>
                <c:ptCount val="2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numCache>
            </c:numRef>
          </c:xVal>
          <c:yVal>
            <c:numRef>
              <c:f>Sheet1!$B$2:$B$226</c:f>
              <c:numCache>
                <c:formatCode>General</c:formatCode>
                <c:ptCount val="22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99.537000000000006</c:v>
                </c:pt>
                <c:pt idx="15">
                  <c:v>98.837999999999994</c:v>
                </c:pt>
                <c:pt idx="16">
                  <c:v>98.603999999999999</c:v>
                </c:pt>
                <c:pt idx="17">
                  <c:v>98.37</c:v>
                </c:pt>
                <c:pt idx="18">
                  <c:v>98.137</c:v>
                </c:pt>
                <c:pt idx="19">
                  <c:v>97.201999999999998</c:v>
                </c:pt>
                <c:pt idx="20">
                  <c:v>96.498999999999995</c:v>
                </c:pt>
                <c:pt idx="21">
                  <c:v>95.793000000000006</c:v>
                </c:pt>
                <c:pt idx="22">
                  <c:v>95.084999999999994</c:v>
                </c:pt>
                <c:pt idx="23">
                  <c:v>95.084999999999994</c:v>
                </c:pt>
                <c:pt idx="24">
                  <c:v>94.846999999999994</c:v>
                </c:pt>
                <c:pt idx="25">
                  <c:v>94.846999999999994</c:v>
                </c:pt>
                <c:pt idx="26">
                  <c:v>94.602999999999994</c:v>
                </c:pt>
                <c:pt idx="27">
                  <c:v>94.602999999999994</c:v>
                </c:pt>
                <c:pt idx="28">
                  <c:v>94.113</c:v>
                </c:pt>
                <c:pt idx="29">
                  <c:v>93.378</c:v>
                </c:pt>
                <c:pt idx="30">
                  <c:v>93.378</c:v>
                </c:pt>
                <c:pt idx="31">
                  <c:v>92.888000000000005</c:v>
                </c:pt>
                <c:pt idx="32">
                  <c:v>92.888000000000005</c:v>
                </c:pt>
                <c:pt idx="33">
                  <c:v>92.643000000000001</c:v>
                </c:pt>
                <c:pt idx="34">
                  <c:v>92.149000000000001</c:v>
                </c:pt>
                <c:pt idx="35">
                  <c:v>91.65</c:v>
                </c:pt>
                <c:pt idx="36">
                  <c:v>91.143000000000001</c:v>
                </c:pt>
                <c:pt idx="37">
                  <c:v>90.885000000000005</c:v>
                </c:pt>
                <c:pt idx="38">
                  <c:v>90.363</c:v>
                </c:pt>
                <c:pt idx="39">
                  <c:v>90.100999999999999</c:v>
                </c:pt>
                <c:pt idx="40">
                  <c:v>89.052999999999997</c:v>
                </c:pt>
                <c:pt idx="41">
                  <c:v>88.79</c:v>
                </c:pt>
                <c:pt idx="42">
                  <c:v>88.525999999999996</c:v>
                </c:pt>
                <c:pt idx="43">
                  <c:v>87.998000000000005</c:v>
                </c:pt>
                <c:pt idx="44">
                  <c:v>87.998000000000005</c:v>
                </c:pt>
                <c:pt idx="45">
                  <c:v>87.998000000000005</c:v>
                </c:pt>
                <c:pt idx="46">
                  <c:v>87.730999999999995</c:v>
                </c:pt>
                <c:pt idx="47">
                  <c:v>87.192999999999998</c:v>
                </c:pt>
                <c:pt idx="48">
                  <c:v>86.375</c:v>
                </c:pt>
                <c:pt idx="49">
                  <c:v>86.085999999999999</c:v>
                </c:pt>
                <c:pt idx="50">
                  <c:v>85.210999999999999</c:v>
                </c:pt>
                <c:pt idx="51">
                  <c:v>84.628</c:v>
                </c:pt>
                <c:pt idx="52">
                  <c:v>84.335999999999999</c:v>
                </c:pt>
                <c:pt idx="53">
                  <c:v>84.043999999999997</c:v>
                </c:pt>
                <c:pt idx="54">
                  <c:v>84.043999999999997</c:v>
                </c:pt>
                <c:pt idx="55">
                  <c:v>83.162000000000006</c:v>
                </c:pt>
                <c:pt idx="56">
                  <c:v>82.28</c:v>
                </c:pt>
                <c:pt idx="57">
                  <c:v>81.983000000000004</c:v>
                </c:pt>
                <c:pt idx="58">
                  <c:v>81.385999999999996</c:v>
                </c:pt>
                <c:pt idx="59">
                  <c:v>80.790000000000006</c:v>
                </c:pt>
                <c:pt idx="60">
                  <c:v>79.584000000000003</c:v>
                </c:pt>
                <c:pt idx="61">
                  <c:v>78.658000000000001</c:v>
                </c:pt>
                <c:pt idx="62">
                  <c:v>78.031000000000006</c:v>
                </c:pt>
                <c:pt idx="63">
                  <c:v>77.087000000000003</c:v>
                </c:pt>
                <c:pt idx="64">
                  <c:v>76.771000000000001</c:v>
                </c:pt>
                <c:pt idx="65">
                  <c:v>76.454999999999998</c:v>
                </c:pt>
                <c:pt idx="66">
                  <c:v>76.454999999999998</c:v>
                </c:pt>
                <c:pt idx="67">
                  <c:v>76.138000000000005</c:v>
                </c:pt>
                <c:pt idx="68">
                  <c:v>76.138000000000005</c:v>
                </c:pt>
                <c:pt idx="69">
                  <c:v>75.813999999999993</c:v>
                </c:pt>
                <c:pt idx="70">
                  <c:v>75.813999999999993</c:v>
                </c:pt>
                <c:pt idx="71">
                  <c:v>75.155000000000001</c:v>
                </c:pt>
                <c:pt idx="72">
                  <c:v>74.819000000000003</c:v>
                </c:pt>
                <c:pt idx="73">
                  <c:v>74.478999999999999</c:v>
                </c:pt>
                <c:pt idx="74">
                  <c:v>74.132999999999996</c:v>
                </c:pt>
                <c:pt idx="75">
                  <c:v>73.786000000000001</c:v>
                </c:pt>
                <c:pt idx="76">
                  <c:v>73.44</c:v>
                </c:pt>
                <c:pt idx="77">
                  <c:v>72.391000000000005</c:v>
                </c:pt>
                <c:pt idx="78">
                  <c:v>72.039000000000001</c:v>
                </c:pt>
                <c:pt idx="79">
                  <c:v>72.039000000000001</c:v>
                </c:pt>
                <c:pt idx="80">
                  <c:v>71.683999999999997</c:v>
                </c:pt>
                <c:pt idx="81">
                  <c:v>71.683999999999997</c:v>
                </c:pt>
                <c:pt idx="82">
                  <c:v>71.322000000000003</c:v>
                </c:pt>
                <c:pt idx="83">
                  <c:v>71.322000000000003</c:v>
                </c:pt>
                <c:pt idx="84">
                  <c:v>70.957999999999998</c:v>
                </c:pt>
                <c:pt idx="85">
                  <c:v>70.575000000000003</c:v>
                </c:pt>
                <c:pt idx="86">
                  <c:v>70.177999999999997</c:v>
                </c:pt>
                <c:pt idx="87">
                  <c:v>69.385000000000005</c:v>
                </c:pt>
                <c:pt idx="88">
                  <c:v>68.989000000000004</c:v>
                </c:pt>
                <c:pt idx="89">
                  <c:v>68.593000000000004</c:v>
                </c:pt>
                <c:pt idx="90">
                  <c:v>68.593000000000004</c:v>
                </c:pt>
                <c:pt idx="91">
                  <c:v>68.593000000000004</c:v>
                </c:pt>
                <c:pt idx="92">
                  <c:v>68.593000000000004</c:v>
                </c:pt>
                <c:pt idx="93">
                  <c:v>67.786000000000001</c:v>
                </c:pt>
                <c:pt idx="94">
                  <c:v>67.382000000000005</c:v>
                </c:pt>
                <c:pt idx="95">
                  <c:v>66.978999999999999</c:v>
                </c:pt>
                <c:pt idx="96">
                  <c:v>66.978999999999999</c:v>
                </c:pt>
                <c:pt idx="97">
                  <c:v>66.978999999999999</c:v>
                </c:pt>
                <c:pt idx="98">
                  <c:v>66.543999999999997</c:v>
                </c:pt>
                <c:pt idx="99">
                  <c:v>65.239000000000004</c:v>
                </c:pt>
                <c:pt idx="100">
                  <c:v>65.239000000000004</c:v>
                </c:pt>
                <c:pt idx="101">
                  <c:v>64.801000000000002</c:v>
                </c:pt>
                <c:pt idx="102">
                  <c:v>64.801000000000002</c:v>
                </c:pt>
                <c:pt idx="103">
                  <c:v>63.924999999999997</c:v>
                </c:pt>
                <c:pt idx="104">
                  <c:v>63.043999999999997</c:v>
                </c:pt>
                <c:pt idx="105">
                  <c:v>62.593000000000004</c:v>
                </c:pt>
                <c:pt idx="106">
                  <c:v>62.14</c:v>
                </c:pt>
                <c:pt idx="107">
                  <c:v>61.679000000000002</c:v>
                </c:pt>
                <c:pt idx="108">
                  <c:v>61.198</c:v>
                </c:pt>
                <c:pt idx="109">
                  <c:v>60.7</c:v>
                </c:pt>
                <c:pt idx="110">
                  <c:v>59.161000000000001</c:v>
                </c:pt>
                <c:pt idx="111">
                  <c:v>59.161000000000001</c:v>
                </c:pt>
                <c:pt idx="112">
                  <c:v>58.642000000000003</c:v>
                </c:pt>
                <c:pt idx="113">
                  <c:v>58.122999999999998</c:v>
                </c:pt>
                <c:pt idx="114">
                  <c:v>57.061</c:v>
                </c:pt>
                <c:pt idx="115">
                  <c:v>57.061</c:v>
                </c:pt>
                <c:pt idx="116">
                  <c:v>56.527999999999999</c:v>
                </c:pt>
                <c:pt idx="117">
                  <c:v>55.99</c:v>
                </c:pt>
                <c:pt idx="118">
                  <c:v>55.99</c:v>
                </c:pt>
                <c:pt idx="119">
                  <c:v>55.99</c:v>
                </c:pt>
                <c:pt idx="120">
                  <c:v>55.435000000000002</c:v>
                </c:pt>
                <c:pt idx="121">
                  <c:v>55.435000000000002</c:v>
                </c:pt>
                <c:pt idx="122">
                  <c:v>54.845999999999997</c:v>
                </c:pt>
                <c:pt idx="123">
                  <c:v>54.256</c:v>
                </c:pt>
                <c:pt idx="124">
                  <c:v>54.256</c:v>
                </c:pt>
                <c:pt idx="125">
                  <c:v>54.256</c:v>
                </c:pt>
                <c:pt idx="126">
                  <c:v>54.256</c:v>
                </c:pt>
                <c:pt idx="127">
                  <c:v>54.256</c:v>
                </c:pt>
                <c:pt idx="128">
                  <c:v>53.036999999999999</c:v>
                </c:pt>
                <c:pt idx="129">
                  <c:v>53.036999999999999</c:v>
                </c:pt>
                <c:pt idx="130">
                  <c:v>53.036999999999999</c:v>
                </c:pt>
                <c:pt idx="131">
                  <c:v>53.036999999999999</c:v>
                </c:pt>
                <c:pt idx="132">
                  <c:v>53.036999999999999</c:v>
                </c:pt>
                <c:pt idx="133">
                  <c:v>53.036999999999999</c:v>
                </c:pt>
                <c:pt idx="134">
                  <c:v>53.036999999999999</c:v>
                </c:pt>
                <c:pt idx="135">
                  <c:v>52.39</c:v>
                </c:pt>
                <c:pt idx="136">
                  <c:v>52.39</c:v>
                </c:pt>
                <c:pt idx="137">
                  <c:v>52.39</c:v>
                </c:pt>
                <c:pt idx="138">
                  <c:v>51.734999999999999</c:v>
                </c:pt>
                <c:pt idx="139">
                  <c:v>51.734999999999999</c:v>
                </c:pt>
                <c:pt idx="140">
                  <c:v>51.734999999999999</c:v>
                </c:pt>
                <c:pt idx="141">
                  <c:v>51.072000000000003</c:v>
                </c:pt>
                <c:pt idx="142">
                  <c:v>49.744999999999997</c:v>
                </c:pt>
                <c:pt idx="143">
                  <c:v>49.082000000000001</c:v>
                </c:pt>
                <c:pt idx="144">
                  <c:v>49.082000000000001</c:v>
                </c:pt>
                <c:pt idx="145">
                  <c:v>49.082000000000001</c:v>
                </c:pt>
                <c:pt idx="146">
                  <c:v>48.338000000000001</c:v>
                </c:pt>
                <c:pt idx="147">
                  <c:v>48.338000000000001</c:v>
                </c:pt>
                <c:pt idx="148">
                  <c:v>48.338000000000001</c:v>
                </c:pt>
                <c:pt idx="149">
                  <c:v>48.338000000000001</c:v>
                </c:pt>
                <c:pt idx="150">
                  <c:v>47.570999999999998</c:v>
                </c:pt>
                <c:pt idx="151">
                  <c:v>47.570999999999998</c:v>
                </c:pt>
                <c:pt idx="152">
                  <c:v>47.570999999999998</c:v>
                </c:pt>
                <c:pt idx="153">
                  <c:v>46.790999999999997</c:v>
                </c:pt>
                <c:pt idx="154">
                  <c:v>46.790999999999997</c:v>
                </c:pt>
                <c:pt idx="155">
                  <c:v>46.790999999999997</c:v>
                </c:pt>
                <c:pt idx="156">
                  <c:v>45.97</c:v>
                </c:pt>
                <c:pt idx="157">
                  <c:v>45.97</c:v>
                </c:pt>
                <c:pt idx="158">
                  <c:v>45.97</c:v>
                </c:pt>
                <c:pt idx="159">
                  <c:v>45.031999999999996</c:v>
                </c:pt>
                <c:pt idx="160">
                  <c:v>45.031999999999996</c:v>
                </c:pt>
                <c:pt idx="161">
                  <c:v>43.116</c:v>
                </c:pt>
                <c:pt idx="162">
                  <c:v>43.116</c:v>
                </c:pt>
                <c:pt idx="163">
                  <c:v>43.116</c:v>
                </c:pt>
                <c:pt idx="164">
                  <c:v>41.2</c:v>
                </c:pt>
                <c:pt idx="165">
                  <c:v>41.2</c:v>
                </c:pt>
                <c:pt idx="166">
                  <c:v>41.2</c:v>
                </c:pt>
                <c:pt idx="167">
                  <c:v>41.2</c:v>
                </c:pt>
                <c:pt idx="168">
                  <c:v>41.2</c:v>
                </c:pt>
                <c:pt idx="169">
                  <c:v>41.2</c:v>
                </c:pt>
                <c:pt idx="170">
                  <c:v>41.2</c:v>
                </c:pt>
                <c:pt idx="171">
                  <c:v>41.2</c:v>
                </c:pt>
                <c:pt idx="172">
                  <c:v>41.2</c:v>
                </c:pt>
                <c:pt idx="173">
                  <c:v>41.2</c:v>
                </c:pt>
                <c:pt idx="174">
                  <c:v>41.2</c:v>
                </c:pt>
                <c:pt idx="175">
                  <c:v>41.2</c:v>
                </c:pt>
                <c:pt idx="176">
                  <c:v>41.2</c:v>
                </c:pt>
                <c:pt idx="177">
                  <c:v>41.2</c:v>
                </c:pt>
                <c:pt idx="178">
                  <c:v>41.2</c:v>
                </c:pt>
                <c:pt idx="179">
                  <c:v>41.2</c:v>
                </c:pt>
                <c:pt idx="180">
                  <c:v>41.2</c:v>
                </c:pt>
                <c:pt idx="181">
                  <c:v>41.2</c:v>
                </c:pt>
                <c:pt idx="182">
                  <c:v>41.2</c:v>
                </c:pt>
                <c:pt idx="183">
                  <c:v>41.2</c:v>
                </c:pt>
                <c:pt idx="184">
                  <c:v>41.2</c:v>
                </c:pt>
                <c:pt idx="185">
                  <c:v>41.2</c:v>
                </c:pt>
                <c:pt idx="186">
                  <c:v>41.2</c:v>
                </c:pt>
                <c:pt idx="187">
                  <c:v>41.2</c:v>
                </c:pt>
                <c:pt idx="188">
                  <c:v>41.2</c:v>
                </c:pt>
                <c:pt idx="189">
                  <c:v>41.2</c:v>
                </c:pt>
                <c:pt idx="190">
                  <c:v>39.482999999999997</c:v>
                </c:pt>
                <c:pt idx="191">
                  <c:v>39.482999999999997</c:v>
                </c:pt>
                <c:pt idx="192">
                  <c:v>37.688000000000002</c:v>
                </c:pt>
                <c:pt idx="193">
                  <c:v>37.688000000000002</c:v>
                </c:pt>
                <c:pt idx="194">
                  <c:v>37.688000000000002</c:v>
                </c:pt>
                <c:pt idx="195">
                  <c:v>37.688000000000002</c:v>
                </c:pt>
                <c:pt idx="196">
                  <c:v>37.688000000000002</c:v>
                </c:pt>
                <c:pt idx="197">
                  <c:v>37.688000000000002</c:v>
                </c:pt>
                <c:pt idx="198">
                  <c:v>37.688000000000002</c:v>
                </c:pt>
                <c:pt idx="199">
                  <c:v>35.594000000000001</c:v>
                </c:pt>
                <c:pt idx="200">
                  <c:v>35.594000000000001</c:v>
                </c:pt>
                <c:pt idx="201">
                  <c:v>35.594000000000001</c:v>
                </c:pt>
                <c:pt idx="202">
                  <c:v>35.594000000000001</c:v>
                </c:pt>
                <c:pt idx="203">
                  <c:v>33.220999999999997</c:v>
                </c:pt>
                <c:pt idx="204">
                  <c:v>33.220999999999997</c:v>
                </c:pt>
                <c:pt idx="205">
                  <c:v>33.220999999999997</c:v>
                </c:pt>
                <c:pt idx="206">
                  <c:v>33.220999999999997</c:v>
                </c:pt>
                <c:pt idx="207">
                  <c:v>33.220999999999997</c:v>
                </c:pt>
                <c:pt idx="208">
                  <c:v>33.220999999999997</c:v>
                </c:pt>
                <c:pt idx="209">
                  <c:v>33.220999999999997</c:v>
                </c:pt>
                <c:pt idx="210">
                  <c:v>33.220999999999997</c:v>
                </c:pt>
                <c:pt idx="211">
                  <c:v>33.220999999999997</c:v>
                </c:pt>
                <c:pt idx="212">
                  <c:v>33.220999999999997</c:v>
                </c:pt>
                <c:pt idx="213">
                  <c:v>33.220999999999997</c:v>
                </c:pt>
                <c:pt idx="214">
                  <c:v>33.220999999999997</c:v>
                </c:pt>
                <c:pt idx="215">
                  <c:v>33.220999999999997</c:v>
                </c:pt>
                <c:pt idx="216">
                  <c:v>33.220999999999997</c:v>
                </c:pt>
                <c:pt idx="217">
                  <c:v>33.220999999999997</c:v>
                </c:pt>
                <c:pt idx="218">
                  <c:v>33.220999999999997</c:v>
                </c:pt>
                <c:pt idx="219">
                  <c:v>33.220999999999997</c:v>
                </c:pt>
                <c:pt idx="220">
                  <c:v>33.220999999999997</c:v>
                </c:pt>
                <c:pt idx="221">
                  <c:v>33.220999999999997</c:v>
                </c:pt>
                <c:pt idx="222">
                  <c:v>33.220999999999997</c:v>
                </c:pt>
                <c:pt idx="223">
                  <c:v>33.220999999999997</c:v>
                </c:pt>
                <c:pt idx="224">
                  <c:v>33.220999999999997</c:v>
                </c:pt>
              </c:numCache>
            </c:numRef>
          </c:yVal>
          <c:smooth val="0"/>
        </c:ser>
        <c:ser>
          <c:idx val="1"/>
          <c:order val="1"/>
          <c:tx>
            <c:strRef>
              <c:f>Sheet1!$C$1</c:f>
              <c:strCache>
                <c:ptCount val="1"/>
                <c:pt idx="0">
                  <c:v>Primary (N = 8,171)</c:v>
                </c:pt>
              </c:strCache>
            </c:strRef>
          </c:tx>
          <c:spPr>
            <a:ln w="41275">
              <a:solidFill>
                <a:srgbClr val="00FFFF"/>
              </a:solidFill>
              <a:prstDash val="solid"/>
            </a:ln>
          </c:spPr>
          <c:marker>
            <c:symbol val="none"/>
          </c:marker>
          <c:xVal>
            <c:numRef>
              <c:f>Sheet1!$A$2:$A$226</c:f>
              <c:numCache>
                <c:formatCode>General</c:formatCode>
                <c:ptCount val="2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numCache>
            </c:numRef>
          </c:xVal>
          <c:yVal>
            <c:numRef>
              <c:f>Sheet1!$C$2:$C$226</c:f>
              <c:numCache>
                <c:formatCode>General</c:formatCode>
                <c:ptCount val="22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99.703999999999994</c:v>
                </c:pt>
                <c:pt idx="14">
                  <c:v>99.491</c:v>
                </c:pt>
                <c:pt idx="15">
                  <c:v>99.165000000000006</c:v>
                </c:pt>
                <c:pt idx="16">
                  <c:v>98.864000000000004</c:v>
                </c:pt>
                <c:pt idx="17">
                  <c:v>98.611999999999995</c:v>
                </c:pt>
                <c:pt idx="18">
                  <c:v>98.322000000000003</c:v>
                </c:pt>
                <c:pt idx="19">
                  <c:v>97.954999999999998</c:v>
                </c:pt>
                <c:pt idx="20">
                  <c:v>97.700999999999993</c:v>
                </c:pt>
                <c:pt idx="21">
                  <c:v>97.498000000000005</c:v>
                </c:pt>
                <c:pt idx="22">
                  <c:v>97.305999999999997</c:v>
                </c:pt>
                <c:pt idx="23">
                  <c:v>96.971999999999994</c:v>
                </c:pt>
                <c:pt idx="24">
                  <c:v>96.722999999999999</c:v>
                </c:pt>
                <c:pt idx="25">
                  <c:v>96.602999999999994</c:v>
                </c:pt>
                <c:pt idx="26">
                  <c:v>96.4</c:v>
                </c:pt>
                <c:pt idx="27">
                  <c:v>96.06</c:v>
                </c:pt>
                <c:pt idx="28">
                  <c:v>95.772999999999996</c:v>
                </c:pt>
                <c:pt idx="29">
                  <c:v>95.484999999999999</c:v>
                </c:pt>
                <c:pt idx="30">
                  <c:v>95.266000000000005</c:v>
                </c:pt>
                <c:pt idx="31">
                  <c:v>95.1</c:v>
                </c:pt>
                <c:pt idx="32">
                  <c:v>94.879000000000005</c:v>
                </c:pt>
                <c:pt idx="33">
                  <c:v>94.63</c:v>
                </c:pt>
                <c:pt idx="34">
                  <c:v>94.335999999999999</c:v>
                </c:pt>
                <c:pt idx="35">
                  <c:v>94.111000000000004</c:v>
                </c:pt>
                <c:pt idx="36">
                  <c:v>93.897000000000006</c:v>
                </c:pt>
                <c:pt idx="37">
                  <c:v>93.721000000000004</c:v>
                </c:pt>
                <c:pt idx="38">
                  <c:v>93.572000000000003</c:v>
                </c:pt>
                <c:pt idx="39">
                  <c:v>93.198999999999998</c:v>
                </c:pt>
                <c:pt idx="40">
                  <c:v>93.034000000000006</c:v>
                </c:pt>
                <c:pt idx="41">
                  <c:v>92.808000000000007</c:v>
                </c:pt>
                <c:pt idx="42">
                  <c:v>92.626999999999995</c:v>
                </c:pt>
                <c:pt idx="43">
                  <c:v>92.37</c:v>
                </c:pt>
                <c:pt idx="44">
                  <c:v>92.158000000000001</c:v>
                </c:pt>
                <c:pt idx="45">
                  <c:v>91.974999999999994</c:v>
                </c:pt>
                <c:pt idx="46">
                  <c:v>91.760999999999996</c:v>
                </c:pt>
                <c:pt idx="47">
                  <c:v>91.465999999999994</c:v>
                </c:pt>
                <c:pt idx="48">
                  <c:v>91.135999999999996</c:v>
                </c:pt>
                <c:pt idx="49">
                  <c:v>90.926000000000002</c:v>
                </c:pt>
                <c:pt idx="50">
                  <c:v>90.713999999999999</c:v>
                </c:pt>
                <c:pt idx="51">
                  <c:v>90.468000000000004</c:v>
                </c:pt>
                <c:pt idx="52">
                  <c:v>90.254000000000005</c:v>
                </c:pt>
                <c:pt idx="53">
                  <c:v>90.039000000000001</c:v>
                </c:pt>
                <c:pt idx="54">
                  <c:v>89.873999999999995</c:v>
                </c:pt>
                <c:pt idx="55">
                  <c:v>89.641999999999996</c:v>
                </c:pt>
                <c:pt idx="56">
                  <c:v>89.492000000000004</c:v>
                </c:pt>
                <c:pt idx="57">
                  <c:v>89.275000000000006</c:v>
                </c:pt>
                <c:pt idx="58">
                  <c:v>89.006</c:v>
                </c:pt>
                <c:pt idx="59">
                  <c:v>88.768000000000001</c:v>
                </c:pt>
                <c:pt idx="60">
                  <c:v>88.527000000000001</c:v>
                </c:pt>
                <c:pt idx="61">
                  <c:v>88.262</c:v>
                </c:pt>
                <c:pt idx="62">
                  <c:v>88.046999999999997</c:v>
                </c:pt>
                <c:pt idx="63">
                  <c:v>87.775999999999996</c:v>
                </c:pt>
                <c:pt idx="64">
                  <c:v>87.632000000000005</c:v>
                </c:pt>
                <c:pt idx="65">
                  <c:v>87.396000000000001</c:v>
                </c:pt>
                <c:pt idx="66">
                  <c:v>87.177000000000007</c:v>
                </c:pt>
                <c:pt idx="67">
                  <c:v>86.94</c:v>
                </c:pt>
                <c:pt idx="68">
                  <c:v>86.72</c:v>
                </c:pt>
                <c:pt idx="69">
                  <c:v>86.572000000000003</c:v>
                </c:pt>
                <c:pt idx="70">
                  <c:v>86.385000000000005</c:v>
                </c:pt>
                <c:pt idx="71">
                  <c:v>86.102000000000004</c:v>
                </c:pt>
                <c:pt idx="72">
                  <c:v>85.93</c:v>
                </c:pt>
                <c:pt idx="73">
                  <c:v>85.655000000000001</c:v>
                </c:pt>
                <c:pt idx="74">
                  <c:v>85.495000000000005</c:v>
                </c:pt>
                <c:pt idx="75">
                  <c:v>85.254000000000005</c:v>
                </c:pt>
                <c:pt idx="76">
                  <c:v>84.951999999999998</c:v>
                </c:pt>
                <c:pt idx="77">
                  <c:v>84.73</c:v>
                </c:pt>
                <c:pt idx="78">
                  <c:v>84.507000000000005</c:v>
                </c:pt>
                <c:pt idx="79">
                  <c:v>84.302999999999997</c:v>
                </c:pt>
                <c:pt idx="80">
                  <c:v>84.16</c:v>
                </c:pt>
                <c:pt idx="81">
                  <c:v>83.933999999999997</c:v>
                </c:pt>
                <c:pt idx="82">
                  <c:v>83.725999999999999</c:v>
                </c:pt>
                <c:pt idx="83">
                  <c:v>83.411000000000001</c:v>
                </c:pt>
                <c:pt idx="84">
                  <c:v>83.153999999999996</c:v>
                </c:pt>
                <c:pt idx="85">
                  <c:v>82.888999999999996</c:v>
                </c:pt>
                <c:pt idx="86">
                  <c:v>82.665999999999997</c:v>
                </c:pt>
                <c:pt idx="87">
                  <c:v>82.441000000000003</c:v>
                </c:pt>
                <c:pt idx="88">
                  <c:v>82.305999999999997</c:v>
                </c:pt>
                <c:pt idx="89">
                  <c:v>82.034000000000006</c:v>
                </c:pt>
                <c:pt idx="90">
                  <c:v>81.807000000000002</c:v>
                </c:pt>
                <c:pt idx="91">
                  <c:v>81.486999999999995</c:v>
                </c:pt>
                <c:pt idx="92">
                  <c:v>81.325999999999993</c:v>
                </c:pt>
                <c:pt idx="93">
                  <c:v>81.209999999999994</c:v>
                </c:pt>
                <c:pt idx="94">
                  <c:v>81.093999999999994</c:v>
                </c:pt>
                <c:pt idx="95">
                  <c:v>80.905000000000001</c:v>
                </c:pt>
                <c:pt idx="96">
                  <c:v>80.638999999999996</c:v>
                </c:pt>
                <c:pt idx="97">
                  <c:v>80.391000000000005</c:v>
                </c:pt>
                <c:pt idx="98">
                  <c:v>80.265000000000001</c:v>
                </c:pt>
                <c:pt idx="99">
                  <c:v>80.138000000000005</c:v>
                </c:pt>
                <c:pt idx="100">
                  <c:v>79.882000000000005</c:v>
                </c:pt>
                <c:pt idx="101">
                  <c:v>79.626000000000005</c:v>
                </c:pt>
                <c:pt idx="102">
                  <c:v>79.42</c:v>
                </c:pt>
                <c:pt idx="103">
                  <c:v>79.135000000000005</c:v>
                </c:pt>
                <c:pt idx="104">
                  <c:v>78.953000000000003</c:v>
                </c:pt>
                <c:pt idx="105">
                  <c:v>78.718000000000004</c:v>
                </c:pt>
                <c:pt idx="106">
                  <c:v>78.585999999999999</c:v>
                </c:pt>
                <c:pt idx="107">
                  <c:v>78.426000000000002</c:v>
                </c:pt>
                <c:pt idx="108">
                  <c:v>78.263000000000005</c:v>
                </c:pt>
                <c:pt idx="109">
                  <c:v>78.123000000000005</c:v>
                </c:pt>
                <c:pt idx="110">
                  <c:v>77.781000000000006</c:v>
                </c:pt>
                <c:pt idx="111">
                  <c:v>77.465000000000003</c:v>
                </c:pt>
                <c:pt idx="112">
                  <c:v>77.263000000000005</c:v>
                </c:pt>
                <c:pt idx="113">
                  <c:v>77.176000000000002</c:v>
                </c:pt>
                <c:pt idx="114">
                  <c:v>76.972999999999999</c:v>
                </c:pt>
                <c:pt idx="115">
                  <c:v>76.796999999999997</c:v>
                </c:pt>
                <c:pt idx="116">
                  <c:v>76.561999999999998</c:v>
                </c:pt>
                <c:pt idx="117">
                  <c:v>76.414000000000001</c:v>
                </c:pt>
                <c:pt idx="118">
                  <c:v>76.174000000000007</c:v>
                </c:pt>
                <c:pt idx="119">
                  <c:v>75.902000000000001</c:v>
                </c:pt>
                <c:pt idx="120">
                  <c:v>75.747</c:v>
                </c:pt>
                <c:pt idx="121">
                  <c:v>75.426000000000002</c:v>
                </c:pt>
                <c:pt idx="122">
                  <c:v>75.13</c:v>
                </c:pt>
                <c:pt idx="123">
                  <c:v>74.998000000000005</c:v>
                </c:pt>
                <c:pt idx="124">
                  <c:v>74.864000000000004</c:v>
                </c:pt>
                <c:pt idx="125">
                  <c:v>74.763999999999996</c:v>
                </c:pt>
                <c:pt idx="126">
                  <c:v>74.495000000000005</c:v>
                </c:pt>
                <c:pt idx="127">
                  <c:v>74.257999999999996</c:v>
                </c:pt>
                <c:pt idx="128">
                  <c:v>74.122</c:v>
                </c:pt>
                <c:pt idx="129">
                  <c:v>74.018000000000001</c:v>
                </c:pt>
                <c:pt idx="130">
                  <c:v>73.741</c:v>
                </c:pt>
                <c:pt idx="131">
                  <c:v>73.564999999999998</c:v>
                </c:pt>
                <c:pt idx="132">
                  <c:v>73.385000000000005</c:v>
                </c:pt>
                <c:pt idx="133">
                  <c:v>73.088999999999999</c:v>
                </c:pt>
                <c:pt idx="134">
                  <c:v>72.674000000000007</c:v>
                </c:pt>
                <c:pt idx="135">
                  <c:v>72.37</c:v>
                </c:pt>
                <c:pt idx="136">
                  <c:v>72.215999999999994</c:v>
                </c:pt>
                <c:pt idx="137">
                  <c:v>72.061000000000007</c:v>
                </c:pt>
                <c:pt idx="138">
                  <c:v>71.790000000000006</c:v>
                </c:pt>
                <c:pt idx="139">
                  <c:v>71.673000000000002</c:v>
                </c:pt>
                <c:pt idx="140">
                  <c:v>71.594999999999999</c:v>
                </c:pt>
                <c:pt idx="141">
                  <c:v>71.319000000000003</c:v>
                </c:pt>
                <c:pt idx="142">
                  <c:v>71.198999999999998</c:v>
                </c:pt>
                <c:pt idx="143">
                  <c:v>71.036000000000001</c:v>
                </c:pt>
                <c:pt idx="144">
                  <c:v>70.789000000000001</c:v>
                </c:pt>
                <c:pt idx="145">
                  <c:v>70.528999999999996</c:v>
                </c:pt>
                <c:pt idx="146">
                  <c:v>70.266999999999996</c:v>
                </c:pt>
                <c:pt idx="147">
                  <c:v>70.001999999999995</c:v>
                </c:pt>
                <c:pt idx="148">
                  <c:v>69.914000000000001</c:v>
                </c:pt>
                <c:pt idx="149">
                  <c:v>69.778999999999996</c:v>
                </c:pt>
                <c:pt idx="150">
                  <c:v>69.644000000000005</c:v>
                </c:pt>
                <c:pt idx="151">
                  <c:v>69.509</c:v>
                </c:pt>
                <c:pt idx="152">
                  <c:v>69.372</c:v>
                </c:pt>
                <c:pt idx="153">
                  <c:v>69.325999999999993</c:v>
                </c:pt>
                <c:pt idx="154">
                  <c:v>69.138999999999996</c:v>
                </c:pt>
                <c:pt idx="155">
                  <c:v>68.855000000000004</c:v>
                </c:pt>
                <c:pt idx="156">
                  <c:v>68.614000000000004</c:v>
                </c:pt>
                <c:pt idx="157">
                  <c:v>68.366</c:v>
                </c:pt>
                <c:pt idx="158">
                  <c:v>68.061999999999998</c:v>
                </c:pt>
                <c:pt idx="159">
                  <c:v>67.754000000000005</c:v>
                </c:pt>
                <c:pt idx="160">
                  <c:v>67.444999999999993</c:v>
                </c:pt>
                <c:pt idx="161">
                  <c:v>67.186000000000007</c:v>
                </c:pt>
                <c:pt idx="162">
                  <c:v>67.081000000000003</c:v>
                </c:pt>
                <c:pt idx="163">
                  <c:v>66.872</c:v>
                </c:pt>
                <c:pt idx="164">
                  <c:v>66.606999999999999</c:v>
                </c:pt>
                <c:pt idx="165">
                  <c:v>66.180000000000007</c:v>
                </c:pt>
                <c:pt idx="166">
                  <c:v>65.91</c:v>
                </c:pt>
                <c:pt idx="167">
                  <c:v>65.688999999999993</c:v>
                </c:pt>
                <c:pt idx="168">
                  <c:v>65.466999999999999</c:v>
                </c:pt>
                <c:pt idx="169">
                  <c:v>65.292000000000002</c:v>
                </c:pt>
                <c:pt idx="170">
                  <c:v>65.173000000000002</c:v>
                </c:pt>
                <c:pt idx="171">
                  <c:v>64.992000000000004</c:v>
                </c:pt>
                <c:pt idx="172">
                  <c:v>64.75</c:v>
                </c:pt>
                <c:pt idx="173">
                  <c:v>64.688999999999993</c:v>
                </c:pt>
                <c:pt idx="174">
                  <c:v>64.566000000000003</c:v>
                </c:pt>
                <c:pt idx="175">
                  <c:v>64.256</c:v>
                </c:pt>
                <c:pt idx="176">
                  <c:v>64.067999999999998</c:v>
                </c:pt>
                <c:pt idx="177">
                  <c:v>63.941000000000003</c:v>
                </c:pt>
                <c:pt idx="178">
                  <c:v>63.941000000000003</c:v>
                </c:pt>
                <c:pt idx="179">
                  <c:v>63.941000000000003</c:v>
                </c:pt>
                <c:pt idx="180">
                  <c:v>63.807000000000002</c:v>
                </c:pt>
                <c:pt idx="181">
                  <c:v>63.597000000000001</c:v>
                </c:pt>
                <c:pt idx="182">
                  <c:v>63.454000000000001</c:v>
                </c:pt>
                <c:pt idx="183">
                  <c:v>63.164000000000001</c:v>
                </c:pt>
                <c:pt idx="184">
                  <c:v>63.091000000000001</c:v>
                </c:pt>
                <c:pt idx="185">
                  <c:v>62.723999999999997</c:v>
                </c:pt>
                <c:pt idx="186">
                  <c:v>62.429000000000002</c:v>
                </c:pt>
                <c:pt idx="187">
                  <c:v>62.429000000000002</c:v>
                </c:pt>
                <c:pt idx="188">
                  <c:v>62.052999999999997</c:v>
                </c:pt>
                <c:pt idx="189">
                  <c:v>61.826000000000001</c:v>
                </c:pt>
                <c:pt idx="190">
                  <c:v>61.67</c:v>
                </c:pt>
                <c:pt idx="191">
                  <c:v>61.514000000000003</c:v>
                </c:pt>
                <c:pt idx="192">
                  <c:v>61.351999999999997</c:v>
                </c:pt>
                <c:pt idx="193">
                  <c:v>61.182000000000002</c:v>
                </c:pt>
                <c:pt idx="194">
                  <c:v>60.924999999999997</c:v>
                </c:pt>
                <c:pt idx="195">
                  <c:v>60.752000000000002</c:v>
                </c:pt>
                <c:pt idx="196">
                  <c:v>60.579000000000001</c:v>
                </c:pt>
                <c:pt idx="197">
                  <c:v>60.405000000000001</c:v>
                </c:pt>
                <c:pt idx="198">
                  <c:v>60.23</c:v>
                </c:pt>
                <c:pt idx="199">
                  <c:v>59.963999999999999</c:v>
                </c:pt>
                <c:pt idx="200">
                  <c:v>59.606000000000002</c:v>
                </c:pt>
                <c:pt idx="201">
                  <c:v>59.606000000000002</c:v>
                </c:pt>
                <c:pt idx="202">
                  <c:v>59.606000000000002</c:v>
                </c:pt>
                <c:pt idx="203">
                  <c:v>59.326999999999998</c:v>
                </c:pt>
                <c:pt idx="204">
                  <c:v>59.042000000000002</c:v>
                </c:pt>
                <c:pt idx="205">
                  <c:v>58.841000000000001</c:v>
                </c:pt>
                <c:pt idx="206">
                  <c:v>58.737000000000002</c:v>
                </c:pt>
                <c:pt idx="207">
                  <c:v>58.631999999999998</c:v>
                </c:pt>
                <c:pt idx="208">
                  <c:v>58.311999999999998</c:v>
                </c:pt>
                <c:pt idx="209">
                  <c:v>58.311999999999998</c:v>
                </c:pt>
                <c:pt idx="210">
                  <c:v>58.204000000000001</c:v>
                </c:pt>
                <c:pt idx="211">
                  <c:v>58.204000000000001</c:v>
                </c:pt>
                <c:pt idx="212">
                  <c:v>58.091999999999999</c:v>
                </c:pt>
                <c:pt idx="213">
                  <c:v>57.866999999999997</c:v>
                </c:pt>
                <c:pt idx="214">
                  <c:v>57.753</c:v>
                </c:pt>
                <c:pt idx="215">
                  <c:v>57.512999999999998</c:v>
                </c:pt>
                <c:pt idx="216">
                  <c:v>57.512999999999998</c:v>
                </c:pt>
                <c:pt idx="217">
                  <c:v>57.253</c:v>
                </c:pt>
                <c:pt idx="218">
                  <c:v>57.118000000000002</c:v>
                </c:pt>
                <c:pt idx="219">
                  <c:v>56.98</c:v>
                </c:pt>
                <c:pt idx="220">
                  <c:v>56.701000000000001</c:v>
                </c:pt>
                <c:pt idx="221">
                  <c:v>56.279000000000003</c:v>
                </c:pt>
                <c:pt idx="222">
                  <c:v>56.279000000000003</c:v>
                </c:pt>
                <c:pt idx="223">
                  <c:v>56.279000000000003</c:v>
                </c:pt>
                <c:pt idx="224">
                  <c:v>56.279000000000003</c:v>
                </c:pt>
              </c:numCache>
            </c:numRef>
          </c:yVal>
          <c:smooth val="0"/>
        </c:ser>
        <c:dLbls>
          <c:showLegendKey val="0"/>
          <c:showVal val="0"/>
          <c:showCatName val="0"/>
          <c:showSerName val="0"/>
          <c:showPercent val="0"/>
          <c:showBubbleSize val="0"/>
        </c:dLbls>
        <c:axId val="583801408"/>
        <c:axId val="583801800"/>
      </c:scatterChart>
      <c:valAx>
        <c:axId val="58380140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3801800"/>
        <c:crosses val="autoZero"/>
        <c:crossBetween val="midCat"/>
        <c:majorUnit val="1"/>
      </c:valAx>
      <c:valAx>
        <c:axId val="583801800"/>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583801408"/>
        <c:crosses val="autoZero"/>
        <c:crossBetween val="midCat"/>
        <c:majorUnit val="25"/>
      </c:valAx>
      <c:spPr>
        <a:solidFill>
          <a:schemeClr val="bg2"/>
        </a:solidFill>
        <a:ln>
          <a:solidFill>
            <a:schemeClr val="tx1"/>
          </a:solidFill>
        </a:ln>
      </c:spPr>
    </c:plotArea>
    <c:legend>
      <c:legendPos val="r"/>
      <c:layout>
        <c:manualLayout>
          <c:xMode val="edge"/>
          <c:yMode val="edge"/>
          <c:x val="0.12475656167979003"/>
          <c:y val="0.71804749015748026"/>
          <c:w val="0.53960176991150455"/>
          <c:h val="9.6268864829396311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Microsoft_Excel_Worksheet1!$B$2:$B$10002</c:f>
              <c:numCache>
                <c:formatCode>General</c:formatCode>
                <c:ptCount val="10001"/>
                <c:pt idx="0">
                  <c:v>0.93622484516406002</c:v>
                </c:pt>
                <c:pt idx="1">
                  <c:v>0.93635827467634203</c:v>
                </c:pt>
                <c:pt idx="2">
                  <c:v>0.93649172320481999</c:v>
                </c:pt>
                <c:pt idx="3">
                  <c:v>0.93662519075220296</c:v>
                </c:pt>
                <c:pt idx="4">
                  <c:v>0.93675867732120299</c:v>
                </c:pt>
                <c:pt idx="5">
                  <c:v>0.93689218291453003</c:v>
                </c:pt>
                <c:pt idx="6">
                  <c:v>0.937025707534895</c:v>
                </c:pt>
                <c:pt idx="7">
                  <c:v>0.93715925118501098</c:v>
                </c:pt>
                <c:pt idx="8">
                  <c:v>0.937292813867589</c:v>
                </c:pt>
                <c:pt idx="9">
                  <c:v>0.93742679429953102</c:v>
                </c:pt>
                <c:pt idx="10">
                  <c:v>0.93758515752639005</c:v>
                </c:pt>
                <c:pt idx="11">
                  <c:v>0.93782821688733897</c:v>
                </c:pt>
                <c:pt idx="12">
                  <c:v>0.93821946682935897</c:v>
                </c:pt>
                <c:pt idx="13">
                  <c:v>0.93882256212845105</c:v>
                </c:pt>
                <c:pt idx="14">
                  <c:v>0.93970143985856502</c:v>
                </c:pt>
                <c:pt idx="15">
                  <c:v>0.94092048491994795</c:v>
                </c:pt>
                <c:pt idx="16">
                  <c:v>0.94254473979414799</c:v>
                </c:pt>
                <c:pt idx="17">
                  <c:v>0.94464015955115499</c:v>
                </c:pt>
                <c:pt idx="18">
                  <c:v>0.94727391358031499</c:v>
                </c:pt>
                <c:pt idx="19">
                  <c:v>0.950514736055452</c:v>
                </c:pt>
                <c:pt idx="20">
                  <c:v>0.95443332778252399</c:v>
                </c:pt>
                <c:pt idx="21">
                  <c:v>0.95910281282392096</c:v>
                </c:pt>
                <c:pt idx="22">
                  <c:v>0.96459925415871095</c:v>
                </c:pt>
                <c:pt idx="23">
                  <c:v>0.97100223363738003</c:v>
                </c:pt>
                <c:pt idx="24">
                  <c:v>0.97839550264147102</c:v>
                </c:pt>
                <c:pt idx="25">
                  <c:v>0.98686771118598005</c:v>
                </c:pt>
                <c:pt idx="26">
                  <c:v>0.99651311347461502</c:v>
                </c:pt>
                <c:pt idx="27">
                  <c:v>1.0073963298560999</c:v>
                </c:pt>
                <c:pt idx="28">
                  <c:v>1.01949874265215</c:v>
                </c:pt>
                <c:pt idx="29">
                  <c:v>1.0327901143523699</c:v>
                </c:pt>
                <c:pt idx="30">
                  <c:v>1.0472408181994699</c:v>
                </c:pt>
                <c:pt idx="31">
                  <c:v>1.06282124040596</c:v>
                </c:pt>
                <c:pt idx="32">
                  <c:v>1.0795011950294899</c:v>
                </c:pt>
                <c:pt idx="33">
                  <c:v>1.09724934876019</c:v>
                </c:pt>
                <c:pt idx="34">
                  <c:v>1.11603265374204</c:v>
                </c:pt>
                <c:pt idx="35">
                  <c:v>1.1358157874016599</c:v>
                </c:pt>
                <c:pt idx="36">
                  <c:v>1.15656059910153</c:v>
                </c:pt>
                <c:pt idx="37">
                  <c:v>1.1782255642767001</c:v>
                </c:pt>
                <c:pt idx="38">
                  <c:v>1.20076524756017</c:v>
                </c:pt>
                <c:pt idx="39">
                  <c:v>1.22412977725296</c:v>
                </c:pt>
                <c:pt idx="40">
                  <c:v>1.2482643343514499</c:v>
                </c:pt>
                <c:pt idx="41">
                  <c:v>1.2731086602016399</c:v>
                </c:pt>
                <c:pt idx="42">
                  <c:v>1.2985965877029899</c:v>
                </c:pt>
                <c:pt idx="43">
                  <c:v>1.3246561687749401</c:v>
                </c:pt>
                <c:pt idx="44">
                  <c:v>1.35124328653882</c:v>
                </c:pt>
                <c:pt idx="45">
                  <c:v>1.3783640332153499</c:v>
                </c:pt>
                <c:pt idx="46">
                  <c:v>1.40602911924781</c:v>
                </c:pt>
                <c:pt idx="47">
                  <c:v>1.4342494700483099</c:v>
                </c:pt>
                <c:pt idx="48">
                  <c:v>1.46303623031246</c:v>
                </c:pt>
                <c:pt idx="49">
                  <c:v>1.49240076842056</c:v>
                </c:pt>
                <c:pt idx="50">
                  <c:v>1.5223546809272199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Microsoft_Excel_Worksheet1!$C$2:$C$10002</c:f>
              <c:numCache>
                <c:formatCode>General</c:formatCode>
                <c:ptCount val="10001"/>
                <c:pt idx="0">
                  <c:v>0.64937113715055395</c:v>
                </c:pt>
                <c:pt idx="1">
                  <c:v>0.66001951782038504</c:v>
                </c:pt>
                <c:pt idx="2">
                  <c:v>0.67083873173807695</c:v>
                </c:pt>
                <c:pt idx="3">
                  <c:v>0.68183087148346</c:v>
                </c:pt>
                <c:pt idx="4">
                  <c:v>0.69299790540914996</c:v>
                </c:pt>
                <c:pt idx="5">
                  <c:v>0.70434163012793705</c:v>
                </c:pt>
                <c:pt idx="6">
                  <c:v>0.71586360581836905</c:v>
                </c:pt>
                <c:pt idx="7">
                  <c:v>0.727565066784574</c:v>
                </c:pt>
                <c:pt idx="8">
                  <c:v>0.73944679566587801</c:v>
                </c:pt>
                <c:pt idx="9">
                  <c:v>0.751508970787374</c:v>
                </c:pt>
                <c:pt idx="10">
                  <c:v>0.76375267872669494</c:v>
                </c:pt>
                <c:pt idx="11">
                  <c:v>0.77618150783133899</c:v>
                </c:pt>
                <c:pt idx="12">
                  <c:v>0.78879985942364395</c:v>
                </c:pt>
                <c:pt idx="13">
                  <c:v>0.80161299831879795</c:v>
                </c:pt>
                <c:pt idx="14">
                  <c:v>0.81462736963027704</c:v>
                </c:pt>
                <c:pt idx="15">
                  <c:v>0.82785100651530696</c:v>
                </c:pt>
                <c:pt idx="16">
                  <c:v>0.84129405945371605</c:v>
                </c:pt>
                <c:pt idx="17">
                  <c:v>0.85496948842612097</c:v>
                </c:pt>
                <c:pt idx="18">
                  <c:v>0.86889397396926604</c:v>
                </c:pt>
                <c:pt idx="19">
                  <c:v>0.88308912265546302</c:v>
                </c:pt>
                <c:pt idx="20">
                  <c:v>0.89758306817645905</c:v>
                </c:pt>
                <c:pt idx="21">
                  <c:v>0.91241260153125203</c:v>
                </c:pt>
                <c:pt idx="22">
                  <c:v>0.92762600189076005</c:v>
                </c:pt>
                <c:pt idx="23">
                  <c:v>0.94328677892881296</c:v>
                </c:pt>
                <c:pt idx="24">
                  <c:v>0.95947856573613999</c:v>
                </c:pt>
                <c:pt idx="25">
                  <c:v>0.97631139388203902</c:v>
                </c:pt>
                <c:pt idx="26">
                  <c:v>0.99392943227816799</c:v>
                </c:pt>
                <c:pt idx="27">
                  <c:v>1.00232149169149</c:v>
                </c:pt>
                <c:pt idx="28">
                  <c:v>1.0070015817261599</c:v>
                </c:pt>
                <c:pt idx="29">
                  <c:v>1.0129454427222799</c:v>
                </c:pt>
                <c:pt idx="30">
                  <c:v>1.01996874183375</c:v>
                </c:pt>
                <c:pt idx="31">
                  <c:v>1.0279033757459899</c:v>
                </c:pt>
                <c:pt idx="32">
                  <c:v>1.0365991674638899</c:v>
                </c:pt>
                <c:pt idx="33">
                  <c:v>1.0459246785718801</c:v>
                </c:pt>
                <c:pt idx="34">
                  <c:v>1.0557670299275601</c:v>
                </c:pt>
                <c:pt idx="35">
                  <c:v>1.0660308416365301</c:v>
                </c:pt>
                <c:pt idx="36">
                  <c:v>1.07663653422246</c:v>
                </c:pt>
                <c:pt idx="37">
                  <c:v>1.0875182692065</c:v>
                </c:pt>
                <c:pt idx="38">
                  <c:v>1.0986217742662701</c:v>
                </c:pt>
                <c:pt idx="39">
                  <c:v>1.10990223149865</c:v>
                </c:pt>
                <c:pt idx="40">
                  <c:v>1.1213223361761799</c:v>
                </c:pt>
                <c:pt idx="41">
                  <c:v>1.1328505742238</c:v>
                </c:pt>
                <c:pt idx="42">
                  <c:v>1.1444597248961901</c:v>
                </c:pt>
                <c:pt idx="43">
                  <c:v>1.15612580125606</c:v>
                </c:pt>
                <c:pt idx="44">
                  <c:v>1.16784007773691</c:v>
                </c:pt>
                <c:pt idx="45">
                  <c:v>1.17961349716874</c:v>
                </c:pt>
                <c:pt idx="46">
                  <c:v>1.1914561844528</c:v>
                </c:pt>
                <c:pt idx="47">
                  <c:v>1.20337627980759</c:v>
                </c:pt>
                <c:pt idx="48">
                  <c:v>1.2153804532532</c:v>
                </c:pt>
                <c:pt idx="49">
                  <c:v>1.2274742695960701</c:v>
                </c:pt>
                <c:pt idx="50">
                  <c:v>1.2396624516888299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Microsoft_Excel_Worksheet1!$D$2:$D$10002</c:f>
              <c:numCache>
                <c:formatCode>General</c:formatCode>
                <c:ptCount val="10001"/>
                <c:pt idx="0">
                  <c:v>1.34979353186012</c:v>
                </c:pt>
                <c:pt idx="1">
                  <c:v>1.3283952896578699</c:v>
                </c:pt>
                <c:pt idx="2">
                  <c:v>1.30734363735807</c:v>
                </c:pt>
                <c:pt idx="3">
                  <c:v>1.2866339507962301</c:v>
                </c:pt>
                <c:pt idx="4">
                  <c:v>1.2662618641227801</c:v>
                </c:pt>
                <c:pt idx="5">
                  <c:v>1.24622331672617</c:v>
                </c:pt>
                <c:pt idx="6">
                  <c:v>1.2265146173725801</c:v>
                </c:pt>
                <c:pt idx="7">
                  <c:v>1.2071325331260001</c:v>
                </c:pt>
                <c:pt idx="8">
                  <c:v>1.18807441465307</c:v>
                </c:pt>
                <c:pt idx="9">
                  <c:v>1.1693393277128701</c:v>
                </c:pt>
                <c:pt idx="10">
                  <c:v>1.1509824477202999</c:v>
                </c:pt>
                <c:pt idx="11">
                  <c:v>1.13313929218371</c:v>
                </c:pt>
                <c:pt idx="12">
                  <c:v>1.1159431095496699</c:v>
                </c:pt>
                <c:pt idx="13">
                  <c:v>1.0995178533905301</c:v>
                </c:pt>
                <c:pt idx="14">
                  <c:v>1.08397879692286</c:v>
                </c:pt>
                <c:pt idx="15">
                  <c:v>1.0694332095682699</c:v>
                </c:pt>
                <c:pt idx="16">
                  <c:v>1.0559810526779201</c:v>
                </c:pt>
                <c:pt idx="17">
                  <c:v>1.0437156449635601</c:v>
                </c:pt>
                <c:pt idx="18">
                  <c:v>1.0327242382066599</c:v>
                </c:pt>
                <c:pt idx="19">
                  <c:v>1.0230884293329201</c:v>
                </c:pt>
                <c:pt idx="20">
                  <c:v>1.0148843148664799</c:v>
                </c:pt>
                <c:pt idx="21">
                  <c:v>1.00818226756511</c:v>
                </c:pt>
                <c:pt idx="22">
                  <c:v>1.0030461837281599</c:v>
                </c:pt>
                <c:pt idx="23">
                  <c:v>0.99953201803534897</c:v>
                </c:pt>
                <c:pt idx="24">
                  <c:v>0.997685403065383</c:v>
                </c:pt>
                <c:pt idx="25">
                  <c:v>0.99753816813401297</c:v>
                </c:pt>
                <c:pt idx="26">
                  <c:v>0.999103510850609</c:v>
                </c:pt>
                <c:pt idx="27">
                  <c:v>1.0124968623539199</c:v>
                </c:pt>
                <c:pt idx="28">
                  <c:v>1.0321509967121001</c:v>
                </c:pt>
                <c:pt idx="29">
                  <c:v>1.0530235640701</c:v>
                </c:pt>
                <c:pt idx="30">
                  <c:v>1.07524209941119</c:v>
                </c:pt>
                <c:pt idx="31">
                  <c:v>1.0989252644863401</c:v>
                </c:pt>
                <c:pt idx="32">
                  <c:v>1.12417882113597</c:v>
                </c:pt>
                <c:pt idx="33">
                  <c:v>1.1510925767604701</c:v>
                </c:pt>
                <c:pt idx="34">
                  <c:v>1.17973837874438</c:v>
                </c:pt>
                <c:pt idx="35">
                  <c:v>1.2101690237501801</c:v>
                </c:pt>
                <c:pt idx="36">
                  <c:v>1.24241782335587</c:v>
                </c:pt>
                <c:pt idx="37">
                  <c:v>1.27649853765497</c:v>
                </c:pt>
                <c:pt idx="38">
                  <c:v>1.3124054278927699</c:v>
                </c:pt>
                <c:pt idx="39">
                  <c:v>1.3501132523483901</c:v>
                </c:pt>
                <c:pt idx="40">
                  <c:v>1.38957710744205</c:v>
                </c:pt>
                <c:pt idx="41">
                  <c:v>1.4307320820232099</c:v>
                </c:pt>
                <c:pt idx="42">
                  <c:v>1.47349274151767</c:v>
                </c:pt>
                <c:pt idx="43">
                  <c:v>1.5177534863136299</c:v>
                </c:pt>
                <c:pt idx="44">
                  <c:v>1.5634490151720599</c:v>
                </c:pt>
                <c:pt idx="45">
                  <c:v>1.61060161876896</c:v>
                </c:pt>
                <c:pt idx="46">
                  <c:v>1.6592451405006601</c:v>
                </c:pt>
                <c:pt idx="47">
                  <c:v>1.7094167276279999</c:v>
                </c:pt>
                <c:pt idx="48">
                  <c:v>1.76115635682431</c:v>
                </c:pt>
                <c:pt idx="49">
                  <c:v>1.8145065104421501</c:v>
                </c:pt>
                <c:pt idx="50">
                  <c:v>1.86951195576162</c:v>
                </c:pt>
              </c:numCache>
            </c:numRef>
          </c:yVal>
          <c:smooth val="1"/>
        </c:ser>
        <c:dLbls>
          <c:showLegendKey val="0"/>
          <c:showVal val="0"/>
          <c:showCatName val="0"/>
          <c:showSerName val="0"/>
          <c:showPercent val="0"/>
          <c:showBubbleSize val="0"/>
        </c:dLbls>
        <c:axId val="583802584"/>
        <c:axId val="583802976"/>
      </c:scatterChart>
      <c:valAx>
        <c:axId val="583802584"/>
        <c:scaling>
          <c:orientation val="minMax"/>
          <c:max val="6"/>
          <c:min val="2"/>
        </c:scaling>
        <c:delete val="0"/>
        <c:axPos val="b"/>
        <c:title>
          <c:tx>
            <c:rich>
              <a:bodyPr/>
              <a:lstStyle/>
              <a:p>
                <a:pPr>
                  <a:defRPr sz="1700"/>
                </a:pPr>
                <a:r>
                  <a:rPr lang="en-US" sz="1700" dirty="0" smtClean="0"/>
                  <a:t>Ischemic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583802976"/>
        <c:crosses val="autoZero"/>
        <c:crossBetween val="midCat"/>
        <c:majorUnit val="1"/>
      </c:valAx>
      <c:valAx>
        <c:axId val="5838029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3802584"/>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Microsoft_Excel_Worksheet2!$B$2:$B$10002</c:f>
              <c:numCache>
                <c:formatCode>General</c:formatCode>
                <c:ptCount val="10001"/>
                <c:pt idx="0">
                  <c:v>0.73580872351728999</c:v>
                </c:pt>
                <c:pt idx="1">
                  <c:v>0.79056480544973595</c:v>
                </c:pt>
                <c:pt idx="2">
                  <c:v>0.84911763494193104</c:v>
                </c:pt>
                <c:pt idx="3">
                  <c:v>0.90941559306643005</c:v>
                </c:pt>
                <c:pt idx="4">
                  <c:v>0.96791413891281397</c:v>
                </c:pt>
                <c:pt idx="5">
                  <c:v>1.0202647797686</c:v>
                </c:pt>
                <c:pt idx="6">
                  <c:v>1.0632658574896201</c:v>
                </c:pt>
                <c:pt idx="7">
                  <c:v>1.09704289661146</c:v>
                </c:pt>
                <c:pt idx="8">
                  <c:v>1.12254505635521</c:v>
                </c:pt>
                <c:pt idx="9">
                  <c:v>1.1411114084063301</c:v>
                </c:pt>
                <c:pt idx="10">
                  <c:v>1.1543621276531899</c:v>
                </c:pt>
                <c:pt idx="11">
                  <c:v>1.1641032795624999</c:v>
                </c:pt>
                <c:pt idx="12">
                  <c:v>1.1722532040459299</c:v>
                </c:pt>
                <c:pt idx="13">
                  <c:v>1.1802670378020299</c:v>
                </c:pt>
                <c:pt idx="14">
                  <c:v>1.1883356562507701</c:v>
                </c:pt>
                <c:pt idx="15">
                  <c:v>1.19645943391482</c:v>
                </c:pt>
                <c:pt idx="16">
                  <c:v>1.20463874787721</c:v>
                </c:pt>
                <c:pt idx="17">
                  <c:v>1.2128739777988</c:v>
                </c:pt>
                <c:pt idx="18">
                  <c:v>1.2211655059359201</c:v>
                </c:pt>
                <c:pt idx="19">
                  <c:v>1.2295137171581001</c:v>
                </c:pt>
                <c:pt idx="20">
                  <c:v>1.23791899896594</c:v>
                </c:pt>
                <c:pt idx="21">
                  <c:v>1.2463817415091001</c:v>
                </c:pt>
                <c:pt idx="22">
                  <c:v>1.25490233760439</c:v>
                </c:pt>
                <c:pt idx="23">
                  <c:v>1.26348118275405</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Microsoft_Excel_Worksheet2!$C$2:$C$10002</c:f>
              <c:numCache>
                <c:formatCode>General</c:formatCode>
                <c:ptCount val="10001"/>
                <c:pt idx="0">
                  <c:v>0.585353901346367</c:v>
                </c:pt>
                <c:pt idx="1">
                  <c:v>0.664516155974611</c:v>
                </c:pt>
                <c:pt idx="2">
                  <c:v>0.75383326209707802</c:v>
                </c:pt>
                <c:pt idx="3">
                  <c:v>0.85010847992824301</c:v>
                </c:pt>
                <c:pt idx="4">
                  <c:v>0.94649522804803199</c:v>
                </c:pt>
                <c:pt idx="5">
                  <c:v>1.0069101543382699</c:v>
                </c:pt>
                <c:pt idx="6">
                  <c:v>1.0228033650192201</c:v>
                </c:pt>
                <c:pt idx="7">
                  <c:v>1.0354466199780099</c:v>
                </c:pt>
                <c:pt idx="8">
                  <c:v>1.0424344080785499</c:v>
                </c:pt>
                <c:pt idx="9">
                  <c:v>1.04178092100747</c:v>
                </c:pt>
                <c:pt idx="10">
                  <c:v>1.0329718391668901</c:v>
                </c:pt>
                <c:pt idx="11">
                  <c:v>1.0173827614488999</c:v>
                </c:pt>
                <c:pt idx="12">
                  <c:v>0.99775273117630803</c:v>
                </c:pt>
                <c:pt idx="13">
                  <c:v>0.97669956900603505</c:v>
                </c:pt>
                <c:pt idx="14">
                  <c:v>0.95512963202910695</c:v>
                </c:pt>
                <c:pt idx="15">
                  <c:v>0.93342752637200199</c:v>
                </c:pt>
                <c:pt idx="16">
                  <c:v>0.91181485738229395</c:v>
                </c:pt>
                <c:pt idx="17">
                  <c:v>0.89042411630318097</c:v>
                </c:pt>
                <c:pt idx="18">
                  <c:v>0.86933662679457802</c:v>
                </c:pt>
                <c:pt idx="19">
                  <c:v>0.84860298556746006</c:v>
                </c:pt>
                <c:pt idx="20">
                  <c:v>0.82825460102871196</c:v>
                </c:pt>
                <c:pt idx="21">
                  <c:v>0.80831049184368498</c:v>
                </c:pt>
                <c:pt idx="22">
                  <c:v>0.78878144852000298</c:v>
                </c:pt>
                <c:pt idx="23">
                  <c:v>0.76967266815145696</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Microsoft_Excel_Worksheet2!$D$2:$D$10002</c:f>
              <c:numCache>
                <c:formatCode>General</c:formatCode>
                <c:ptCount val="10001"/>
                <c:pt idx="0">
                  <c:v>0.92493528506232103</c:v>
                </c:pt>
                <c:pt idx="1">
                  <c:v>0.94052297449282396</c:v>
                </c:pt>
                <c:pt idx="2">
                  <c:v>0.95644593336679895</c:v>
                </c:pt>
                <c:pt idx="3">
                  <c:v>0.97286021777147302</c:v>
                </c:pt>
                <c:pt idx="4">
                  <c:v>0.98981775348136303</c:v>
                </c:pt>
                <c:pt idx="5">
                  <c:v>1.03379652727841</c:v>
                </c:pt>
                <c:pt idx="6">
                  <c:v>1.10532906164413</c:v>
                </c:pt>
                <c:pt idx="7">
                  <c:v>1.16230339042609</c:v>
                </c:pt>
                <c:pt idx="8">
                  <c:v>1.20881217444672</c:v>
                </c:pt>
                <c:pt idx="9">
                  <c:v>1.24991274090124</c:v>
                </c:pt>
                <c:pt idx="10">
                  <c:v>1.29001766673013</c:v>
                </c:pt>
                <c:pt idx="11">
                  <c:v>1.3319829044068601</c:v>
                </c:pt>
                <c:pt idx="12">
                  <c:v>1.3772726763432299</c:v>
                </c:pt>
                <c:pt idx="13">
                  <c:v>1.4262628189133399</c:v>
                </c:pt>
                <c:pt idx="14">
                  <c:v>1.47848164747746</c:v>
                </c:pt>
                <c:pt idx="15">
                  <c:v>1.53361148729746</c:v>
                </c:pt>
                <c:pt idx="16">
                  <c:v>1.59150128026346</c:v>
                </c:pt>
                <c:pt idx="17">
                  <c:v>1.65209281631878</c:v>
                </c:pt>
                <c:pt idx="18">
                  <c:v>1.71538291028443</c:v>
                </c:pt>
                <c:pt idx="19">
                  <c:v>1.78140309000805</c:v>
                </c:pt>
                <c:pt idx="20">
                  <c:v>1.8502081921398399</c:v>
                </c:pt>
                <c:pt idx="21">
                  <c:v>1.9218697038361201</c:v>
                </c:pt>
                <c:pt idx="22">
                  <c:v>1.99647174750336</c:v>
                </c:pt>
                <c:pt idx="23">
                  <c:v>2.0741085986691599</c:v>
                </c:pt>
              </c:numCache>
            </c:numRef>
          </c:yVal>
          <c:smooth val="1"/>
        </c:ser>
        <c:dLbls>
          <c:showLegendKey val="0"/>
          <c:showVal val="0"/>
          <c:showCatName val="0"/>
          <c:showSerName val="0"/>
          <c:showPercent val="0"/>
          <c:showBubbleSize val="0"/>
        </c:dLbls>
        <c:axId val="583803760"/>
        <c:axId val="583804152"/>
      </c:scatterChart>
      <c:valAx>
        <c:axId val="583803760"/>
        <c:scaling>
          <c:orientation val="minMax"/>
          <c:max val="25"/>
          <c:min val="12"/>
        </c:scaling>
        <c:delete val="0"/>
        <c:axPos val="b"/>
        <c:title>
          <c:tx>
            <c:rich>
              <a:bodyPr/>
              <a:lstStyle/>
              <a:p>
                <a:pPr>
                  <a:defRPr sz="1700"/>
                </a:pPr>
                <a:r>
                  <a:rPr lang="en-US" sz="1700" dirty="0" smtClean="0"/>
                  <a:t>Recipient BMI (kg/m</a:t>
                </a:r>
                <a:r>
                  <a:rPr lang="en-US" sz="1700" baseline="30000" dirty="0" smtClean="0"/>
                  <a:t>2</a:t>
                </a:r>
                <a:r>
                  <a:rPr lang="en-US" sz="1700" dirty="0" smtClean="0"/>
                  <a:t>)</a:t>
                </a:r>
                <a:endParaRPr lang="en-US" sz="1700" dirty="0"/>
              </a:p>
            </c:rich>
          </c:tx>
          <c:layout>
            <c:manualLayout>
              <c:xMode val="edge"/>
              <c:yMode val="edge"/>
              <c:x val="0.449553863842241"/>
              <c:y val="0.88582020997375333"/>
            </c:manualLayout>
          </c:layout>
          <c:overlay val="0"/>
        </c:title>
        <c:numFmt formatCode="#,##0" sourceLinked="0"/>
        <c:majorTickMark val="out"/>
        <c:minorTickMark val="none"/>
        <c:tickLblPos val="nextTo"/>
        <c:txPr>
          <a:bodyPr rot="0"/>
          <a:lstStyle/>
          <a:p>
            <a:pPr>
              <a:defRPr sz="1500" b="1"/>
            </a:pPr>
            <a:endParaRPr lang="en-US"/>
          </a:p>
        </c:txPr>
        <c:crossAx val="583804152"/>
        <c:crosses val="autoZero"/>
        <c:crossBetween val="midCat"/>
        <c:majorUnit val="2"/>
      </c:valAx>
      <c:valAx>
        <c:axId val="5838041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3803760"/>
        <c:crossesAt val="1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Microsoft_Excel_Worksheet3!$B$2:$B$10002</c:f>
              <c:numCache>
                <c:formatCode>General</c:formatCode>
                <c:ptCount val="10001"/>
                <c:pt idx="0">
                  <c:v>2.12409123591828</c:v>
                </c:pt>
                <c:pt idx="1">
                  <c:v>2.0255855428643601</c:v>
                </c:pt>
                <c:pt idx="2">
                  <c:v>1.9316480959384501</c:v>
                </c:pt>
                <c:pt idx="3">
                  <c:v>1.84206704065743</c:v>
                </c:pt>
                <c:pt idx="4">
                  <c:v>1.7566403473858001</c:v>
                </c:pt>
                <c:pt idx="5">
                  <c:v>1.67517801884508</c:v>
                </c:pt>
                <c:pt idx="6">
                  <c:v>1.5976453963471899</c:v>
                </c:pt>
                <c:pt idx="7">
                  <c:v>1.5242029990922099</c:v>
                </c:pt>
                <c:pt idx="8">
                  <c:v>1.45497341245228</c:v>
                </c:pt>
                <c:pt idx="9">
                  <c:v>1.3900293224518201</c:v>
                </c:pt>
                <c:pt idx="10">
                  <c:v>1.32940209298323</c:v>
                </c:pt>
                <c:pt idx="11">
                  <c:v>1.27308992052097</c:v>
                </c:pt>
                <c:pt idx="12">
                  <c:v>1.2210654956750699</c:v>
                </c:pt>
                <c:pt idx="13">
                  <c:v>1.1732831403640001</c:v>
                </c:pt>
                <c:pt idx="14">
                  <c:v>1.12968542343364</c:v>
                </c:pt>
                <c:pt idx="15">
                  <c:v>1.0902092867014099</c:v>
                </c:pt>
                <c:pt idx="16">
                  <c:v>1.0547917384093199</c:v>
                </c:pt>
                <c:pt idx="17">
                  <c:v>1.0233751928752799</c:v>
                </c:pt>
                <c:pt idx="18">
                  <c:v>0.99591255484261798</c:v>
                </c:pt>
                <c:pt idx="19">
                  <c:v>0.97231783872264799</c:v>
                </c:pt>
                <c:pt idx="20">
                  <c:v>0.95225365084975599</c:v>
                </c:pt>
                <c:pt idx="21">
                  <c:v>0.93534164451820201</c:v>
                </c:pt>
                <c:pt idx="22">
                  <c:v>0.92124892162580496</c:v>
                </c:pt>
                <c:pt idx="23">
                  <c:v>0.90968006135594803</c:v>
                </c:pt>
                <c:pt idx="24">
                  <c:v>0.90037035219643102</c:v>
                </c:pt>
                <c:pt idx="25">
                  <c:v>0.89308004947880004</c:v>
                </c:pt>
                <c:pt idx="26">
                  <c:v>0.88758948027747497</c:v>
                </c:pt>
                <c:pt idx="27">
                  <c:v>0.88369485516649404</c:v>
                </c:pt>
                <c:pt idx="28">
                  <c:v>0.88120467682812798</c:v>
                </c:pt>
                <c:pt idx="29">
                  <c:v>0.87993666038084795</c:v>
                </c:pt>
                <c:pt idx="30">
                  <c:v>0.87971510071103998</c:v>
                </c:pt>
                <c:pt idx="31">
                  <c:v>0.88036863893075301</c:v>
                </c:pt>
                <c:pt idx="32">
                  <c:v>0.88172839399214198</c:v>
                </c:pt>
                <c:pt idx="33">
                  <c:v>0.88362643693737297</c:v>
                </c:pt>
                <c:pt idx="34">
                  <c:v>0.88589459457591102</c:v>
                </c:pt>
                <c:pt idx="35">
                  <c:v>0.88836357677017197</c:v>
                </c:pt>
                <c:pt idx="36">
                  <c:v>0.89088116070433099</c:v>
                </c:pt>
                <c:pt idx="37">
                  <c:v>0.89340594752555103</c:v>
                </c:pt>
                <c:pt idx="38">
                  <c:v>0.89593788967654397</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Microsoft_Excel_Worksheet3!$C$2:$C$10002</c:f>
              <c:numCache>
                <c:formatCode>General</c:formatCode>
                <c:ptCount val="10001"/>
                <c:pt idx="0">
                  <c:v>1.3268217258289301</c:v>
                </c:pt>
                <c:pt idx="1">
                  <c:v>1.30453345240728</c:v>
                </c:pt>
                <c:pt idx="2">
                  <c:v>1.2825998381836301</c:v>
                </c:pt>
                <c:pt idx="3">
                  <c:v>1.2610108983939501</c:v>
                </c:pt>
                <c:pt idx="4">
                  <c:v>1.23975542573902</c:v>
                </c:pt>
                <c:pt idx="5">
                  <c:v>1.2188207920288201</c:v>
                </c:pt>
                <c:pt idx="6">
                  <c:v>1.19821689233819</c:v>
                </c:pt>
                <c:pt idx="7">
                  <c:v>1.1779900245092101</c:v>
                </c:pt>
                <c:pt idx="8">
                  <c:v>1.1581891337671399</c:v>
                </c:pt>
                <c:pt idx="9">
                  <c:v>1.1388639275822801</c:v>
                </c:pt>
                <c:pt idx="10">
                  <c:v>1.1200665252306501</c:v>
                </c:pt>
                <c:pt idx="11">
                  <c:v>1.10185356386478</c:v>
                </c:pt>
                <c:pt idx="12">
                  <c:v>1.0842889723976801</c:v>
                </c:pt>
                <c:pt idx="13">
                  <c:v>1.0674477164901299</c:v>
                </c:pt>
                <c:pt idx="14">
                  <c:v>1.051420949727</c:v>
                </c:pt>
                <c:pt idx="15">
                  <c:v>1.03632318731953</c:v>
                </c:pt>
                <c:pt idx="16">
                  <c:v>1.0223023486441201</c:v>
                </c:pt>
                <c:pt idx="17">
                  <c:v>1.0095537581909899</c:v>
                </c:pt>
                <c:pt idx="18">
                  <c:v>0.99349168022852297</c:v>
                </c:pt>
                <c:pt idx="19">
                  <c:v>0.955937084868409</c:v>
                </c:pt>
                <c:pt idx="20">
                  <c:v>0.92368788596773699</c:v>
                </c:pt>
                <c:pt idx="21">
                  <c:v>0.89573593797746498</c:v>
                </c:pt>
                <c:pt idx="22">
                  <c:v>0.87122520637227996</c:v>
                </c:pt>
                <c:pt idx="23">
                  <c:v>0.84943721876209999</c:v>
                </c:pt>
                <c:pt idx="24">
                  <c:v>0.82977965162227196</c:v>
                </c:pt>
                <c:pt idx="25">
                  <c:v>0.81177459442562505</c:v>
                </c:pt>
                <c:pt idx="26">
                  <c:v>0.79504485546832204</c:v>
                </c:pt>
                <c:pt idx="27">
                  <c:v>0.77929850976786696</c:v>
                </c:pt>
                <c:pt idx="28">
                  <c:v>0.76431296196195697</c:v>
                </c:pt>
                <c:pt idx="29">
                  <c:v>0.74991995871504602</c:v>
                </c:pt>
                <c:pt idx="30">
                  <c:v>0.73599256007402303</c:v>
                </c:pt>
                <c:pt idx="31">
                  <c:v>0.72243449648188696</c:v>
                </c:pt>
                <c:pt idx="32">
                  <c:v>0.70917187324735997</c:v>
                </c:pt>
                <c:pt idx="33">
                  <c:v>0.69614692040221504</c:v>
                </c:pt>
                <c:pt idx="34">
                  <c:v>0.68331339140718494</c:v>
                </c:pt>
                <c:pt idx="35">
                  <c:v>0.67063322356647803</c:v>
                </c:pt>
                <c:pt idx="36">
                  <c:v>0.65808025350714605</c:v>
                </c:pt>
                <c:pt idx="37">
                  <c:v>0.645665867551805</c:v>
                </c:pt>
                <c:pt idx="38">
                  <c:v>0.63340899648048199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Microsoft_Excel_Worksheet3!$D$2:$D$10002</c:f>
              <c:numCache>
                <c:formatCode>General</c:formatCode>
                <c:ptCount val="10001"/>
                <c:pt idx="0">
                  <c:v>3.4004293799802898</c:v>
                </c:pt>
                <c:pt idx="1">
                  <c:v>3.1451832713754899</c:v>
                </c:pt>
                <c:pt idx="2">
                  <c:v>2.9091414605405701</c:v>
                </c:pt>
                <c:pt idx="3">
                  <c:v>2.69086570671046</c:v>
                </c:pt>
                <c:pt idx="4">
                  <c:v>2.4890274694496899</c:v>
                </c:pt>
                <c:pt idx="5">
                  <c:v>2.3024068945776199</c:v>
                </c:pt>
                <c:pt idx="6">
                  <c:v>2.1302243598723698</c:v>
                </c:pt>
                <c:pt idx="7">
                  <c:v>1.9721684684126199</c:v>
                </c:pt>
                <c:pt idx="8">
                  <c:v>1.8278082302995</c:v>
                </c:pt>
                <c:pt idx="9">
                  <c:v>1.6965868094336201</c:v>
                </c:pt>
                <c:pt idx="10">
                  <c:v>1.5778615689494599</c:v>
                </c:pt>
                <c:pt idx="11">
                  <c:v>1.4709376988782701</c:v>
                </c:pt>
                <c:pt idx="12">
                  <c:v>1.37509555356924</c:v>
                </c:pt>
                <c:pt idx="13">
                  <c:v>1.2896119465117999</c:v>
                </c:pt>
                <c:pt idx="14">
                  <c:v>1.2137756587880499</c:v>
                </c:pt>
                <c:pt idx="15">
                  <c:v>1.1468973225275501</c:v>
                </c:pt>
                <c:pt idx="16">
                  <c:v>1.088313660721</c:v>
                </c:pt>
                <c:pt idx="17">
                  <c:v>1.0373858518135399</c:v>
                </c:pt>
                <c:pt idx="18">
                  <c:v>0.99833932848336104</c:v>
                </c:pt>
                <c:pt idx="19">
                  <c:v>0.98897929002139495</c:v>
                </c:pt>
                <c:pt idx="20">
                  <c:v>0.98170283418479398</c:v>
                </c:pt>
                <c:pt idx="21">
                  <c:v>0.97669855018368601</c:v>
                </c:pt>
                <c:pt idx="22">
                  <c:v>0.97414488170129199</c:v>
                </c:pt>
                <c:pt idx="23">
                  <c:v>0.97419537989460503</c:v>
                </c:pt>
                <c:pt idx="24">
                  <c:v>0.97696631814171397</c:v>
                </c:pt>
                <c:pt idx="25">
                  <c:v>0.98252886977991105</c:v>
                </c:pt>
                <c:pt idx="26">
                  <c:v>0.99090646279973005</c:v>
                </c:pt>
                <c:pt idx="27">
                  <c:v>1.0020763382190301</c:v>
                </c:pt>
                <c:pt idx="28">
                  <c:v>1.0159734573524299</c:v>
                </c:pt>
                <c:pt idx="29">
                  <c:v>1.03249489133335</c:v>
                </c:pt>
                <c:pt idx="30">
                  <c:v>1.0515033716389699</c:v>
                </c:pt>
                <c:pt idx="31">
                  <c:v>1.0728293626441201</c:v>
                </c:pt>
                <c:pt idx="32">
                  <c:v>1.0962715670208001</c:v>
                </c:pt>
                <c:pt idx="33">
                  <c:v>1.12159611307842</c:v>
                </c:pt>
                <c:pt idx="34">
                  <c:v>1.14853483418877</c:v>
                </c:pt>
                <c:pt idx="35">
                  <c:v>1.17678310110394</c:v>
                </c:pt>
                <c:pt idx="36">
                  <c:v>1.20603716380813</c:v>
                </c:pt>
                <c:pt idx="37">
                  <c:v>1.2362031620170599</c:v>
                </c:pt>
                <c:pt idx="38">
                  <c:v>1.2672770778726901</c:v>
                </c:pt>
              </c:numCache>
            </c:numRef>
          </c:yVal>
          <c:smooth val="1"/>
        </c:ser>
        <c:dLbls>
          <c:showLegendKey val="0"/>
          <c:showVal val="0"/>
          <c:showCatName val="0"/>
          <c:showSerName val="0"/>
          <c:showPercent val="0"/>
          <c:showBubbleSize val="0"/>
        </c:dLbls>
        <c:axId val="583804936"/>
        <c:axId val="583805328"/>
      </c:scatterChart>
      <c:valAx>
        <c:axId val="583804936"/>
        <c:scaling>
          <c:orientation val="minMax"/>
          <c:max val="1.9"/>
          <c:min val="0.30000000000000004"/>
        </c:scaling>
        <c:delete val="0"/>
        <c:axPos val="b"/>
        <c:title>
          <c:tx>
            <c:rich>
              <a:bodyPr/>
              <a:lstStyle/>
              <a:p>
                <a:pPr>
                  <a:defRPr sz="1700"/>
                </a:pPr>
                <a:r>
                  <a:rPr lang="en-US" sz="1700" dirty="0" smtClean="0"/>
                  <a:t>Donor BSA</a:t>
                </a:r>
                <a:endParaRPr lang="en-US" sz="1700" dirty="0"/>
              </a:p>
            </c:rich>
          </c:tx>
          <c:layout>
            <c:manualLayout>
              <c:xMode val="edge"/>
              <c:yMode val="edge"/>
              <c:x val="0.46558997050147494"/>
              <c:y val="0.88582020997375333"/>
            </c:manualLayout>
          </c:layout>
          <c:overlay val="0"/>
        </c:title>
        <c:numFmt formatCode="#,##0.0" sourceLinked="0"/>
        <c:majorTickMark val="out"/>
        <c:minorTickMark val="none"/>
        <c:tickLblPos val="nextTo"/>
        <c:txPr>
          <a:bodyPr rot="0"/>
          <a:lstStyle/>
          <a:p>
            <a:pPr>
              <a:defRPr sz="1500" b="1"/>
            </a:pPr>
            <a:endParaRPr lang="en-US"/>
          </a:p>
        </c:txPr>
        <c:crossAx val="583805328"/>
        <c:crosses val="autoZero"/>
        <c:crossBetween val="midCat"/>
        <c:majorUnit val="0.2"/>
      </c:valAx>
      <c:valAx>
        <c:axId val="5838053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3804936"/>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Microsoft_Excel_Worksheet4!$B$2:$B$10002</c:f>
              <c:numCache>
                <c:formatCode>General</c:formatCode>
                <c:ptCount val="10001"/>
                <c:pt idx="0">
                  <c:v>1.1309705096402101</c:v>
                </c:pt>
                <c:pt idx="1">
                  <c:v>1.1243715980640201</c:v>
                </c:pt>
                <c:pt idx="2">
                  <c:v>1.1178111893786</c:v>
                </c:pt>
                <c:pt idx="3">
                  <c:v>1.1112890589298401</c:v>
                </c:pt>
                <c:pt idx="4">
                  <c:v>1.10480498337441</c:v>
                </c:pt>
                <c:pt idx="5">
                  <c:v>1.09835874067217</c:v>
                </c:pt>
                <c:pt idx="6">
                  <c:v>1.0919501100785001</c:v>
                </c:pt>
                <c:pt idx="7">
                  <c:v>1.0855788721367501</c:v>
                </c:pt>
                <c:pt idx="8">
                  <c:v>1.07924480867078</c:v>
                </c:pt>
                <c:pt idx="9">
                  <c:v>1.0729477027774099</c:v>
                </c:pt>
                <c:pt idx="10">
                  <c:v>1.0666873388190701</c:v>
                </c:pt>
                <c:pt idx="11">
                  <c:v>1.06047091687351</c:v>
                </c:pt>
                <c:pt idx="12">
                  <c:v>1.05433495145005</c:v>
                </c:pt>
                <c:pt idx="13">
                  <c:v>1.0483224400364199</c:v>
                </c:pt>
                <c:pt idx="14">
                  <c:v>1.0424754036155499</c:v>
                </c:pt>
                <c:pt idx="15">
                  <c:v>1.03683494600992</c:v>
                </c:pt>
                <c:pt idx="16">
                  <c:v>1.0314413297110401</c:v>
                </c:pt>
                <c:pt idx="17">
                  <c:v>1.0263340676193</c:v>
                </c:pt>
                <c:pt idx="18">
                  <c:v>1.02155203021509</c:v>
                </c:pt>
                <c:pt idx="19">
                  <c:v>1.0171335677943301</c:v>
                </c:pt>
                <c:pt idx="20">
                  <c:v>1.0131166475308699</c:v>
                </c:pt>
                <c:pt idx="21">
                  <c:v>1.0095390052734201</c:v>
                </c:pt>
                <c:pt idx="22">
                  <c:v>1.0064383121470599</c:v>
                </c:pt>
                <c:pt idx="23">
                  <c:v>1.0038523562079</c:v>
                </c:pt>
                <c:pt idx="24">
                  <c:v>1.00181923959599</c:v>
                </c:pt>
                <c:pt idx="25">
                  <c:v>1.0003775918470701</c:v>
                </c:pt>
                <c:pt idx="26">
                  <c:v>0.99956680025938405</c:v>
                </c:pt>
                <c:pt idx="27">
                  <c:v>0.99942725847056302</c:v>
                </c:pt>
                <c:pt idx="28">
                  <c:v>1</c:v>
                </c:pt>
                <c:pt idx="29">
                  <c:v>1.0012997234278</c:v>
                </c:pt>
                <c:pt idx="30">
                  <c:v>1.0033044878702</c:v>
                </c:pt>
                <c:pt idx="31">
                  <c:v>1.00599090616905</c:v>
                </c:pt>
                <c:pt idx="32">
                  <c:v>1.00933672373994</c:v>
                </c:pt>
                <c:pt idx="33">
                  <c:v>1.01332065204525</c:v>
                </c:pt>
                <c:pt idx="34">
                  <c:v>1.0179222106963099</c:v>
                </c:pt>
                <c:pt idx="35">
                  <c:v>1.02312157724555</c:v>
                </c:pt>
                <c:pt idx="36">
                  <c:v>1.02889944384873</c:v>
                </c:pt>
                <c:pt idx="37">
                  <c:v>1.0352368800873399</c:v>
                </c:pt>
                <c:pt idx="38">
                  <c:v>1.0421152013434201</c:v>
                </c:pt>
                <c:pt idx="39">
                  <c:v>1.0495158422145201</c:v>
                </c:pt>
                <c:pt idx="40">
                  <c:v>1.0574202345461901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Microsoft_Excel_Worksheet4!$C$2:$C$10002</c:f>
              <c:numCache>
                <c:formatCode>General</c:formatCode>
                <c:ptCount val="10001"/>
                <c:pt idx="0">
                  <c:v>0.88994955313701096</c:v>
                </c:pt>
                <c:pt idx="1">
                  <c:v>0.89333626221894002</c:v>
                </c:pt>
                <c:pt idx="2">
                  <c:v>0.89673419446734304</c:v>
                </c:pt>
                <c:pt idx="3">
                  <c:v>0.900143150358789</c:v>
                </c:pt>
                <c:pt idx="4">
                  <c:v>0.90356288276865104</c:v>
                </c:pt>
                <c:pt idx="5">
                  <c:v>0.90699308496893905</c:v>
                </c:pt>
                <c:pt idx="6">
                  <c:v>0.91043337482447095</c:v>
                </c:pt>
                <c:pt idx="7">
                  <c:v>0.91388327370740996</c:v>
                </c:pt>
                <c:pt idx="8">
                  <c:v>0.91734217795457995</c:v>
                </c:pt>
                <c:pt idx="9">
                  <c:v>0.92080931960670098</c:v>
                </c:pt>
                <c:pt idx="10">
                  <c:v>0.92428371143577703</c:v>
                </c:pt>
                <c:pt idx="11">
                  <c:v>0.92776584377353299</c:v>
                </c:pt>
                <c:pt idx="12">
                  <c:v>0.93126316940689702</c:v>
                </c:pt>
                <c:pt idx="13">
                  <c:v>0.93478521333937303</c:v>
                </c:pt>
                <c:pt idx="14">
                  <c:v>0.93834194071855703</c:v>
                </c:pt>
                <c:pt idx="15">
                  <c:v>0.941943859906202</c:v>
                </c:pt>
                <c:pt idx="16">
                  <c:v>0.94560214719958502</c:v>
                </c:pt>
                <c:pt idx="17">
                  <c:v>0.94932879936497705</c:v>
                </c:pt>
                <c:pt idx="18">
                  <c:v>0.95313682193117499</c:v>
                </c:pt>
                <c:pt idx="19">
                  <c:v>0.95704046354195405</c:v>
                </c:pt>
                <c:pt idx="20">
                  <c:v>0.96105550974586396</c:v>
                </c:pt>
                <c:pt idx="21">
                  <c:v>0.96519965360724302</c:v>
                </c:pt>
                <c:pt idx="22">
                  <c:v>0.96949296567041299</c:v>
                </c:pt>
                <c:pt idx="23">
                  <c:v>0.97395849229929798</c:v>
                </c:pt>
                <c:pt idx="24">
                  <c:v>0.97862301934241303</c:v>
                </c:pt>
                <c:pt idx="25">
                  <c:v>0.98351804725311898</c:v>
                </c:pt>
                <c:pt idx="26">
                  <c:v>0.98868103342836</c:v>
                </c:pt>
                <c:pt idx="27">
                  <c:v>0.99415696562693201</c:v>
                </c:pt>
                <c:pt idx="28">
                  <c:v>1</c:v>
                </c:pt>
                <c:pt idx="29">
                  <c:v>0.99636360995036</c:v>
                </c:pt>
                <c:pt idx="30">
                  <c:v>0.99372755411264901</c:v>
                </c:pt>
                <c:pt idx="31">
                  <c:v>0.99200212605654303</c:v>
                </c:pt>
                <c:pt idx="32">
                  <c:v>0.99110081676277295</c:v>
                </c:pt>
                <c:pt idx="33">
                  <c:v>0.99094048674048596</c:v>
                </c:pt>
                <c:pt idx="34">
                  <c:v>0.991441715311002</c:v>
                </c:pt>
                <c:pt idx="35">
                  <c:v>0.99252926311995804</c:v>
                </c:pt>
                <c:pt idx="36">
                  <c:v>0.99413257099054797</c:v>
                </c:pt>
                <c:pt idx="37">
                  <c:v>0.99618621636705496</c:v>
                </c:pt>
                <c:pt idx="38">
                  <c:v>0.99863025918081105</c:v>
                </c:pt>
                <c:pt idx="39">
                  <c:v>1.00141042987833</c:v>
                </c:pt>
                <c:pt idx="40">
                  <c:v>1.00447813867297</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Microsoft_Excel_Worksheet4!$D$2:$D$10002</c:f>
              <c:numCache>
                <c:formatCode>General</c:formatCode>
                <c:ptCount val="10001"/>
                <c:pt idx="0">
                  <c:v>1.4372660665620001</c:v>
                </c:pt>
                <c:pt idx="1">
                  <c:v>1.4151574765283801</c:v>
                </c:pt>
                <c:pt idx="2">
                  <c:v>1.3933915566163999</c:v>
                </c:pt>
                <c:pt idx="3">
                  <c:v>1.3719633060640599</c:v>
                </c:pt>
                <c:pt idx="4">
                  <c:v>1.3508678527706399</c:v>
                </c:pt>
                <c:pt idx="5">
                  <c:v>1.3301004640540099</c:v>
                </c:pt>
                <c:pt idx="6">
                  <c:v>1.3096565612286799</c:v>
                </c:pt>
                <c:pt idx="7">
                  <c:v>1.2895317394844901</c:v>
                </c:pt>
                <c:pt idx="8">
                  <c:v>1.26972179524104</c:v>
                </c:pt>
                <c:pt idx="9">
                  <c:v>1.2502227642385699</c:v>
                </c:pt>
                <c:pt idx="10">
                  <c:v>1.2310309753586599</c:v>
                </c:pt>
                <c:pt idx="11">
                  <c:v>1.2121577584279599</c:v>
                </c:pt>
                <c:pt idx="12">
                  <c:v>1.1936713770793199</c:v>
                </c:pt>
                <c:pt idx="13">
                  <c:v>1.17564968144713</c:v>
                </c:pt>
                <c:pt idx="14">
                  <c:v>1.1581651847632399</c:v>
                </c:pt>
                <c:pt idx="15">
                  <c:v>1.1412853260431599</c:v>
                </c:pt>
                <c:pt idx="16">
                  <c:v>1.1250727589681899</c:v>
                </c:pt>
                <c:pt idx="17">
                  <c:v>1.1095856557397099</c:v>
                </c:pt>
                <c:pt idx="18">
                  <c:v>1.09487801375899</c:v>
                </c:pt>
                <c:pt idx="19">
                  <c:v>1.08099995156441</c:v>
                </c:pt>
                <c:pt idx="20">
                  <c:v>1.0679979783640301</c:v>
                </c:pt>
                <c:pt idx="21">
                  <c:v>1.0559152185348399</c:v>
                </c:pt>
                <c:pt idx="22">
                  <c:v>1.04479156840192</c:v>
                </c:pt>
                <c:pt idx="23">
                  <c:v>1.0346637572666399</c:v>
                </c:pt>
                <c:pt idx="24">
                  <c:v>1.02556527793418</c:v>
                </c:pt>
                <c:pt idx="25">
                  <c:v>1.01752614409543</c:v>
                </c:pt>
                <c:pt idx="26">
                  <c:v>1.01057242366244</c:v>
                </c:pt>
                <c:pt idx="27">
                  <c:v>1.0047254905507701</c:v>
                </c:pt>
                <c:pt idx="28">
                  <c:v>1</c:v>
                </c:pt>
                <c:pt idx="29">
                  <c:v>1.0062602910463101</c:v>
                </c:pt>
                <c:pt idx="30">
                  <c:v>1.0129737182132801</c:v>
                </c:pt>
                <c:pt idx="31">
                  <c:v>1.02017694994047</c:v>
                </c:pt>
                <c:pt idx="32">
                  <c:v>1.0279081650014701</c:v>
                </c:pt>
                <c:pt idx="33">
                  <c:v>1.03620626828856</c:v>
                </c:pt>
                <c:pt idx="34">
                  <c:v>1.04510997573249</c:v>
                </c:pt>
                <c:pt idx="35">
                  <c:v>1.0546568254672199</c:v>
                </c:pt>
                <c:pt idx="36">
                  <c:v>1.0648821861830799</c:v>
                </c:pt>
                <c:pt idx="37">
                  <c:v>1.0758183362558</c:v>
                </c:pt>
                <c:pt idx="38">
                  <c:v>1.08749367735152</c:v>
                </c:pt>
                <c:pt idx="39">
                  <c:v>1.0999321259247099</c:v>
                </c:pt>
                <c:pt idx="40">
                  <c:v>1.1131527002717101</c:v>
                </c:pt>
              </c:numCache>
            </c:numRef>
          </c:yVal>
          <c:smooth val="1"/>
        </c:ser>
        <c:dLbls>
          <c:showLegendKey val="0"/>
          <c:showVal val="0"/>
          <c:showCatName val="0"/>
          <c:showSerName val="0"/>
          <c:showPercent val="0"/>
          <c:showBubbleSize val="0"/>
        </c:dLbls>
        <c:axId val="583806112"/>
        <c:axId val="583806504"/>
      </c:scatterChart>
      <c:valAx>
        <c:axId val="583806112"/>
        <c:scaling>
          <c:orientation val="minMax"/>
          <c:max val="20"/>
          <c:min val="-15"/>
        </c:scaling>
        <c:delete val="0"/>
        <c:axPos val="b"/>
        <c:title>
          <c:tx>
            <c:rich>
              <a:bodyPr/>
              <a:lstStyle/>
              <a:p>
                <a:pPr>
                  <a:defRPr sz="1700"/>
                </a:pPr>
                <a:r>
                  <a:rPr lang="en-US" sz="1700" dirty="0" smtClean="0"/>
                  <a:t>Height difference (cm)</a:t>
                </a:r>
                <a:endParaRPr lang="en-US" sz="1700" dirty="0"/>
              </a:p>
            </c:rich>
          </c:tx>
          <c:layout>
            <c:manualLayout>
              <c:xMode val="edge"/>
              <c:yMode val="edge"/>
              <c:x val="0.43004424778761063"/>
              <c:y val="0.88582020997375333"/>
            </c:manualLayout>
          </c:layout>
          <c:overlay val="0"/>
        </c:title>
        <c:numFmt formatCode="#,##0" sourceLinked="0"/>
        <c:majorTickMark val="out"/>
        <c:minorTickMark val="none"/>
        <c:tickLblPos val="nextTo"/>
        <c:txPr>
          <a:bodyPr rot="0"/>
          <a:lstStyle/>
          <a:p>
            <a:pPr>
              <a:defRPr sz="1500" b="1"/>
            </a:pPr>
            <a:endParaRPr lang="en-US"/>
          </a:p>
        </c:txPr>
        <c:crossAx val="583806504"/>
        <c:crosses val="autoZero"/>
        <c:crossBetween val="midCat"/>
      </c:valAx>
      <c:valAx>
        <c:axId val="5838065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380611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4"/>
          <c:y val="0.1442028617390568"/>
          <c:w val="0.85181045796000165"/>
          <c:h val="0.77856605424321967"/>
        </c:manualLayout>
      </c:layout>
      <c:barChart>
        <c:barDir val="col"/>
        <c:grouping val="percentStacked"/>
        <c:varyColors val="0"/>
        <c:ser>
          <c:idx val="0"/>
          <c:order val="0"/>
          <c:tx>
            <c:strRef>
              <c:f>Sheet1!$A$2</c:f>
              <c:strCache>
                <c:ptCount val="1"/>
                <c:pt idx="0">
                  <c:v>&lt;1</c:v>
                </c:pt>
              </c:strCache>
            </c:strRef>
          </c:tx>
          <c:spPr>
            <a:gradFill flip="none" rotWithShape="1">
              <a:gsLst>
                <a:gs pos="0">
                  <a:srgbClr val="9900FF"/>
                </a:gs>
                <a:gs pos="50000">
                  <a:srgbClr val="9933FF"/>
                </a:gs>
                <a:gs pos="100000">
                  <a:srgbClr val="9900FF"/>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132</c:v>
                </c:pt>
                <c:pt idx="1">
                  <c:v>1063</c:v>
                </c:pt>
                <c:pt idx="2">
                  <c:v>3</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369</c:v>
                </c:pt>
                <c:pt idx="1">
                  <c:v>1327</c:v>
                </c:pt>
                <c:pt idx="2">
                  <c:v>67</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221</c:v>
                </c:pt>
                <c:pt idx="1">
                  <c:v>612</c:v>
                </c:pt>
                <c:pt idx="2">
                  <c:v>45</c:v>
                </c:pt>
              </c:numCache>
            </c:numRef>
          </c:val>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341</c:v>
                </c:pt>
                <c:pt idx="1">
                  <c:v>1106</c:v>
                </c:pt>
                <c:pt idx="2">
                  <c:v>88</c:v>
                </c:pt>
              </c:numCache>
            </c:numRef>
          </c:val>
        </c:ser>
        <c:ser>
          <c:idx val="4"/>
          <c:order val="4"/>
          <c:tx>
            <c:strRef>
              <c:f>Sheet1!$A$6</c:f>
              <c:strCache>
                <c:ptCount val="1"/>
                <c:pt idx="0">
                  <c:v>18-34</c:v>
                </c:pt>
              </c:strCache>
            </c:strRef>
          </c:tx>
          <c:spPr>
            <a:gradFill>
              <a:gsLst>
                <a:gs pos="0">
                  <a:srgbClr val="66CCFF"/>
                </a:gs>
                <a:gs pos="50000">
                  <a:srgbClr val="66FFFF"/>
                </a:gs>
                <a:gs pos="100000">
                  <a:srgbClr val="66CCFF"/>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389</c:v>
                </c:pt>
                <c:pt idx="1">
                  <c:v>674</c:v>
                </c:pt>
                <c:pt idx="2">
                  <c:v>154</c:v>
                </c:pt>
              </c:numCache>
            </c:numRef>
          </c:val>
        </c:ser>
        <c:ser>
          <c:idx val="5"/>
          <c:order val="5"/>
          <c:tx>
            <c:strRef>
              <c:f>Sheet1!$A$7</c:f>
              <c:strCache>
                <c:ptCount val="1"/>
                <c:pt idx="0">
                  <c:v>35-49</c:v>
                </c:pt>
              </c:strCache>
            </c:strRef>
          </c:tx>
          <c:spPr>
            <a:gradFill>
              <a:gsLst>
                <a:gs pos="0">
                  <a:schemeClr val="bg1">
                    <a:lumMod val="90000"/>
                    <a:lumOff val="10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298</c:v>
                </c:pt>
                <c:pt idx="1">
                  <c:v>61</c:v>
                </c:pt>
                <c:pt idx="2">
                  <c:v>50</c:v>
                </c:pt>
              </c:numCache>
            </c:numRef>
          </c:val>
        </c:ser>
        <c:ser>
          <c:idx val="6"/>
          <c:order val="6"/>
          <c:tx>
            <c:strRef>
              <c:f>Sheet1!$A$8</c:f>
              <c:strCache>
                <c:ptCount val="1"/>
                <c:pt idx="0">
                  <c:v>50-65</c:v>
                </c:pt>
              </c:strCache>
            </c:strRef>
          </c:tx>
          <c:spPr>
            <a:gradFill flip="none" rotWithShape="1">
              <a:gsLst>
                <a:gs pos="3000">
                  <a:schemeClr val="accent1">
                    <a:lumMod val="75000"/>
                  </a:schemeClr>
                </a:gs>
                <a:gs pos="50000">
                  <a:schemeClr val="accent1">
                    <a:lumMod val="60000"/>
                    <a:lumOff val="40000"/>
                  </a:schemeClr>
                </a:gs>
                <a:gs pos="97000">
                  <a:schemeClr val="accent1">
                    <a:lumMod val="75000"/>
                  </a:schemeClr>
                </a:gs>
              </a:gsLst>
              <a:lin ang="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Sheet1!$B$8:$D$8</c:f>
              <c:numCache>
                <c:formatCode>General</c:formatCode>
                <c:ptCount val="3"/>
                <c:pt idx="0">
                  <c:v>55</c:v>
                </c:pt>
                <c:pt idx="1">
                  <c:v>4</c:v>
                </c:pt>
                <c:pt idx="2">
                  <c:v>17</c:v>
                </c:pt>
              </c:numCache>
            </c:numRef>
          </c:val>
        </c:ser>
        <c:dLbls>
          <c:showLegendKey val="0"/>
          <c:showVal val="0"/>
          <c:showCatName val="0"/>
          <c:showSerName val="0"/>
          <c:showPercent val="0"/>
          <c:showBubbleSize val="0"/>
        </c:dLbls>
        <c:gapWidth val="45"/>
        <c:overlap val="100"/>
        <c:axId val="521036704"/>
        <c:axId val="521026904"/>
      </c:barChart>
      <c:catAx>
        <c:axId val="521036704"/>
        <c:scaling>
          <c:orientation val="minMax"/>
        </c:scaling>
        <c:delete val="0"/>
        <c:axPos val="b"/>
        <c:numFmt formatCode="General" sourceLinked="0"/>
        <c:majorTickMark val="out"/>
        <c:minorTickMark val="none"/>
        <c:tickLblPos val="nextTo"/>
        <c:txPr>
          <a:bodyPr/>
          <a:lstStyle/>
          <a:p>
            <a:pPr>
              <a:defRPr sz="1500" b="1"/>
            </a:pPr>
            <a:endParaRPr lang="en-US"/>
          </a:p>
        </c:txPr>
        <c:crossAx val="521026904"/>
        <c:crosses val="autoZero"/>
        <c:auto val="1"/>
        <c:lblAlgn val="ctr"/>
        <c:lblOffset val="100"/>
        <c:noMultiLvlLbl val="0"/>
      </c:catAx>
      <c:valAx>
        <c:axId val="52102690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521036704"/>
        <c:crosses val="autoZero"/>
        <c:crossBetween val="between"/>
        <c:majorUnit val="0.2"/>
      </c:valAx>
      <c:spPr>
        <a:solidFill>
          <a:srgbClr val="000000"/>
        </a:solidFill>
        <a:ln w="12700">
          <a:solidFill>
            <a:srgbClr val="FFFFFF"/>
          </a:solidFill>
        </a:ln>
      </c:spPr>
    </c:plotArea>
    <c:legend>
      <c:legendPos val="t"/>
      <c:layout>
        <c:manualLayout>
          <c:xMode val="edge"/>
          <c:yMode val="edge"/>
          <c:x val="0.23644436148067699"/>
          <c:y val="3.1250105833544997E-2"/>
          <c:w val="0.63503744682776719"/>
          <c:h val="6.0731944797222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Microsoft_Excel_Worksheet5!$B$2:$B$10002</c:f>
              <c:numCache>
                <c:formatCode>General</c:formatCode>
                <c:ptCount val="10001"/>
                <c:pt idx="0">
                  <c:v>1.34972229691395</c:v>
                </c:pt>
                <c:pt idx="1">
                  <c:v>1.2612739327345199</c:v>
                </c:pt>
                <c:pt idx="2">
                  <c:v>1.17973647341021</c:v>
                </c:pt>
                <c:pt idx="3">
                  <c:v>1.10871813262196</c:v>
                </c:pt>
                <c:pt idx="4">
                  <c:v>1.0514803458433899</c:v>
                </c:pt>
                <c:pt idx="5">
                  <c:v>1.0106675958196401</c:v>
                </c:pt>
                <c:pt idx="6">
                  <c:v>0.98870109919784099</c:v>
                </c:pt>
                <c:pt idx="7">
                  <c:v>0.98513573356835504</c:v>
                </c:pt>
                <c:pt idx="8">
                  <c:v>0.99695228229681498</c:v>
                </c:pt>
                <c:pt idx="9">
                  <c:v>1.0216470132519599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Microsoft_Excel_Worksheet5!$C$2:$C$10002</c:f>
              <c:numCache>
                <c:formatCode>General</c:formatCode>
                <c:ptCount val="10001"/>
                <c:pt idx="0">
                  <c:v>1.0657073569263</c:v>
                </c:pt>
                <c:pt idx="1">
                  <c:v>1.04833810912373</c:v>
                </c:pt>
                <c:pt idx="2">
                  <c:v>1.0315422286606599</c:v>
                </c:pt>
                <c:pt idx="3">
                  <c:v>1.0167556457436</c:v>
                </c:pt>
                <c:pt idx="4">
                  <c:v>1.00565008567186</c:v>
                </c:pt>
                <c:pt idx="5">
                  <c:v>1.00012654059158</c:v>
                </c:pt>
                <c:pt idx="6">
                  <c:v>0.97480201139852196</c:v>
                </c:pt>
                <c:pt idx="7">
                  <c:v>0.95495863305847195</c:v>
                </c:pt>
                <c:pt idx="8">
                  <c:v>0.95304829768509502</c:v>
                </c:pt>
                <c:pt idx="9">
                  <c:v>0.96165969793843198</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Microsoft_Excel_Worksheet5!$D$2:$D$10002</c:f>
              <c:numCache>
                <c:formatCode>General</c:formatCode>
                <c:ptCount val="10001"/>
                <c:pt idx="0">
                  <c:v>1.70942826559904</c:v>
                </c:pt>
                <c:pt idx="1">
                  <c:v>1.5174607500678601</c:v>
                </c:pt>
                <c:pt idx="2">
                  <c:v>1.3492207182845199</c:v>
                </c:pt>
                <c:pt idx="3">
                  <c:v>1.2089983495549801</c:v>
                </c:pt>
                <c:pt idx="4">
                  <c:v>1.0993992179260801</c:v>
                </c:pt>
                <c:pt idx="5">
                  <c:v>1.0213197508343801</c:v>
                </c:pt>
                <c:pt idx="6">
                  <c:v>1.00279836533429</c:v>
                </c:pt>
                <c:pt idx="7">
                  <c:v>1.01626644333801</c:v>
                </c:pt>
                <c:pt idx="8">
                  <c:v>1.04287878756092</c:v>
                </c:pt>
                <c:pt idx="9">
                  <c:v>1.0853762738775701</c:v>
                </c:pt>
              </c:numCache>
            </c:numRef>
          </c:yVal>
          <c:smooth val="1"/>
        </c:ser>
        <c:dLbls>
          <c:showLegendKey val="0"/>
          <c:showVal val="0"/>
          <c:showCatName val="0"/>
          <c:showSerName val="0"/>
          <c:showPercent val="0"/>
          <c:showBubbleSize val="0"/>
        </c:dLbls>
        <c:axId val="583807288"/>
        <c:axId val="583807680"/>
      </c:scatterChart>
      <c:valAx>
        <c:axId val="583807288"/>
        <c:scaling>
          <c:orientation val="minMax"/>
          <c:max val="125"/>
          <c:min val="40"/>
        </c:scaling>
        <c:delete val="0"/>
        <c:axPos val="b"/>
        <c:title>
          <c:tx>
            <c:rich>
              <a:bodyPr/>
              <a:lstStyle/>
              <a:p>
                <a:pPr>
                  <a:defRPr sz="1700"/>
                </a:pPr>
                <a:r>
                  <a:rPr lang="en-US" sz="1700" dirty="0" smtClean="0"/>
                  <a:t>Estimated GFR</a:t>
                </a:r>
                <a:endParaRPr lang="en-US" sz="1700" dirty="0"/>
              </a:p>
            </c:rich>
          </c:tx>
          <c:layout>
            <c:manualLayout>
              <c:xMode val="edge"/>
              <c:yMode val="edge"/>
              <c:x val="0.4425811209439528"/>
              <c:y val="0.88582020997375333"/>
            </c:manualLayout>
          </c:layout>
          <c:overlay val="0"/>
        </c:title>
        <c:numFmt formatCode="#,##0" sourceLinked="0"/>
        <c:majorTickMark val="out"/>
        <c:minorTickMark val="none"/>
        <c:tickLblPos val="nextTo"/>
        <c:txPr>
          <a:bodyPr rot="0"/>
          <a:lstStyle/>
          <a:p>
            <a:pPr>
              <a:defRPr sz="1500" b="1"/>
            </a:pPr>
            <a:endParaRPr lang="en-US"/>
          </a:p>
        </c:txPr>
        <c:crossAx val="583807680"/>
        <c:crosses val="autoZero"/>
        <c:crossBetween val="midCat"/>
        <c:majorUnit val="10"/>
      </c:valAx>
      <c:valAx>
        <c:axId val="5838076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3807288"/>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Microsoft_Excel_Worksheet6!$B$2:$B$10002</c:f>
              <c:numCache>
                <c:formatCode>General</c:formatCode>
                <c:ptCount val="10001"/>
                <c:pt idx="0">
                  <c:v>1.59851887864887</c:v>
                </c:pt>
                <c:pt idx="1">
                  <c:v>1.4897955791861199</c:v>
                </c:pt>
                <c:pt idx="2">
                  <c:v>1.3888494083890499</c:v>
                </c:pt>
                <c:pt idx="3">
                  <c:v>1.2968836874005201</c:v>
                </c:pt>
                <c:pt idx="4">
                  <c:v>1.2150151188675899</c:v>
                </c:pt>
                <c:pt idx="5">
                  <c:v>1.1439696800763599</c:v>
                </c:pt>
                <c:pt idx="6">
                  <c:v>1.08421875619457</c:v>
                </c:pt>
                <c:pt idx="7">
                  <c:v>1.03611099049158</c:v>
                </c:pt>
                <c:pt idx="8">
                  <c:v>1</c:v>
                </c:pt>
                <c:pt idx="9">
                  <c:v>0.97591547772107001</c:v>
                </c:pt>
                <c:pt idx="10">
                  <c:v>0.96237422841525999</c:v>
                </c:pt>
                <c:pt idx="11">
                  <c:v>0.95784042251651103</c:v>
                </c:pt>
                <c:pt idx="12">
                  <c:v>0.96107562110810996</c:v>
                </c:pt>
                <c:pt idx="13">
                  <c:v>0.97103528053661703</c:v>
                </c:pt>
                <c:pt idx="14">
                  <c:v>0.98678680032543997</c:v>
                </c:pt>
                <c:pt idx="15">
                  <c:v>1.0074426964057701</c:v>
                </c:pt>
                <c:pt idx="16">
                  <c:v>1.03210503849214</c:v>
                </c:pt>
                <c:pt idx="17">
                  <c:v>1.05981922457223</c:v>
                </c:pt>
                <c:pt idx="18">
                  <c:v>1.0895366980060299</c:v>
                </c:pt>
                <c:pt idx="19">
                  <c:v>1.12030333372733</c:v>
                </c:pt>
                <c:pt idx="20">
                  <c:v>1.1519387661356399</c:v>
                </c:pt>
                <c:pt idx="21">
                  <c:v>1.1844675285498001</c:v>
                </c:pt>
                <c:pt idx="22">
                  <c:v>1.2179148470671901</c:v>
                </c:pt>
                <c:pt idx="23">
                  <c:v>1.2523066601266899</c:v>
                </c:pt>
                <c:pt idx="24">
                  <c:v>1.28766963862387</c:v>
                </c:pt>
                <c:pt idx="25">
                  <c:v>1.32403120659438</c:v>
                </c:pt>
                <c:pt idx="26">
                  <c:v>1.3614195624813199</c:v>
                </c:pt>
                <c:pt idx="27">
                  <c:v>1.3998637010031001</c:v>
                </c:pt>
                <c:pt idx="28">
                  <c:v>1.4393934356389799</c:v>
                </c:pt>
                <c:pt idx="29">
                  <c:v>1.48003942174939</c:v>
                </c:pt>
                <c:pt idx="30">
                  <c:v>1.52183318034923</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Microsoft_Excel_Worksheet6!$C$2:$C$10002</c:f>
              <c:numCache>
                <c:formatCode>General</c:formatCode>
                <c:ptCount val="10001"/>
                <c:pt idx="0">
                  <c:v>1.2657378444576499</c:v>
                </c:pt>
                <c:pt idx="1">
                  <c:v>1.2216350490971799</c:v>
                </c:pt>
                <c:pt idx="2">
                  <c:v>1.1791627775325699</c:v>
                </c:pt>
                <c:pt idx="3">
                  <c:v>1.1390301649389201</c:v>
                </c:pt>
                <c:pt idx="4">
                  <c:v>1.1020199673970801</c:v>
                </c:pt>
                <c:pt idx="5">
                  <c:v>1.0688493284402301</c:v>
                </c:pt>
                <c:pt idx="6">
                  <c:v>1.04022524921158</c:v>
                </c:pt>
                <c:pt idx="7">
                  <c:v>1.0169339147943499</c:v>
                </c:pt>
                <c:pt idx="8">
                  <c:v>1</c:v>
                </c:pt>
                <c:pt idx="9">
                  <c:v>0.96140384991385297</c:v>
                </c:pt>
                <c:pt idx="10">
                  <c:v>0.93607609806315095</c:v>
                </c:pt>
                <c:pt idx="11">
                  <c:v>0.92041153979102097</c:v>
                </c:pt>
                <c:pt idx="12">
                  <c:v>0.91155438120518595</c:v>
                </c:pt>
                <c:pt idx="13">
                  <c:v>0.90737558535418605</c:v>
                </c:pt>
                <c:pt idx="14">
                  <c:v>0.90638130968624797</c:v>
                </c:pt>
                <c:pt idx="15">
                  <c:v>0.90753475209132195</c:v>
                </c:pt>
                <c:pt idx="16">
                  <c:v>0.91007281310174504</c:v>
                </c:pt>
                <c:pt idx="17">
                  <c:v>0.91337312046555896</c:v>
                </c:pt>
                <c:pt idx="18">
                  <c:v>0.91687487992386096</c:v>
                </c:pt>
                <c:pt idx="19">
                  <c:v>0.92014782079291701</c:v>
                </c:pt>
                <c:pt idx="20">
                  <c:v>0.92318966119575196</c:v>
                </c:pt>
                <c:pt idx="21">
                  <c:v>0.92607088568373297</c:v>
                </c:pt>
                <c:pt idx="22">
                  <c:v>0.92883679102077699</c:v>
                </c:pt>
                <c:pt idx="23">
                  <c:v>0.93151771242828696</c:v>
                </c:pt>
                <c:pt idx="24">
                  <c:v>0.93413468375577102</c:v>
                </c:pt>
                <c:pt idx="25">
                  <c:v>0.93670272677671895</c:v>
                </c:pt>
                <c:pt idx="26">
                  <c:v>0.939232845108943</c:v>
                </c:pt>
                <c:pt idx="27">
                  <c:v>0.94173327800417705</c:v>
                </c:pt>
                <c:pt idx="28">
                  <c:v>0.94421031434187297</c:v>
                </c:pt>
                <c:pt idx="29">
                  <c:v>0.94666883612533503</c:v>
                </c:pt>
                <c:pt idx="30">
                  <c:v>0.94911269046604496</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Microsoft_Excel_Worksheet6!$D$2:$D$10002</c:f>
              <c:numCache>
                <c:formatCode>General</c:formatCode>
                <c:ptCount val="10001"/>
                <c:pt idx="0">
                  <c:v>2.01879292507977</c:v>
                </c:pt>
                <c:pt idx="1">
                  <c:v>1.8168199000206899</c:v>
                </c:pt>
                <c:pt idx="2">
                  <c:v>1.6358239217988999</c:v>
                </c:pt>
                <c:pt idx="3">
                  <c:v>1.4766134826075901</c:v>
                </c:pt>
                <c:pt idx="4">
                  <c:v>1.3395961804246499</c:v>
                </c:pt>
                <c:pt idx="5">
                  <c:v>1.2243696039401</c:v>
                </c:pt>
                <c:pt idx="6">
                  <c:v>1.13007284929401</c:v>
                </c:pt>
                <c:pt idx="7">
                  <c:v>1.0556497025025899</c:v>
                </c:pt>
                <c:pt idx="8">
                  <c:v>1</c:v>
                </c:pt>
                <c:pt idx="9">
                  <c:v>0.99064614702852105</c:v>
                </c:pt>
                <c:pt idx="10">
                  <c:v>0.989411178678964</c:v>
                </c:pt>
                <c:pt idx="11">
                  <c:v>0.99679136488761999</c:v>
                </c:pt>
                <c:pt idx="12">
                  <c:v>1.01328715931038</c:v>
                </c:pt>
                <c:pt idx="13">
                  <c:v>1.03916121534036</c:v>
                </c:pt>
                <c:pt idx="14">
                  <c:v>1.07432509793653</c:v>
                </c:pt>
                <c:pt idx="15">
                  <c:v>1.11834922486716</c:v>
                </c:pt>
                <c:pt idx="16">
                  <c:v>1.1705006403281899</c:v>
                </c:pt>
                <c:pt idx="17">
                  <c:v>1.2297458328972499</c:v>
                </c:pt>
                <c:pt idx="18">
                  <c:v>1.29471342523907</c:v>
                </c:pt>
                <c:pt idx="19">
                  <c:v>1.3639977525339699</c:v>
                </c:pt>
                <c:pt idx="20">
                  <c:v>1.4373676143723</c:v>
                </c:pt>
                <c:pt idx="21">
                  <c:v>1.5149632148872001</c:v>
                </c:pt>
                <c:pt idx="22">
                  <c:v>1.59696147810485</c:v>
                </c:pt>
                <c:pt idx="23">
                  <c:v>1.68356645297648</c:v>
                </c:pt>
                <c:pt idx="24">
                  <c:v>1.7750043190423099</c:v>
                </c:pt>
                <c:pt idx="25">
                  <c:v>1.8715207994197001</c:v>
                </c:pt>
                <c:pt idx="26">
                  <c:v>1.9733799076115499</c:v>
                </c:pt>
                <c:pt idx="27">
                  <c:v>2.08086347499489</c:v>
                </c:pt>
                <c:pt idx="28">
                  <c:v>2.1942711608744698</c:v>
                </c:pt>
                <c:pt idx="29">
                  <c:v>2.3139207781444902</c:v>
                </c:pt>
                <c:pt idx="30">
                  <c:v>2.4401488380422198</c:v>
                </c:pt>
              </c:numCache>
            </c:numRef>
          </c:yVal>
          <c:smooth val="1"/>
        </c:ser>
        <c:dLbls>
          <c:showLegendKey val="0"/>
          <c:showVal val="0"/>
          <c:showCatName val="0"/>
          <c:showSerName val="0"/>
          <c:showPercent val="0"/>
          <c:showBubbleSize val="0"/>
        </c:dLbls>
        <c:axId val="583808464"/>
        <c:axId val="583808856"/>
      </c:scatterChart>
      <c:valAx>
        <c:axId val="583808464"/>
        <c:scaling>
          <c:orientation val="minMax"/>
          <c:max val="25"/>
          <c:min val="0"/>
        </c:scaling>
        <c:delete val="0"/>
        <c:axPos val="b"/>
        <c:title>
          <c:tx>
            <c:rich>
              <a:bodyPr/>
              <a:lstStyle/>
              <a:p>
                <a:pPr>
                  <a:defRPr sz="1700"/>
                </a:pPr>
                <a:r>
                  <a:rPr lang="en-US" sz="1700" dirty="0" smtClean="0"/>
                  <a:t>Center volume: prev ped TXs within 1 yr</a:t>
                </a:r>
                <a:endParaRPr lang="en-US" sz="1700" dirty="0"/>
              </a:p>
            </c:rich>
          </c:tx>
          <c:layout>
            <c:manualLayout>
              <c:xMode val="edge"/>
              <c:yMode val="edge"/>
              <c:x val="0.29347716767704923"/>
              <c:y val="0.88582020997375333"/>
            </c:manualLayout>
          </c:layout>
          <c:overlay val="0"/>
        </c:title>
        <c:numFmt formatCode="#,##0" sourceLinked="0"/>
        <c:majorTickMark val="out"/>
        <c:minorTickMark val="none"/>
        <c:tickLblPos val="nextTo"/>
        <c:txPr>
          <a:bodyPr rot="0"/>
          <a:lstStyle/>
          <a:p>
            <a:pPr>
              <a:defRPr sz="1500" b="1"/>
            </a:pPr>
            <a:endParaRPr lang="en-US"/>
          </a:p>
        </c:txPr>
        <c:crossAx val="583808856"/>
        <c:crosses val="autoZero"/>
        <c:crossBetween val="midCat"/>
        <c:majorUnit val="5"/>
      </c:valAx>
      <c:valAx>
        <c:axId val="58380885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380846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Microsoft_Excel_Worksheet7!$B$2:$B$10002</c:f>
              <c:numCache>
                <c:formatCode>General</c:formatCode>
                <c:ptCount val="10001"/>
                <c:pt idx="0">
                  <c:v>0.95957447271662599</c:v>
                </c:pt>
                <c:pt idx="1">
                  <c:v>1</c:v>
                </c:pt>
                <c:pt idx="2">
                  <c:v>1.0379673631111099</c:v>
                </c:pt>
                <c:pt idx="3">
                  <c:v>1.0731214485615199</c:v>
                </c:pt>
                <c:pt idx="4">
                  <c:v>1.1053761739425201</c:v>
                </c:pt>
                <c:pt idx="5">
                  <c:v>1.13470230824617</c:v>
                </c:pt>
                <c:pt idx="6">
                  <c:v>1.1611249588403301</c:v>
                </c:pt>
                <c:pt idx="7">
                  <c:v>1.1847200374684701</c:v>
                </c:pt>
                <c:pt idx="8">
                  <c:v>1.2056099579897701</c:v>
                </c:pt>
                <c:pt idx="9">
                  <c:v>1.22395882047559</c:v>
                </c:pt>
                <c:pt idx="10">
                  <c:v>1.23996732721918</c:v>
                </c:pt>
                <c:pt idx="11">
                  <c:v>1.2538676585664701</c:v>
                </c:pt>
                <c:pt idx="12">
                  <c:v>1.2659185127402099</c:v>
                </c:pt>
                <c:pt idx="13">
                  <c:v>1.2764004864688201</c:v>
                </c:pt>
                <c:pt idx="14">
                  <c:v>1.28561194452623</c:v>
                </c:pt>
                <c:pt idx="15">
                  <c:v>1.2938654982493201</c:v>
                </c:pt>
                <c:pt idx="16">
                  <c:v>1.30148518741302</c:v>
                </c:pt>
                <c:pt idx="17">
                  <c:v>1.3088044378637</c:v>
                </c:pt>
                <c:pt idx="18">
                  <c:v>1.3161069833691199</c:v>
                </c:pt>
                <c:pt idx="19">
                  <c:v>1.32345027382415</c:v>
                </c:pt>
                <c:pt idx="20">
                  <c:v>1.3308345365674299</c:v>
                </c:pt>
                <c:pt idx="21">
                  <c:v>1.33826000020609</c:v>
                </c:pt>
                <c:pt idx="22">
                  <c:v>1.3457268946227601</c:v>
                </c:pt>
                <c:pt idx="23">
                  <c:v>1.35323545098271</c:v>
                </c:pt>
                <c:pt idx="24">
                  <c:v>1.36078590174103</c:v>
                </c:pt>
                <c:pt idx="25">
                  <c:v>1.3683784806497801</c:v>
                </c:pt>
                <c:pt idx="26">
                  <c:v>1.3760134227652701</c:v>
                </c:pt>
                <c:pt idx="27">
                  <c:v>1.3836909644553199</c:v>
                </c:pt>
                <c:pt idx="28">
                  <c:v>1.39141134340656</c:v>
                </c:pt>
                <c:pt idx="29">
                  <c:v>1.3991747986318299</c:v>
                </c:pt>
                <c:pt idx="30">
                  <c:v>1.4069815704775399</c:v>
                </c:pt>
                <c:pt idx="31">
                  <c:v>1.4148319006311201</c:v>
                </c:pt>
                <c:pt idx="32">
                  <c:v>1.42272603212853</c:v>
                </c:pt>
                <c:pt idx="33">
                  <c:v>1.4306642093617301</c:v>
                </c:pt>
                <c:pt idx="34">
                  <c:v>1.4386466780863101</c:v>
                </c:pt>
                <c:pt idx="35">
                  <c:v>1.44667368542907</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Microsoft_Excel_Worksheet7!$C$2:$C$10002</c:f>
              <c:numCache>
                <c:formatCode>General</c:formatCode>
                <c:ptCount val="10001"/>
                <c:pt idx="0">
                  <c:v>0.92303249866466497</c:v>
                </c:pt>
                <c:pt idx="1">
                  <c:v>1</c:v>
                </c:pt>
                <c:pt idx="2">
                  <c:v>1.00404048758919</c:v>
                </c:pt>
                <c:pt idx="3">
                  <c:v>1.00956987776437</c:v>
                </c:pt>
                <c:pt idx="4">
                  <c:v>1.0163629433989401</c:v>
                </c:pt>
                <c:pt idx="5">
                  <c:v>1.02416599962204</c:v>
                </c:pt>
                <c:pt idx="6">
                  <c:v>1.0326878025167301</c:v>
                </c:pt>
                <c:pt idx="7">
                  <c:v>1.04159103629007</c:v>
                </c:pt>
                <c:pt idx="8">
                  <c:v>1.0504863524197701</c:v>
                </c:pt>
                <c:pt idx="9">
                  <c:v>1.0589323212111501</c:v>
                </c:pt>
                <c:pt idx="10">
                  <c:v>1.0664460967929299</c:v>
                </c:pt>
                <c:pt idx="11">
                  <c:v>1.0725300481061399</c:v>
                </c:pt>
                <c:pt idx="12">
                  <c:v>1.0767173205403699</c:v>
                </c:pt>
                <c:pt idx="13">
                  <c:v>1.0786328419275499</c:v>
                </c:pt>
                <c:pt idx="14">
                  <c:v>1.0780569773173001</c:v>
                </c:pt>
                <c:pt idx="15">
                  <c:v>1.07497247888188</c:v>
                </c:pt>
                <c:pt idx="16">
                  <c:v>1.06957823117805</c:v>
                </c:pt>
                <c:pt idx="17">
                  <c:v>1.06226599644008</c:v>
                </c:pt>
                <c:pt idx="18">
                  <c:v>1.0535185777871501</c:v>
                </c:pt>
                <c:pt idx="19">
                  <c:v>1.04366252419582</c:v>
                </c:pt>
                <c:pt idx="20">
                  <c:v>1.0329371667039899</c:v>
                </c:pt>
                <c:pt idx="21">
                  <c:v>1.0215390327837599</c:v>
                </c:pt>
                <c:pt idx="22">
                  <c:v>1.0096274190575101</c:v>
                </c:pt>
                <c:pt idx="23">
                  <c:v>0.99733059029547999</c:v>
                </c:pt>
                <c:pt idx="24">
                  <c:v>0.984751570077946</c:v>
                </c:pt>
                <c:pt idx="25">
                  <c:v>0.97197312411160997</c:v>
                </c:pt>
                <c:pt idx="26">
                  <c:v>0.95906186436743301</c:v>
                </c:pt>
                <c:pt idx="27">
                  <c:v>0.94607154749429401</c:v>
                </c:pt>
                <c:pt idx="28">
                  <c:v>0.93304569073961396</c:v>
                </c:pt>
                <c:pt idx="29">
                  <c:v>0.92001963328944603</c:v>
                </c:pt>
                <c:pt idx="30">
                  <c:v>0.90702215719663004</c:v>
                </c:pt>
                <c:pt idx="31">
                  <c:v>0.89407676289434002</c:v>
                </c:pt>
                <c:pt idx="32">
                  <c:v>0.88120267544659003</c:v>
                </c:pt>
                <c:pt idx="33">
                  <c:v>0.86841564133011295</c:v>
                </c:pt>
                <c:pt idx="34">
                  <c:v>0.855728562171166</c:v>
                </c:pt>
                <c:pt idx="35">
                  <c:v>0.84315200128078804</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Microsoft_Excel_Worksheet7!$D$2:$D$10002</c:f>
              <c:numCache>
                <c:formatCode>General</c:formatCode>
                <c:ptCount val="10001"/>
                <c:pt idx="0">
                  <c:v>0.99756310858119501</c:v>
                </c:pt>
                <c:pt idx="1">
                  <c:v>1</c:v>
                </c:pt>
                <c:pt idx="2">
                  <c:v>1.07304063949725</c:v>
                </c:pt>
                <c:pt idx="3">
                  <c:v>1.14067353704421</c:v>
                </c:pt>
                <c:pt idx="4">
                  <c:v>1.2021851975768101</c:v>
                </c:pt>
                <c:pt idx="5">
                  <c:v>1.2571685926054399</c:v>
                </c:pt>
                <c:pt idx="6">
                  <c:v>1.3055360649717</c:v>
                </c:pt>
                <c:pt idx="7">
                  <c:v>1.34751694117731</c:v>
                </c:pt>
                <c:pt idx="8">
                  <c:v>1.38364041327715</c:v>
                </c:pt>
                <c:pt idx="9">
                  <c:v>1.4147034368604201</c:v>
                </c:pt>
                <c:pt idx="10">
                  <c:v>1.4417221622309699</c:v>
                </c:pt>
                <c:pt idx="11">
                  <c:v>1.46586485663046</c:v>
                </c:pt>
                <c:pt idx="12">
                  <c:v>1.4883662130503601</c:v>
                </c:pt>
                <c:pt idx="13">
                  <c:v>1.5104288860205799</c:v>
                </c:pt>
                <c:pt idx="14">
                  <c:v>1.53312682602494</c:v>
                </c:pt>
                <c:pt idx="15">
                  <c:v>1.5573309646971001</c:v>
                </c:pt>
                <c:pt idx="16">
                  <c:v>1.5836744276198</c:v>
                </c:pt>
                <c:pt idx="17">
                  <c:v>1.6125613192103401</c:v>
                </c:pt>
                <c:pt idx="18">
                  <c:v>1.64414527488562</c:v>
                </c:pt>
                <c:pt idx="19">
                  <c:v>1.6782442472338599</c:v>
                </c:pt>
                <c:pt idx="20">
                  <c:v>1.71464501502268</c:v>
                </c:pt>
                <c:pt idx="21">
                  <c:v>1.7531780682635201</c:v>
                </c:pt>
                <c:pt idx="22">
                  <c:v>1.7937120572671901</c:v>
                </c:pt>
                <c:pt idx="23">
                  <c:v>1.8361476160616299</c:v>
                </c:pt>
                <c:pt idx="24">
                  <c:v>1.8804115948051501</c:v>
                </c:pt>
                <c:pt idx="25">
                  <c:v>1.92645210022328</c:v>
                </c:pt>
                <c:pt idx="26">
                  <c:v>1.9742344159195899</c:v>
                </c:pt>
                <c:pt idx="27">
                  <c:v>2.0237377291243801</c:v>
                </c:pt>
                <c:pt idx="28">
                  <c:v>2.0749525406690199</c:v>
                </c:pt>
                <c:pt idx="29">
                  <c:v>2.1278786302928001</c:v>
                </c:pt>
                <c:pt idx="30">
                  <c:v>2.1825234631333199</c:v>
                </c:pt>
                <c:pt idx="31">
                  <c:v>2.2389009424239301</c:v>
                </c:pt>
                <c:pt idx="32">
                  <c:v>2.2970304322673001</c:v>
                </c:pt>
                <c:pt idx="33">
                  <c:v>2.3569359907125</c:v>
                </c:pt>
                <c:pt idx="34">
                  <c:v>2.4186457667341501</c:v>
                </c:pt>
                <c:pt idx="35">
                  <c:v>2.4821915252929099</c:v>
                </c:pt>
              </c:numCache>
            </c:numRef>
          </c:yVal>
          <c:smooth val="1"/>
        </c:ser>
        <c:dLbls>
          <c:showLegendKey val="0"/>
          <c:showVal val="0"/>
          <c:showCatName val="0"/>
          <c:showSerName val="0"/>
          <c:showPercent val="0"/>
          <c:showBubbleSize val="0"/>
        </c:dLbls>
        <c:axId val="583809640"/>
        <c:axId val="583810032"/>
      </c:scatterChart>
      <c:valAx>
        <c:axId val="583809640"/>
        <c:scaling>
          <c:orientation val="minMax"/>
          <c:max val="2.5"/>
          <c:min val="0.5"/>
        </c:scaling>
        <c:delete val="0"/>
        <c:axPos val="b"/>
        <c:title>
          <c:tx>
            <c:rich>
              <a:bodyPr/>
              <a:lstStyle/>
              <a:p>
                <a:pPr>
                  <a:defRPr sz="1700"/>
                </a:pPr>
                <a:r>
                  <a:rPr lang="en-US" sz="1700" dirty="0" smtClean="0"/>
                  <a:t>Total bilirubin (mg/dl)</a:t>
                </a:r>
                <a:endParaRPr lang="en-US" sz="1700" dirty="0"/>
              </a:p>
            </c:rich>
          </c:tx>
          <c:layout>
            <c:manualLayout>
              <c:xMode val="edge"/>
              <c:yMode val="edge"/>
              <c:x val="0.45049410029498532"/>
              <c:y val="0.88582020997375333"/>
            </c:manualLayout>
          </c:layout>
          <c:overlay val="0"/>
        </c:title>
        <c:numFmt formatCode="#,##0.0" sourceLinked="0"/>
        <c:majorTickMark val="out"/>
        <c:minorTickMark val="none"/>
        <c:tickLblPos val="nextTo"/>
        <c:txPr>
          <a:bodyPr rot="0"/>
          <a:lstStyle/>
          <a:p>
            <a:pPr>
              <a:defRPr sz="1500" b="1"/>
            </a:pPr>
            <a:endParaRPr lang="en-US"/>
          </a:p>
        </c:txPr>
        <c:crossAx val="583810032"/>
        <c:crosses val="autoZero"/>
        <c:crossBetween val="midCat"/>
        <c:majorUnit val="0.5"/>
      </c:valAx>
      <c:valAx>
        <c:axId val="58381003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380964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Microsoft_Excel_Worksheet1!$B$2:$B$10002</c:f>
              <c:numCache>
                <c:formatCode>General</c:formatCode>
                <c:ptCount val="10001"/>
                <c:pt idx="0">
                  <c:v>1.4991249278143</c:v>
                </c:pt>
                <c:pt idx="1">
                  <c:v>1.4654518991388199</c:v>
                </c:pt>
                <c:pt idx="2">
                  <c:v>1.43253522694781</c:v>
                </c:pt>
                <c:pt idx="3">
                  <c:v>1.40035792212106</c:v>
                </c:pt>
                <c:pt idx="4">
                  <c:v>1.3689033771444299</c:v>
                </c:pt>
                <c:pt idx="5">
                  <c:v>1.3381553575382501</c:v>
                </c:pt>
                <c:pt idx="6">
                  <c:v>1.3080979934783199</c:v>
                </c:pt>
                <c:pt idx="7">
                  <c:v>1.2787157716050901</c:v>
                </c:pt>
                <c:pt idx="8">
                  <c:v>1.2499935270168201</c:v>
                </c:pt>
                <c:pt idx="9">
                  <c:v>1.22191643544263</c:v>
                </c:pt>
                <c:pt idx="10">
                  <c:v>1.1944700055912501</c:v>
                </c:pt>
                <c:pt idx="11">
                  <c:v>1.16769784373093</c:v>
                </c:pt>
                <c:pt idx="12">
                  <c:v>1.1418646594906601</c:v>
                </c:pt>
                <c:pt idx="13">
                  <c:v>1.11726613014104</c:v>
                </c:pt>
                <c:pt idx="14">
                  <c:v>1.0941715209584499</c:v>
                </c:pt>
                <c:pt idx="15">
                  <c:v>1.0728274475699899</c:v>
                </c:pt>
                <c:pt idx="16">
                  <c:v>1.0534622201175801</c:v>
                </c:pt>
                <c:pt idx="17">
                  <c:v>1.0362906943451899</c:v>
                </c:pt>
                <c:pt idx="18">
                  <c:v>1.02151958873525</c:v>
                </c:pt>
                <c:pt idx="19">
                  <c:v>1.00935326382248</c:v>
                </c:pt>
                <c:pt idx="20">
                  <c:v>1</c:v>
                </c:pt>
                <c:pt idx="21">
                  <c:v>0.99361063727763599</c:v>
                </c:pt>
                <c:pt idx="22">
                  <c:v>0.99008329662154904</c:v>
                </c:pt>
                <c:pt idx="23">
                  <c:v>0.98927386034317299</c:v>
                </c:pt>
                <c:pt idx="24">
                  <c:v>0.99106162945623399</c:v>
                </c:pt>
                <c:pt idx="25">
                  <c:v>0.99534616586292302</c:v>
                </c:pt>
                <c:pt idx="26">
                  <c:v>1.00204452788895</c:v>
                </c:pt>
                <c:pt idx="27">
                  <c:v>1.0110888243043401</c:v>
                </c:pt>
                <c:pt idx="28">
                  <c:v>1.02242402371859</c:v>
                </c:pt>
                <c:pt idx="29">
                  <c:v>1.03600596585923</c:v>
                </c:pt>
                <c:pt idx="30">
                  <c:v>1.05179952917445</c:v>
                </c:pt>
                <c:pt idx="31">
                  <c:v>1.06977691580044</c:v>
                </c:pt>
                <c:pt idx="32">
                  <c:v>1.0899160204976699</c:v>
                </c:pt>
                <c:pt idx="33">
                  <c:v>1.11219885492933</c:v>
                </c:pt>
                <c:pt idx="34">
                  <c:v>1.1366100028328601</c:v>
                </c:pt>
                <c:pt idx="35">
                  <c:v>1.1631350853934901</c:v>
                </c:pt>
                <c:pt idx="36">
                  <c:v>1.1917592196112601</c:v>
                </c:pt>
                <c:pt idx="37">
                  <c:v>1.2224654557869901</c:v>
                </c:pt>
                <c:pt idx="38">
                  <c:v>1.2552331835423101</c:v>
                </c:pt>
                <c:pt idx="39">
                  <c:v>1.29003649912804</c:v>
                </c:pt>
                <c:pt idx="40">
                  <c:v>1.3268425302378699</c:v>
                </c:pt>
                <c:pt idx="41">
                  <c:v>1.3656097181943001</c:v>
                </c:pt>
                <c:pt idx="42">
                  <c:v>1.40628606125653</c:v>
                </c:pt>
                <c:pt idx="43">
                  <c:v>1.4488073269464099</c:v>
                </c:pt>
                <c:pt idx="44">
                  <c:v>1.4930952457112401</c:v>
                </c:pt>
                <c:pt idx="45">
                  <c:v>1.53905570293283</c:v>
                </c:pt>
                <c:pt idx="46">
                  <c:v>1.5865771946260301</c:v>
                </c:pt>
                <c:pt idx="47">
                  <c:v>1.6355820685440301</c:v>
                </c:pt>
                <c:pt idx="48">
                  <c:v>1.68610056416027</c:v>
                </c:pt>
                <c:pt idx="49">
                  <c:v>1.7381794329601099</c:v>
                </c:pt>
                <c:pt idx="50">
                  <c:v>1.79186687044982</c:v>
                </c:pt>
                <c:pt idx="51">
                  <c:v>1.8472125607582699</c:v>
                </c:pt>
                <c:pt idx="52">
                  <c:v>1.90426772261634</c:v>
                </c:pt>
                <c:pt idx="53">
                  <c:v>1.9630851567563401</c:v>
                </c:pt>
                <c:pt idx="54">
                  <c:v>2.02371929477559</c:v>
                </c:pt>
                <c:pt idx="55">
                  <c:v>2.0862262495092199</c:v>
                </c:pt>
                <c:pt idx="56">
                  <c:v>2.15066386695886</c:v>
                </c:pt>
                <c:pt idx="57">
                  <c:v>2.2170917798251799</c:v>
                </c:pt>
                <c:pt idx="58">
                  <c:v>2.2855714626940502</c:v>
                </c:pt>
                <c:pt idx="59">
                  <c:v>2.35616628892708</c:v>
                </c:pt>
                <c:pt idx="60">
                  <c:v>2.4289415893094501</c:v>
                </c:pt>
                <c:pt idx="61">
                  <c:v>2.50396471250918</c:v>
                </c:pt>
                <c:pt idx="62">
                  <c:v>2.5813050874037899</c:v>
                </c:pt>
                <c:pt idx="63">
                  <c:v>2.6610342873321602</c:v>
                </c:pt>
                <c:pt idx="64">
                  <c:v>2.74322609633073</c:v>
                </c:pt>
                <c:pt idx="65">
                  <c:v>2.8279565774158</c:v>
                </c:pt>
                <c:pt idx="66">
                  <c:v>2.9153041429747</c:v>
                </c:pt>
                <c:pt idx="67">
                  <c:v>3.0053496273312099</c:v>
                </c:pt>
                <c:pt idx="68">
                  <c:v>3.0981763615523601</c:v>
                </c:pt>
                <c:pt idx="69">
                  <c:v>3.19387025056567</c:v>
                </c:pt>
                <c:pt idx="70">
                  <c:v>3.2925198526585202</c:v>
                </c:pt>
                <c:pt idx="71">
                  <c:v>3.3942164614327299</c:v>
                </c:pt>
                <c:pt idx="72">
                  <c:v>3.4990541902910302</c:v>
                </c:pt>
                <c:pt idx="73">
                  <c:v>3.6071300595321998</c:v>
                </c:pt>
                <c:pt idx="74">
                  <c:v>3.7185440861373902</c:v>
                </c:pt>
                <c:pt idx="75">
                  <c:v>3.8333993763286802</c:v>
                </c:pt>
                <c:pt idx="76">
                  <c:v>3.9518022209873598</c:v>
                </c:pt>
                <c:pt idx="77">
                  <c:v>4.0738621940188002</c:v>
                </c:pt>
                <c:pt idx="78">
                  <c:v>4.1996922537558401</c:v>
                </c:pt>
                <c:pt idx="79">
                  <c:v>4.3294088474941397</c:v>
                </c:pt>
                <c:pt idx="80">
                  <c:v>4.46313201925632</c:v>
                </c:pt>
                <c:pt idx="81">
                  <c:v>4.6009855208847803</c:v>
                </c:pt>
                <c:pt idx="82">
                  <c:v>4.7430969265656202</c:v>
                </c:pt>
                <c:pt idx="83">
                  <c:v>4.8895977508902</c:v>
                </c:pt>
                <c:pt idx="84">
                  <c:v>5.0406235705627598</c:v>
                </c:pt>
                <c:pt idx="85">
                  <c:v>5.1963141498678702</c:v>
                </c:pt>
                <c:pt idx="86">
                  <c:v>5.3568135700127302</c:v>
                </c:pt>
                <c:pt idx="87">
                  <c:v>5.5222703624650302</c:v>
                </c:pt>
                <c:pt idx="88">
                  <c:v>5.6928376464082904</c:v>
                </c:pt>
                <c:pt idx="89">
                  <c:v>5.8686732704440301</c:v>
                </c:pt>
                <c:pt idx="90">
                  <c:v>6.0499399586695404</c:v>
                </c:pt>
                <c:pt idx="91">
                  <c:v>6.2368054612686699</c:v>
                </c:pt>
                <c:pt idx="92">
                  <c:v>6.4294427097528297</c:v>
                </c:pt>
                <c:pt idx="93">
                  <c:v>6.6280299769980999</c:v>
                </c:pt>
                <c:pt idx="94">
                  <c:v>6.8327510422244</c:v>
                </c:pt>
                <c:pt idx="95">
                  <c:v>7.0437953610709503</c:v>
                </c:pt>
                <c:pt idx="96">
                  <c:v>7.2613582409249302</c:v>
                </c:pt>
                <c:pt idx="97">
                  <c:v>7.4856410216652502</c:v>
                </c:pt>
                <c:pt idx="98">
                  <c:v>7.7168512619893903</c:v>
                </c:pt>
                <c:pt idx="99">
                  <c:v>7.9552029314943598</c:v>
                </c:pt>
                <c:pt idx="100">
                  <c:v>8.2009166086923297</c:v>
                </c:pt>
                <c:pt idx="101">
                  <c:v>8.4542196851403908</c:v>
                </c:pt>
                <c:pt idx="102">
                  <c:v>8.7153465758764703</c:v>
                </c:pt>
                <c:pt idx="103">
                  <c:v>8.9845389363547898</c:v>
                </c:pt>
                <c:pt idx="104">
                  <c:v>9.2620458860820705</c:v>
                </c:pt>
                <c:pt idx="105">
                  <c:v>9.5481242391603107</c:v>
                </c:pt>
                <c:pt idx="106">
                  <c:v>9.8430387419519292</c:v>
                </c:pt>
                <c:pt idx="107">
                  <c:v>10.1470623180836</c:v>
                </c:pt>
                <c:pt idx="108">
                  <c:v>10.460476321020399</c:v>
                </c:pt>
                <c:pt idx="109">
                  <c:v>10.7835707944378</c:v>
                </c:pt>
                <c:pt idx="110">
                  <c:v>11.1166447406393</c:v>
                </c:pt>
                <c:pt idx="111">
                  <c:v>11.460006397261701</c:v>
                </c:pt>
                <c:pt idx="112">
                  <c:v>11.813973522529601</c:v>
                </c:pt>
                <c:pt idx="113">
                  <c:v>12.178873689318401</c:v>
                </c:pt>
                <c:pt idx="114">
                  <c:v>12.555044588300801</c:v>
                </c:pt>
                <c:pt idx="115">
                  <c:v>12.9428343404598</c:v>
                </c:pt>
                <c:pt idx="116">
                  <c:v>13.342601819246401</c:v>
                </c:pt>
                <c:pt idx="117">
                  <c:v>13.7547169826972</c:v>
                </c:pt>
                <c:pt idx="118">
                  <c:v>14.179561215803</c:v>
                </c:pt>
                <c:pt idx="119">
                  <c:v>14.6175276834588</c:v>
                </c:pt>
                <c:pt idx="120">
                  <c:v>15.069021694305899</c:v>
                </c:pt>
                <c:pt idx="121">
                  <c:v>15.534461075824201</c:v>
                </c:pt>
                <c:pt idx="122">
                  <c:v>16.0142765609977</c:v>
                </c:pt>
                <c:pt idx="123">
                  <c:v>16.5089121869329</c:v>
                </c:pt>
                <c:pt idx="124">
                  <c:v>17.0188257057874</c:v>
                </c:pt>
                <c:pt idx="125">
                  <c:v>17.544489008379301</c:v>
                </c:pt>
                <c:pt idx="126">
                  <c:v>18.086388560902598</c:v>
                </c:pt>
                <c:pt idx="127">
                  <c:v>18.645025855110099</c:v>
                </c:pt>
                <c:pt idx="128">
                  <c:v>19.220917872418799</c:v>
                </c:pt>
                <c:pt idx="129">
                  <c:v>19.814597562330398</c:v>
                </c:pt>
                <c:pt idx="130">
                  <c:v>20.426614335650399</c:v>
                </c:pt>
                <c:pt idx="131">
                  <c:v>21.057534572925402</c:v>
                </c:pt>
                <c:pt idx="132">
                  <c:v>21.707942148595102</c:v>
                </c:pt>
                <c:pt idx="133">
                  <c:v>22.3784389713263</c:v>
                </c:pt>
                <c:pt idx="134">
                  <c:v>23.069645541031399</c:v>
                </c:pt>
                <c:pt idx="135">
                  <c:v>23.7822015231162</c:v>
                </c:pt>
                <c:pt idx="136">
                  <c:v>24.5167663404353</c:v>
                </c:pt>
                <c:pt idx="137">
                  <c:v>25.2740197835464</c:v>
                </c:pt>
                <c:pt idx="138">
                  <c:v>26.054662639809699</c:v>
                </c:pt>
                <c:pt idx="139">
                  <c:v>26.859417341921301</c:v>
                </c:pt>
                <c:pt idx="140">
                  <c:v>27.68902863648</c:v>
                </c:pt>
                <c:pt idx="141">
                  <c:v>28.544264273195701</c:v>
                </c:pt>
                <c:pt idx="142">
                  <c:v>29.425915715385599</c:v>
                </c:pt>
                <c:pt idx="143">
                  <c:v>30.334798872436199</c:v>
                </c:pt>
                <c:pt idx="144">
                  <c:v>31.271754854851199</c:v>
                </c:pt>
                <c:pt idx="145">
                  <c:v>32.237650752669303</c:v>
                </c:pt>
                <c:pt idx="146">
                  <c:v>33.233380437866302</c:v>
                </c:pt>
                <c:pt idx="147">
                  <c:v>34.259865391604301</c:v>
                </c:pt>
                <c:pt idx="148">
                  <c:v>35.318055556977797</c:v>
                </c:pt>
                <c:pt idx="149">
                  <c:v>36.408930218141897</c:v>
                </c:pt>
                <c:pt idx="150">
                  <c:v>37.533498906559899</c:v>
                </c:pt>
                <c:pt idx="151">
                  <c:v>38.692802335254399</c:v>
                </c:pt>
                <c:pt idx="152">
                  <c:v>39.887913361929499</c:v>
                </c:pt>
                <c:pt idx="153">
                  <c:v>41.1199379818298</c:v>
                </c:pt>
                <c:pt idx="154">
                  <c:v>42.390016351257202</c:v>
                </c:pt>
                <c:pt idx="155">
                  <c:v>43.6993238426993</c:v>
                </c:pt>
                <c:pt idx="156">
                  <c:v>45.049072132581799</c:v>
                </c:pt>
                <c:pt idx="157">
                  <c:v>46.440510322576003</c:v>
                </c:pt>
                <c:pt idx="158">
                  <c:v>47.874926095572697</c:v>
                </c:pt>
                <c:pt idx="159">
                  <c:v>49.353646907328297</c:v>
                </c:pt>
                <c:pt idx="160">
                  <c:v>50.878041214946599</c:v>
                </c:pt>
                <c:pt idx="161">
                  <c:v>52.449519743298303</c:v>
                </c:pt>
                <c:pt idx="162">
                  <c:v>54.069536790559098</c:v>
                </c:pt>
                <c:pt idx="163">
                  <c:v>55.739591574025297</c:v>
                </c:pt>
                <c:pt idx="164">
                  <c:v>57.461229617595897</c:v>
                </c:pt>
                <c:pt idx="165">
                  <c:v>59.236044181999297</c:v>
                </c:pt>
                <c:pt idx="166">
                  <c:v>61.065677739302402</c:v>
                </c:pt>
                <c:pt idx="167">
                  <c:v>62.951823492866197</c:v>
                </c:pt>
                <c:pt idx="168">
                  <c:v>64.896226944283598</c:v>
                </c:pt>
                <c:pt idx="169">
                  <c:v>66.9006875087791</c:v>
                </c:pt>
                <c:pt idx="170">
                  <c:v>68.967060180401603</c:v>
                </c:pt>
                <c:pt idx="171">
                  <c:v>71.097257248715096</c:v>
                </c:pt>
                <c:pt idx="172">
                  <c:v>73.293250068468495</c:v>
                </c:pt>
                <c:pt idx="173">
                  <c:v>75.557070883998705</c:v>
                </c:pt>
                <c:pt idx="174">
                  <c:v>77.890814709903793</c:v>
                </c:pt>
                <c:pt idx="175">
                  <c:v>80.296641269854206</c:v>
                </c:pt>
                <c:pt idx="176">
                  <c:v>82.776776995241306</c:v>
                </c:pt>
                <c:pt idx="177">
                  <c:v>85.333517085619803</c:v>
                </c:pt>
                <c:pt idx="178">
                  <c:v>87.969227632770099</c:v>
                </c:pt>
                <c:pt idx="179">
                  <c:v>90.686347810360601</c:v>
                </c:pt>
                <c:pt idx="180">
                  <c:v>93.487392131166004</c:v>
                </c:pt>
                <c:pt idx="181">
                  <c:v>96.374952774184806</c:v>
                </c:pt>
                <c:pt idx="182">
                  <c:v>99.351701983454205</c:v>
                </c:pt>
                <c:pt idx="183">
                  <c:v>102.420394541071</c:v>
                </c:pt>
                <c:pt idx="184">
                  <c:v>105.583870316551</c:v>
                </c:pt>
                <c:pt idx="185">
                  <c:v>108.84505689490599</c:v>
                </c:pt>
                <c:pt idx="186">
                  <c:v>112.206972285962</c:v>
                </c:pt>
                <c:pt idx="187">
                  <c:v>115.67272771735399</c:v>
                </c:pt>
                <c:pt idx="188">
                  <c:v>119.24553051368299</c:v>
                </c:pt>
                <c:pt idx="189">
                  <c:v>122.92868706471999</c:v>
                </c:pt>
                <c:pt idx="190">
                  <c:v>126.725605885243</c:v>
                </c:pt>
                <c:pt idx="191">
                  <c:v>130.63980076944199</c:v>
                </c:pt>
                <c:pt idx="192">
                  <c:v>134.674894042614</c:v>
                </c:pt>
                <c:pt idx="193">
                  <c:v>138.834619913398</c:v>
                </c:pt>
                <c:pt idx="194">
                  <c:v>143.12282792958399</c:v>
                </c:pt>
                <c:pt idx="195">
                  <c:v>147.54348654060399</c:v>
                </c:pt>
                <c:pt idx="196">
                  <c:v>152.10068677004799</c:v>
                </c:pt>
                <c:pt idx="197">
                  <c:v>156.798646001561</c:v>
                </c:pt>
                <c:pt idx="198">
                  <c:v>161.64171188188999</c:v>
                </c:pt>
                <c:pt idx="199">
                  <c:v>166.634366344266</c:v>
                </c:pt>
                <c:pt idx="200">
                  <c:v>171.78122975615699</c:v>
                </c:pt>
                <c:pt idx="201">
                  <c:v>177.08706519497801</c:v>
                </c:pt>
                <c:pt idx="202">
                  <c:v>182.55678285621099</c:v>
                </c:pt>
                <c:pt idx="203">
                  <c:v>188.195444597354</c:v>
                </c:pt>
                <c:pt idx="204">
                  <c:v>194.00826862237301</c:v>
                </c:pt>
                <c:pt idx="205">
                  <c:v>200.000634310659</c:v>
                </c:pt>
                <c:pt idx="206">
                  <c:v>206.178087195481</c:v>
                </c:pt>
                <c:pt idx="207">
                  <c:v>212.54634409584</c:v>
                </c:pt>
                <c:pt idx="208">
                  <c:v>219.11129840718399</c:v>
                </c:pt>
                <c:pt idx="209">
                  <c:v>225.87902555520901</c:v>
                </c:pt>
                <c:pt idx="210">
                  <c:v>232.85578861817501</c:v>
                </c:pt>
                <c:pt idx="211">
                  <c:v>240.04804412324299</c:v>
                </c:pt>
                <c:pt idx="212">
                  <c:v>247.462448021369</c:v>
                </c:pt>
                <c:pt idx="213">
                  <c:v>255.10586184698201</c:v>
                </c:pt>
                <c:pt idx="214">
                  <c:v>262.98535906770798</c:v>
                </c:pt>
                <c:pt idx="215">
                  <c:v>271.10823163070501</c:v>
                </c:pt>
                <c:pt idx="216">
                  <c:v>279.48199671084302</c:v>
                </c:pt>
                <c:pt idx="217">
                  <c:v>288.11440366686401</c:v>
                </c:pt>
                <c:pt idx="218">
                  <c:v>297.01344121349098</c:v>
                </c:pt>
                <c:pt idx="219">
                  <c:v>306.18734481424201</c:v>
                </c:pt>
                <c:pt idx="220">
                  <c:v>315.64460430249102</c:v>
                </c:pt>
                <c:pt idx="221">
                  <c:v>325.393971739015</c:v>
                </c:pt>
                <c:pt idx="222">
                  <c:v>335.44446951044</c:v>
                </c:pt>
                <c:pt idx="223">
                  <c:v>345.80539867941798</c:v>
                </c:pt>
                <c:pt idx="224">
                  <c:v>356.48634759261103</c:v>
                </c:pt>
                <c:pt idx="225">
                  <c:v>367.49720075281402</c:v>
                </c:pt>
                <c:pt idx="226">
                  <c:v>378.84814796724697</c:v>
                </c:pt>
                <c:pt idx="227">
                  <c:v>390.54969377822903</c:v>
                </c:pt>
                <c:pt idx="228">
                  <c:v>402.61266718227603</c:v>
                </c:pt>
                <c:pt idx="229">
                  <c:v>415.04823165393702</c:v>
                </c:pt>
                <c:pt idx="230">
                  <c:v>427.86789547550501</c:v>
                </c:pt>
                <c:pt idx="231">
                  <c:v>441.08352238734102</c:v>
                </c:pt>
                <c:pt idx="232">
                  <c:v>454.70734256792701</c:v>
                </c:pt>
                <c:pt idx="233">
                  <c:v>468.75196395014098</c:v>
                </c:pt>
                <c:pt idx="234">
                  <c:v>483.23038389077698</c:v>
                </c:pt>
                <c:pt idx="235">
                  <c:v>498.15600119842998</c:v>
                </c:pt>
                <c:pt idx="236">
                  <c:v>513.542628532393</c:v>
                </c:pt>
                <c:pt idx="237">
                  <c:v>529.40450518604098</c:v>
                </c:pt>
                <c:pt idx="238">
                  <c:v>545.75631026431699</c:v>
                </c:pt>
                <c:pt idx="239">
                  <c:v>562.61317626797495</c:v>
                </c:pt>
                <c:pt idx="240">
                  <c:v>579.99070309825595</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Microsoft_Excel_Worksheet1!$C$2:$C$10002</c:f>
              <c:numCache>
                <c:formatCode>General</c:formatCode>
                <c:ptCount val="10001"/>
                <c:pt idx="0">
                  <c:v>0.90936956905033095</c:v>
                </c:pt>
                <c:pt idx="1">
                  <c:v>0.91301860765863696</c:v>
                </c:pt>
                <c:pt idx="2">
                  <c:v>0.91668144664642504</c:v>
                </c:pt>
                <c:pt idx="3">
                  <c:v>0.92035797313923895</c:v>
                </c:pt>
                <c:pt idx="4">
                  <c:v>0.92404802773988004</c:v>
                </c:pt>
                <c:pt idx="5">
                  <c:v>0.92775138748209895</c:v>
                </c:pt>
                <c:pt idx="6">
                  <c:v>0.93146774074226701</c:v>
                </c:pt>
                <c:pt idx="7">
                  <c:v>0.93519664930692903</c:v>
                </c:pt>
                <c:pt idx="8">
                  <c:v>0.93893748921282805</c:v>
                </c:pt>
                <c:pt idx="9">
                  <c:v>0.94268935508291296</c:v>
                </c:pt>
                <c:pt idx="10">
                  <c:v>0.94645089868656296</c:v>
                </c:pt>
                <c:pt idx="11">
                  <c:v>0.95023461394844899</c:v>
                </c:pt>
                <c:pt idx="12">
                  <c:v>0.95411133419754401</c:v>
                </c:pt>
                <c:pt idx="13">
                  <c:v>0.95816867899458602</c:v>
                </c:pt>
                <c:pt idx="14">
                  <c:v>0.96249745663814501</c:v>
                </c:pt>
                <c:pt idx="15">
                  <c:v>0.96719263877411599</c:v>
                </c:pt>
                <c:pt idx="16">
                  <c:v>0.97235469446287803</c:v>
                </c:pt>
                <c:pt idx="17">
                  <c:v>0.97809142988634801</c:v>
                </c:pt>
                <c:pt idx="18">
                  <c:v>0.98452055922813198</c:v>
                </c:pt>
                <c:pt idx="19">
                  <c:v>0.99177336218027101</c:v>
                </c:pt>
                <c:pt idx="20">
                  <c:v>1</c:v>
                </c:pt>
                <c:pt idx="21">
                  <c:v>0.978115293576726</c:v>
                </c:pt>
                <c:pt idx="22">
                  <c:v>0.96113651392181698</c:v>
                </c:pt>
                <c:pt idx="23">
                  <c:v>0.94857853781277401</c:v>
                </c:pt>
                <c:pt idx="24">
                  <c:v>0.94002390150778103</c:v>
                </c:pt>
                <c:pt idx="25">
                  <c:v>0.93510768099866604</c:v>
                </c:pt>
                <c:pt idx="26">
                  <c:v>0.93350456287586803</c:v>
                </c:pt>
                <c:pt idx="27">
                  <c:v>0.93491783223172797</c:v>
                </c:pt>
                <c:pt idx="28">
                  <c:v>0.93907021464529805</c:v>
                </c:pt>
                <c:pt idx="29">
                  <c:v>0.94569669792704203</c:v>
                </c:pt>
                <c:pt idx="30">
                  <c:v>0.95453959025956903</c:v>
                </c:pt>
                <c:pt idx="31">
                  <c:v>0.96534608904733898</c:v>
                </c:pt>
                <c:pt idx="32">
                  <c:v>0.97786848366545998</c:v>
                </c:pt>
                <c:pt idx="33">
                  <c:v>0.99186678027134301</c:v>
                </c:pt>
                <c:pt idx="34">
                  <c:v>1.00711308722029</c:v>
                </c:pt>
                <c:pt idx="35">
                  <c:v>1.02339669737831</c:v>
                </c:pt>
                <c:pt idx="36">
                  <c:v>1.04052864134735</c:v>
                </c:pt>
                <c:pt idx="37">
                  <c:v>1.0583446727714401</c:v>
                </c:pt>
                <c:pt idx="38">
                  <c:v>1.0767061268256899</c:v>
                </c:pt>
                <c:pt idx="39">
                  <c:v>1.09549866837563</c:v>
                </c:pt>
                <c:pt idx="40">
                  <c:v>1.1146293994119501</c:v>
                </c:pt>
                <c:pt idx="41">
                  <c:v>1.13402300579589</c:v>
                </c:pt>
                <c:pt idx="42">
                  <c:v>1.1536176009497301</c:v>
                </c:pt>
                <c:pt idx="43">
                  <c:v>1.1733607602066101</c:v>
                </c:pt>
                <c:pt idx="44">
                  <c:v>1.19320603588898</c:v>
                </c:pt>
                <c:pt idx="45">
                  <c:v>1.2131100680995599</c:v>
                </c:pt>
                <c:pt idx="46">
                  <c:v>1.23303040757644</c:v>
                </c:pt>
                <c:pt idx="47">
                  <c:v>1.2529488452327799</c:v>
                </c:pt>
                <c:pt idx="48">
                  <c:v>1.27289914233083</c:v>
                </c:pt>
                <c:pt idx="49">
                  <c:v>1.2929162892250901</c:v>
                </c:pt>
                <c:pt idx="50">
                  <c:v>1.31302991987072</c:v>
                </c:pt>
                <c:pt idx="51">
                  <c:v>1.3332653504025</c:v>
                </c:pt>
                <c:pt idx="52">
                  <c:v>1.3536444074788101</c:v>
                </c:pt>
                <c:pt idx="53">
                  <c:v>1.3741860882608901</c:v>
                </c:pt>
                <c:pt idx="54">
                  <c:v>1.3949070868818501</c:v>
                </c:pt>
                <c:pt idx="55">
                  <c:v>1.4158222155417599</c:v>
                </c:pt>
                <c:pt idx="56">
                  <c:v>1.4369447425519899</c:v>
                </c:pt>
                <c:pt idx="57">
                  <c:v>1.45828666487235</c:v>
                </c:pt>
                <c:pt idx="58">
                  <c:v>1.47985892886408</c:v>
                </c:pt>
                <c:pt idx="59">
                  <c:v>1.50167160997675</c:v>
                </c:pt>
                <c:pt idx="60">
                  <c:v>1.5237340597448901</c:v>
                </c:pt>
                <c:pt idx="61">
                  <c:v>1.5460550266520701</c:v>
                </c:pt>
                <c:pt idx="62">
                  <c:v>1.56864275601221</c:v>
                </c:pt>
                <c:pt idx="63">
                  <c:v>1.59150507292556</c:v>
                </c:pt>
                <c:pt idx="64">
                  <c:v>1.6146494515196901</c:v>
                </c:pt>
                <c:pt idx="65">
                  <c:v>1.6380830730256499</c:v>
                </c:pt>
                <c:pt idx="66">
                  <c:v>1.66181287472392</c:v>
                </c:pt>
                <c:pt idx="67">
                  <c:v>1.6858455913910999</c:v>
                </c:pt>
                <c:pt idx="68">
                  <c:v>1.7101877905599101</c:v>
                </c:pt>
                <c:pt idx="69">
                  <c:v>1.73484590265394</c:v>
                </c:pt>
                <c:pt idx="70">
                  <c:v>1.7598262468592201</c:v>
                </c:pt>
                <c:pt idx="71">
                  <c:v>1.78513505343545</c:v>
                </c:pt>
                <c:pt idx="72">
                  <c:v>1.8107784830429501</c:v>
                </c:pt>
                <c:pt idx="73">
                  <c:v>1.8367626435584901</c:v>
                </c:pt>
                <c:pt idx="74">
                  <c:v>1.86309360477139</c:v>
                </c:pt>
                <c:pt idx="75">
                  <c:v>1.8897774112836401</c:v>
                </c:pt>
                <c:pt idx="76">
                  <c:v>1.9168200938839099</c:v>
                </c:pt>
                <c:pt idx="77">
                  <c:v>1.9442276796206199</c:v>
                </c:pt>
                <c:pt idx="78">
                  <c:v>1.97200620076268</c:v>
                </c:pt>
                <c:pt idx="79">
                  <c:v>2.0001617028068601</c:v>
                </c:pt>
                <c:pt idx="80">
                  <c:v>2.0287002516655002</c:v>
                </c:pt>
                <c:pt idx="81">
                  <c:v>2.0576279401481798</c:v>
                </c:pt>
                <c:pt idx="82">
                  <c:v>2.08695089383344</c:v>
                </c:pt>
                <c:pt idx="83">
                  <c:v>2.11667527641288</c:v>
                </c:pt>
                <c:pt idx="84">
                  <c:v>2.1468072945773402</c:v>
                </c:pt>
                <c:pt idx="85">
                  <c:v>2.1773532025057198</c:v>
                </c:pt>
                <c:pt idx="86">
                  <c:v>2.2083193060076498</c:v>
                </c:pt>
                <c:pt idx="87">
                  <c:v>2.2397119663648</c:v>
                </c:pt>
                <c:pt idx="88">
                  <c:v>2.27153760390902</c:v>
                </c:pt>
                <c:pt idx="89">
                  <c:v>2.3038027013709099</c:v>
                </c:pt>
                <c:pt idx="90">
                  <c:v>2.3365138070273699</c:v>
                </c:pt>
                <c:pt idx="91">
                  <c:v>2.3696775376738</c:v>
                </c:pt>
                <c:pt idx="92">
                  <c:v>2.40330058144241</c:v>
                </c:pt>
                <c:pt idx="93">
                  <c:v>2.4373897004863401</c:v>
                </c:pt>
                <c:pt idx="94">
                  <c:v>2.47195173354618</c:v>
                </c:pt>
                <c:pt idx="95">
                  <c:v>2.5069935984137901</c:v>
                </c:pt>
                <c:pt idx="96">
                  <c:v>2.5425222943066301</c:v>
                </c:pt>
                <c:pt idx="97">
                  <c:v>2.5785449041639601</c:v>
                </c:pt>
                <c:pt idx="98">
                  <c:v>2.6150685968752101</c:v>
                </c:pt>
                <c:pt idx="99">
                  <c:v>2.6521006294496199</c:v>
                </c:pt>
                <c:pt idx="100">
                  <c:v>2.6896483491352901</c:v>
                </c:pt>
                <c:pt idx="101">
                  <c:v>2.7277191954945099</c:v>
                </c:pt>
                <c:pt idx="102">
                  <c:v>2.76632070244225</c:v>
                </c:pt>
                <c:pt idx="103">
                  <c:v>2.8054605002531701</c:v>
                </c:pt>
                <c:pt idx="104">
                  <c:v>2.8451463175426301</c:v>
                </c:pt>
                <c:pt idx="105">
                  <c:v>2.8853859832260298</c:v>
                </c:pt>
                <c:pt idx="106">
                  <c:v>2.9261874284609402</c:v>
                </c:pt>
                <c:pt idx="107">
                  <c:v>2.9675586885755898</c:v>
                </c:pt>
                <c:pt idx="108">
                  <c:v>3.0095079049874398</c:v>
                </c:pt>
                <c:pt idx="109">
                  <c:v>3.05204332711443</c:v>
                </c:pt>
                <c:pt idx="110">
                  <c:v>3.0951733142825</c:v>
                </c:pt>
                <c:pt idx="111">
                  <c:v>3.1389063376311102</c:v>
                </c:pt>
                <c:pt idx="112">
                  <c:v>3.1832509820198598</c:v>
                </c:pt>
                <c:pt idx="113">
                  <c:v>3.2282159479379899</c:v>
                </c:pt>
                <c:pt idx="114">
                  <c:v>3.2738100534187402</c:v>
                </c:pt>
                <c:pt idx="115">
                  <c:v>3.3200422359609298</c:v>
                </c:pt>
                <c:pt idx="116">
                  <c:v>3.3669215544583402</c:v>
                </c:pt>
                <c:pt idx="117">
                  <c:v>3.4144571911400501</c:v>
                </c:pt>
                <c:pt idx="118">
                  <c:v>3.4626584535217102</c:v>
                </c:pt>
                <c:pt idx="119">
                  <c:v>3.5115347763704201</c:v>
                </c:pt>
                <c:pt idx="120">
                  <c:v>3.5610957236829499</c:v>
                </c:pt>
                <c:pt idx="121">
                  <c:v>3.6113509906806498</c:v>
                </c:pt>
                <c:pt idx="122">
                  <c:v>3.6623104058196998</c:v>
                </c:pt>
                <c:pt idx="123">
                  <c:v>3.7139839328201099</c:v>
                </c:pt>
                <c:pt idx="124">
                  <c:v>3.7663816727131998</c:v>
                </c:pt>
                <c:pt idx="125">
                  <c:v>3.8195138659077101</c:v>
                </c:pt>
                <c:pt idx="126">
                  <c:v>3.87339089427855</c:v>
                </c:pt>
                <c:pt idx="127">
                  <c:v>3.9280232832751198</c:v>
                </c:pt>
                <c:pt idx="128">
                  <c:v>3.9834217040535398</c:v>
                </c:pt>
                <c:pt idx="129">
                  <c:v>4.0395969756304497</c:v>
                </c:pt>
                <c:pt idx="130">
                  <c:v>4.0965600670624998</c:v>
                </c:pt>
                <c:pt idx="131">
                  <c:v>4.1543220996493</c:v>
                </c:pt>
                <c:pt idx="132">
                  <c:v>4.2128943491627799</c:v>
                </c:pt>
                <c:pt idx="133">
                  <c:v>4.2722882481020399</c:v>
                </c:pt>
                <c:pt idx="134">
                  <c:v>4.3325153879748797</c:v>
                </c:pt>
                <c:pt idx="135">
                  <c:v>4.3935875216087297</c:v>
                </c:pt>
                <c:pt idx="136">
                  <c:v>4.4555165654876596</c:v>
                </c:pt>
                <c:pt idx="137">
                  <c:v>4.5183146021195499</c:v>
                </c:pt>
                <c:pt idx="138">
                  <c:v>4.5819938824325002</c:v>
                </c:pt>
                <c:pt idx="139">
                  <c:v>4.6465668282017303</c:v>
                </c:pt>
                <c:pt idx="140">
                  <c:v>4.7120460345075603</c:v>
                </c:pt>
                <c:pt idx="141">
                  <c:v>4.7784442722242204</c:v>
                </c:pt>
                <c:pt idx="142">
                  <c:v>4.8457744905409603</c:v>
                </c:pt>
                <c:pt idx="143">
                  <c:v>4.91404981951721</c:v>
                </c:pt>
                <c:pt idx="144">
                  <c:v>4.9832835726687401</c:v>
                </c:pt>
                <c:pt idx="145">
                  <c:v>5.0534892495908803</c:v>
                </c:pt>
                <c:pt idx="146">
                  <c:v>5.1246805386127496</c:v>
                </c:pt>
                <c:pt idx="147">
                  <c:v>5.1968713194905902</c:v>
                </c:pt>
                <c:pt idx="148">
                  <c:v>5.2700756661336703</c:v>
                </c:pt>
                <c:pt idx="149">
                  <c:v>5.3443078493692697</c:v>
                </c:pt>
                <c:pt idx="150">
                  <c:v>5.4195823397426599</c:v>
                </c:pt>
                <c:pt idx="151">
                  <c:v>5.4959138103556997</c:v>
                </c:pt>
                <c:pt idx="152">
                  <c:v>5.5733171397443799</c:v>
                </c:pt>
                <c:pt idx="153">
                  <c:v>5.6518074147948401</c:v>
                </c:pt>
                <c:pt idx="154">
                  <c:v>5.7313999336984098</c:v>
                </c:pt>
                <c:pt idx="155">
                  <c:v>5.8121102089469101</c:v>
                </c:pt>
                <c:pt idx="156">
                  <c:v>5.8939539703704904</c:v>
                </c:pt>
                <c:pt idx="157">
                  <c:v>5.9769471682148003</c:v>
                </c:pt>
                <c:pt idx="158">
                  <c:v>6.0611059762620201</c:v>
                </c:pt>
                <c:pt idx="159">
                  <c:v>6.1464467949928698</c:v>
                </c:pt>
                <c:pt idx="160">
                  <c:v>6.2329862547938299</c:v>
                </c:pt>
                <c:pt idx="161">
                  <c:v>6.3207412192078696</c:v>
                </c:pt>
                <c:pt idx="162">
                  <c:v>6.4097287882301801</c:v>
                </c:pt>
                <c:pt idx="163">
                  <c:v>6.4999663016472304</c:v>
                </c:pt>
                <c:pt idx="164">
                  <c:v>6.59147134242642</c:v>
                </c:pt>
                <c:pt idx="165">
                  <c:v>6.6842617401475302</c:v>
                </c:pt>
                <c:pt idx="166">
                  <c:v>6.7783555744865298</c:v>
                </c:pt>
                <c:pt idx="167">
                  <c:v>6.8737711787432696</c:v>
                </c:pt>
                <c:pt idx="168">
                  <c:v>6.97052714341977</c:v>
                </c:pt>
                <c:pt idx="169">
                  <c:v>7.0686423198507304</c:v>
                </c:pt>
                <c:pt idx="170">
                  <c:v>7.1681358238802204</c:v>
                </c:pt>
                <c:pt idx="171">
                  <c:v>7.2690270395922099</c:v>
                </c:pt>
                <c:pt idx="172">
                  <c:v>7.3713356230911504</c:v>
                </c:pt>
                <c:pt idx="173">
                  <c:v>7.4750815063380003</c:v>
                </c:pt>
                <c:pt idx="174">
                  <c:v>7.5802849010366096</c:v>
                </c:pt>
                <c:pt idx="175">
                  <c:v>7.6869663025761303</c:v>
                </c:pt>
                <c:pt idx="176">
                  <c:v>7.7951464940265502</c:v>
                </c:pt>
                <c:pt idx="177">
                  <c:v>7.9048465501923699</c:v>
                </c:pt>
                <c:pt idx="178">
                  <c:v>8.0160878417218395</c:v>
                </c:pt>
                <c:pt idx="179">
                  <c:v>8.1288920392735005</c:v>
                </c:pt>
                <c:pt idx="180">
                  <c:v>8.2432811177380803</c:v>
                </c:pt>
                <c:pt idx="181">
                  <c:v>8.3592773605257999</c:v>
                </c:pt>
                <c:pt idx="182">
                  <c:v>8.4769033639072493</c:v>
                </c:pt>
                <c:pt idx="183">
                  <c:v>8.5961820414188104</c:v>
                </c:pt>
                <c:pt idx="184">
                  <c:v>8.7171366283280207</c:v>
                </c:pt>
                <c:pt idx="185">
                  <c:v>8.8397906861609492</c:v>
                </c:pt>
                <c:pt idx="186">
                  <c:v>8.9641681072946309</c:v>
                </c:pt>
                <c:pt idx="187">
                  <c:v>9.0902931196137704</c:v>
                </c:pt>
                <c:pt idx="188">
                  <c:v>9.2181902912293605</c:v>
                </c:pt>
                <c:pt idx="189">
                  <c:v>9.34788453526693</c:v>
                </c:pt>
                <c:pt idx="190">
                  <c:v>9.4794011147204298</c:v>
                </c:pt>
                <c:pt idx="191">
                  <c:v>9.6127656473758005</c:v>
                </c:pt>
                <c:pt idx="192">
                  <c:v>9.7480041107993802</c:v>
                </c:pt>
                <c:pt idx="193">
                  <c:v>9.8851428473994893</c:v>
                </c:pt>
                <c:pt idx="194">
                  <c:v>10.024208569559301</c:v>
                </c:pt>
                <c:pt idx="195">
                  <c:v>10.165228364840599</c:v>
                </c:pt>
                <c:pt idx="196">
                  <c:v>10.308229701259901</c:v>
                </c:pt>
                <c:pt idx="197">
                  <c:v>10.4532404326371</c:v>
                </c:pt>
                <c:pt idx="198">
                  <c:v>10.6002888040248</c:v>
                </c:pt>
                <c:pt idx="199">
                  <c:v>10.7494034572084</c:v>
                </c:pt>
                <c:pt idx="200">
                  <c:v>10.9006134362851</c:v>
                </c:pt>
                <c:pt idx="201">
                  <c:v>11.053948193318099</c:v>
                </c:pt>
                <c:pt idx="202">
                  <c:v>11.2094375940785</c:v>
                </c:pt>
                <c:pt idx="203">
                  <c:v>11.3671119238589</c:v>
                </c:pt>
                <c:pt idx="204">
                  <c:v>11.527001893373299</c:v>
                </c:pt>
                <c:pt idx="205">
                  <c:v>11.6891386447353</c:v>
                </c:pt>
                <c:pt idx="206">
                  <c:v>11.853553757527401</c:v>
                </c:pt>
                <c:pt idx="207">
                  <c:v>12.0202792549479</c:v>
                </c:pt>
                <c:pt idx="208">
                  <c:v>12.189347610051501</c:v>
                </c:pt>
                <c:pt idx="209">
                  <c:v>12.36079175207</c:v>
                </c:pt>
                <c:pt idx="210">
                  <c:v>12.534645072824</c:v>
                </c:pt>
                <c:pt idx="211">
                  <c:v>12.710941433231</c:v>
                </c:pt>
                <c:pt idx="212">
                  <c:v>12.889715169896</c:v>
                </c:pt>
                <c:pt idx="213">
                  <c:v>13.071001101799</c:v>
                </c:pt>
                <c:pt idx="214">
                  <c:v>13.2548345370724</c:v>
                </c:pt>
                <c:pt idx="215">
                  <c:v>13.4412512798827</c:v>
                </c:pt>
                <c:pt idx="216">
                  <c:v>13.6302876374022</c:v>
                </c:pt>
                <c:pt idx="217">
                  <c:v>13.821980426870301</c:v>
                </c:pt>
                <c:pt idx="218">
                  <c:v>14.0163669827741</c:v>
                </c:pt>
                <c:pt idx="219">
                  <c:v>14.2134851641145</c:v>
                </c:pt>
                <c:pt idx="220">
                  <c:v>14.4133733617729</c:v>
                </c:pt>
                <c:pt idx="221">
                  <c:v>14.6160705060007</c:v>
                </c:pt>
                <c:pt idx="222">
                  <c:v>14.8216160739823</c:v>
                </c:pt>
                <c:pt idx="223">
                  <c:v>15.0300500975323</c:v>
                </c:pt>
                <c:pt idx="224">
                  <c:v>15.241413170898401</c:v>
                </c:pt>
                <c:pt idx="225">
                  <c:v>15.4557464586447</c:v>
                </c:pt>
                <c:pt idx="226">
                  <c:v>15.673091703681999</c:v>
                </c:pt>
                <c:pt idx="227">
                  <c:v>15.8934912354062</c:v>
                </c:pt>
                <c:pt idx="228">
                  <c:v>16.116987977906799</c:v>
                </c:pt>
                <c:pt idx="229">
                  <c:v>16.343625458361299</c:v>
                </c:pt>
                <c:pt idx="230">
                  <c:v>16.573447815489899</c:v>
                </c:pt>
                <c:pt idx="231">
                  <c:v>16.8064998081529</c:v>
                </c:pt>
                <c:pt idx="232">
                  <c:v>17.042826824079299</c:v>
                </c:pt>
                <c:pt idx="233">
                  <c:v>17.282474888677001</c:v>
                </c:pt>
                <c:pt idx="234">
                  <c:v>17.525490674018702</c:v>
                </c:pt>
                <c:pt idx="235">
                  <c:v>17.771921507925601</c:v>
                </c:pt>
                <c:pt idx="236">
                  <c:v>18.0218153831709</c:v>
                </c:pt>
                <c:pt idx="237">
                  <c:v>18.275220966834699</c:v>
                </c:pt>
                <c:pt idx="238">
                  <c:v>18.532187609778799</c:v>
                </c:pt>
                <c:pt idx="239">
                  <c:v>18.7927653562523</c:v>
                </c:pt>
                <c:pt idx="240">
                  <c:v>19.0570049536427</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Microsoft_Excel_Worksheet1!$D$2:$D$10002</c:f>
              <c:numCache>
                <c:formatCode>General</c:formatCode>
                <c:ptCount val="10001"/>
                <c:pt idx="0">
                  <c:v>2.47135556948668</c:v>
                </c:pt>
                <c:pt idx="1">
                  <c:v>2.3521418410045301</c:v>
                </c:pt>
                <c:pt idx="2">
                  <c:v>2.2386808241336</c:v>
                </c:pt>
                <c:pt idx="3">
                  <c:v>2.1306951939129299</c:v>
                </c:pt>
                <c:pt idx="4">
                  <c:v>2.02792106005657</c:v>
                </c:pt>
                <c:pt idx="5">
                  <c:v>1.93010733809642</c:v>
                </c:pt>
                <c:pt idx="6">
                  <c:v>1.8370151597289399</c:v>
                </c:pt>
                <c:pt idx="7">
                  <c:v>1.7484173256644699</c:v>
                </c:pt>
                <c:pt idx="8">
                  <c:v>1.6640978079316999</c:v>
                </c:pt>
                <c:pt idx="9">
                  <c:v>1.5838513155518701</c:v>
                </c:pt>
                <c:pt idx="10">
                  <c:v>1.50748295155845</c:v>
                </c:pt>
                <c:pt idx="11">
                  <c:v>1.4349280001368601</c:v>
                </c:pt>
                <c:pt idx="12">
                  <c:v>1.36656473292011</c:v>
                </c:pt>
                <c:pt idx="13">
                  <c:v>1.3027806407428799</c:v>
                </c:pt>
                <c:pt idx="14">
                  <c:v>1.2438592008941101</c:v>
                </c:pt>
                <c:pt idx="15">
                  <c:v>1.1899994748909</c:v>
                </c:pt>
                <c:pt idx="16">
                  <c:v>1.14133520981054</c:v>
                </c:pt>
                <c:pt idx="17">
                  <c:v>1.0979529830981301</c:v>
                </c:pt>
                <c:pt idx="18">
                  <c:v>1.05990906983998</c:v>
                </c:pt>
                <c:pt idx="19">
                  <c:v>1.0272447819625099</c:v>
                </c:pt>
                <c:pt idx="20">
                  <c:v>1</c:v>
                </c:pt>
                <c:pt idx="21">
                  <c:v>1.00935145886647</c:v>
                </c:pt>
                <c:pt idx="22">
                  <c:v>1.01990187663262</c:v>
                </c:pt>
                <c:pt idx="23">
                  <c:v>1.0317150681217</c:v>
                </c:pt>
                <c:pt idx="24">
                  <c:v>1.04487040361954</c:v>
                </c:pt>
                <c:pt idx="25">
                  <c:v>1.0594651397152099</c:v>
                </c:pt>
                <c:pt idx="26">
                  <c:v>1.07561684838353</c:v>
                </c:pt>
                <c:pt idx="27">
                  <c:v>1.0934657307721101</c:v>
                </c:pt>
                <c:pt idx="28">
                  <c:v>1.1131764888014899</c:v>
                </c:pt>
                <c:pt idx="29">
                  <c:v>1.13493931368123</c:v>
                </c:pt>
                <c:pt idx="30">
                  <c:v>1.1589694768665999</c:v>
                </c:pt>
                <c:pt idx="31">
                  <c:v>1.1855050355141401</c:v>
                </c:pt>
                <c:pt idx="32">
                  <c:v>1.21480234978499</c:v>
                </c:pt>
                <c:pt idx="33">
                  <c:v>1.2471294709232099</c:v>
                </c:pt>
                <c:pt idx="34">
                  <c:v>1.2827579295046401</c:v>
                </c:pt>
                <c:pt idx="35">
                  <c:v>1.3219538721778901</c:v>
                </c:pt>
                <c:pt idx="36">
                  <c:v>1.3649696712714601</c:v>
                </c:pt>
                <c:pt idx="37">
                  <c:v>1.41203695642848</c:v>
                </c:pt>
                <c:pt idx="38">
                  <c:v>1.46336154853222</c:v>
                </c:pt>
                <c:pt idx="39">
                  <c:v>1.51912021175722</c:v>
                </c:pt>
                <c:pt idx="40">
                  <c:v>1.5794586980899901</c:v>
                </c:pt>
                <c:pt idx="41">
                  <c:v>1.64449036121439</c:v>
                </c:pt>
                <c:pt idx="42">
                  <c:v>1.71429465401384</c:v>
                </c:pt>
                <c:pt idx="43">
                  <c:v>1.7889150053424201</c:v>
                </c:pt>
                <c:pt idx="44">
                  <c:v>1.8683557958241399</c:v>
                </c:pt>
                <c:pt idx="45">
                  <c:v>1.9525783513122099</c:v>
                </c:pt>
                <c:pt idx="46">
                  <c:v>2.0414964457000599</c:v>
                </c:pt>
                <c:pt idx="47">
                  <c:v>2.1350661785763201</c:v>
                </c:pt>
                <c:pt idx="48">
                  <c:v>2.2334331275106698</c:v>
                </c:pt>
                <c:pt idx="49">
                  <c:v>2.33678527089819</c:v>
                </c:pt>
                <c:pt idx="50">
                  <c:v>2.4453265175646202</c:v>
                </c:pt>
                <c:pt idx="51">
                  <c:v>2.5592761737886902</c:v>
                </c:pt>
                <c:pt idx="52">
                  <c:v>2.6788686447960002</c:v>
                </c:pt>
                <c:pt idx="53">
                  <c:v>2.80435333001672</c:v>
                </c:pt>
                <c:pt idx="54">
                  <c:v>2.9359946784712898</c:v>
                </c:pt>
                <c:pt idx="55">
                  <c:v>3.0740723774248</c:v>
                </c:pt>
                <c:pt idx="56">
                  <c:v>3.218881653325</c:v>
                </c:pt>
                <c:pt idx="57">
                  <c:v>3.3707336688830498</c:v>
                </c:pt>
                <c:pt idx="58">
                  <c:v>3.5299560040436999</c:v>
                </c:pt>
                <c:pt idx="59">
                  <c:v>3.6968932116671902</c:v>
                </c:pt>
                <c:pt idx="60">
                  <c:v>3.8719074411612699</c:v>
                </c:pt>
                <c:pt idx="61">
                  <c:v>4.0553791251972902</c:v>
                </c:pt>
                <c:pt idx="62">
                  <c:v>4.2477077261336804</c:v>
                </c:pt>
                <c:pt idx="63">
                  <c:v>4.4493125399472699</c:v>
                </c:pt>
                <c:pt idx="64">
                  <c:v>4.6606335564089099</c:v>
                </c:pt>
                <c:pt idx="65">
                  <c:v>4.8821323749946899</c:v>
                </c:pt>
                <c:pt idx="66">
                  <c:v>5.1142931766354396</c:v>
                </c:pt>
                <c:pt idx="67">
                  <c:v>5.3576237519160204</c:v>
                </c:pt>
                <c:pt idx="68">
                  <c:v>5.6126565867595497</c:v>
                </c:pt>
                <c:pt idx="69">
                  <c:v>5.8799500069967996</c:v>
                </c:pt>
                <c:pt idx="70">
                  <c:v>6.1600893835388497</c:v>
                </c:pt>
                <c:pt idx="71">
                  <c:v>6.4536884001519104</c:v>
                </c:pt>
                <c:pt idx="72">
                  <c:v>6.7613903860944102</c:v>
                </c:pt>
                <c:pt idx="73">
                  <c:v>7.0838697161070696</c:v>
                </c:pt>
                <c:pt idx="74">
                  <c:v>7.4218332804829998</c:v>
                </c:pt>
                <c:pt idx="75">
                  <c:v>7.7760220281474899</c:v>
                </c:pt>
                <c:pt idx="76">
                  <c:v>8.1472125859018991</c:v>
                </c:pt>
                <c:pt idx="77">
                  <c:v>8.5362189571821094</c:v>
                </c:pt>
                <c:pt idx="78">
                  <c:v>8.9438943039000005</c:v>
                </c:pt>
                <c:pt idx="79">
                  <c:v>9.3711328151404203</c:v>
                </c:pt>
                <c:pt idx="80">
                  <c:v>9.8188716667026803</c:v>
                </c:pt>
                <c:pt idx="81">
                  <c:v>10.288093075693199</c:v>
                </c:pt>
                <c:pt idx="82">
                  <c:v>10.7798264545997</c:v>
                </c:pt>
                <c:pt idx="83">
                  <c:v>11.2951506695101</c:v>
                </c:pt>
                <c:pt idx="84">
                  <c:v>11.8351964073772</c:v>
                </c:pt>
                <c:pt idx="85">
                  <c:v>12.401148657481601</c:v>
                </c:pt>
                <c:pt idx="86">
                  <c:v>12.994249312500999</c:v>
                </c:pt>
                <c:pt idx="87">
                  <c:v>13.6157998948659</c:v>
                </c:pt>
                <c:pt idx="88">
                  <c:v>14.2671644143565</c:v>
                </c:pt>
                <c:pt idx="89">
                  <c:v>14.949772363201699</c:v>
                </c:pt>
                <c:pt idx="90">
                  <c:v>15.665121855228</c:v>
                </c:pt>
                <c:pt idx="91">
                  <c:v>16.414782915946802</c:v>
                </c:pt>
                <c:pt idx="92">
                  <c:v>17.2004009307832</c:v>
                </c:pt>
                <c:pt idx="93">
                  <c:v>18.023700259018799</c:v>
                </c:pt>
                <c:pt idx="94">
                  <c:v>18.886488021367501</c:v>
                </c:pt>
                <c:pt idx="95">
                  <c:v>19.790658069504701</c:v>
                </c:pt>
                <c:pt idx="96">
                  <c:v>20.738195146260299</c:v>
                </c:pt>
                <c:pt idx="97">
                  <c:v>21.731179245608601</c:v>
                </c:pt>
                <c:pt idx="98">
                  <c:v>22.771790182033602</c:v>
                </c:pt>
                <c:pt idx="99">
                  <c:v>23.8623123792967</c:v>
                </c:pt>
                <c:pt idx="100">
                  <c:v>25.005139889141201</c:v>
                </c:pt>
                <c:pt idx="101">
                  <c:v>26.2027816509381</c:v>
                </c:pt>
                <c:pt idx="102">
                  <c:v>27.4578670038448</c:v>
                </c:pt>
                <c:pt idx="103">
                  <c:v>28.77315146358</c:v>
                </c:pt>
                <c:pt idx="104">
                  <c:v>30.1515227765098</c:v>
                </c:pt>
                <c:pt idx="105">
                  <c:v>31.596007264342202</c:v>
                </c:pt>
                <c:pt idx="106">
                  <c:v>33.109776473383498</c:v>
                </c:pt>
                <c:pt idx="107">
                  <c:v>34.696154142951102</c:v>
                </c:pt>
                <c:pt idx="108">
                  <c:v>36.3586235082794</c:v>
                </c:pt>
                <c:pt idx="109">
                  <c:v>38.100834953936896</c:v>
                </c:pt>
                <c:pt idx="110">
                  <c:v>39.926614034610502</c:v>
                </c:pt>
                <c:pt idx="111">
                  <c:v>41.839969880845402</c:v>
                </c:pt>
                <c:pt idx="112">
                  <c:v>43.845104008251802</c:v>
                </c:pt>
                <c:pt idx="113">
                  <c:v>45.946419549507901</c:v>
                </c:pt>
                <c:pt idx="114">
                  <c:v>48.148530929463803</c:v>
                </c:pt>
                <c:pt idx="115">
                  <c:v>50.456274004629101</c:v>
                </c:pt>
                <c:pt idx="116">
                  <c:v>52.874716689263103</c:v>
                </c:pt>
                <c:pt idx="117">
                  <c:v>55.4091700915221</c:v>
                </c:pt>
                <c:pt idx="118">
                  <c:v>58.065200184042503</c:v>
                </c:pt>
                <c:pt idx="119">
                  <c:v>60.848640034697603</c:v>
                </c:pt>
                <c:pt idx="120">
                  <c:v>63.765602624300101</c:v>
                </c:pt>
                <c:pt idx="121">
                  <c:v>66.822494279575594</c:v>
                </c:pt>
                <c:pt idx="122">
                  <c:v>70.026028750755501</c:v>
                </c:pt>
                <c:pt idx="123">
                  <c:v>73.383241964892903</c:v>
                </c:pt>
                <c:pt idx="124">
                  <c:v>76.901507487243407</c:v>
                </c:pt>
                <c:pt idx="125">
                  <c:v>80.5885527246257</c:v>
                </c:pt>
                <c:pt idx="126">
                  <c:v>84.452475906611994</c:v>
                </c:pt>
                <c:pt idx="127">
                  <c:v>88.501763881570497</c:v>
                </c:pt>
                <c:pt idx="128">
                  <c:v>92.7453107669524</c:v>
                </c:pt>
                <c:pt idx="129">
                  <c:v>97.192437494543299</c:v>
                </c:pt>
                <c:pt idx="130">
                  <c:v>101.85291229394601</c:v>
                </c:pt>
                <c:pt idx="131">
                  <c:v>106.736972159039</c:v>
                </c:pt>
                <c:pt idx="132">
                  <c:v>111.855345344798</c:v>
                </c:pt>
                <c:pt idx="133">
                  <c:v>117.219274943786</c:v>
                </c:pt>
                <c:pt idx="134">
                  <c:v>122.84054359414399</c:v>
                </c:pt>
                <c:pt idx="135">
                  <c:v>128.73149937366401</c:v>
                </c:pt>
                <c:pt idx="136">
                  <c:v>134.90508293637399</c:v>
                </c:pt>
                <c:pt idx="137">
                  <c:v>141.37485595169599</c:v>
                </c:pt>
                <c:pt idx="138">
                  <c:v>148.15503090848901</c:v>
                </c:pt>
                <c:pt idx="139">
                  <c:v>155.260502349581</c:v>
                </c:pt>
                <c:pt idx="140">
                  <c:v>162.70687960541801</c:v>
                </c:pt>
                <c:pt idx="141">
                  <c:v>170.51052109869701</c:v>
                </c:pt>
                <c:pt idx="142">
                  <c:v>178.68857029546101</c:v>
                </c:pt>
                <c:pt idx="143">
                  <c:v>187.25899338187099</c:v>
                </c:pt>
                <c:pt idx="144">
                  <c:v>196.240618748933</c:v>
                </c:pt>
                <c:pt idx="145">
                  <c:v>205.65317837278701</c:v>
                </c:pt>
                <c:pt idx="146">
                  <c:v>215.517351180476</c:v>
                </c:pt>
                <c:pt idx="147">
                  <c:v>225.854808497721</c:v>
                </c:pt>
                <c:pt idx="148">
                  <c:v>236.68826167744299</c:v>
                </c:pt>
                <c:pt idx="149">
                  <c:v>248.04151201469</c:v>
                </c:pt>
                <c:pt idx="150">
                  <c:v>259.93950305691402</c:v>
                </c:pt>
                <c:pt idx="151">
                  <c:v>272.40837542504602</c:v>
                </c:pt>
                <c:pt idx="152">
                  <c:v>285.475524265925</c:v>
                </c:pt>
                <c:pt idx="153">
                  <c:v>299.16965946209802</c:v>
                </c:pt>
                <c:pt idx="154">
                  <c:v>313.520868731338</c:v>
                </c:pt>
                <c:pt idx="155">
                  <c:v>328.56068375467299</c:v>
                </c:pt>
                <c:pt idx="156">
                  <c:v>344.32214947871302</c:v>
                </c:pt>
                <c:pt idx="157">
                  <c:v>360.83989674371799</c:v>
                </c:pt>
                <c:pt idx="158">
                  <c:v>378.15021839794099</c:v>
                </c:pt>
                <c:pt idx="159">
                  <c:v>396.29114906477702</c:v>
                </c:pt>
                <c:pt idx="160">
                  <c:v>415.30254873880301</c:v>
                </c:pt>
                <c:pt idx="161">
                  <c:v>435.22619039407499</c:v>
                </c:pt>
                <c:pt idx="162">
                  <c:v>456.10585179733403</c:v>
                </c:pt>
                <c:pt idx="163">
                  <c:v>477.987411727319</c:v>
                </c:pt>
                <c:pt idx="164">
                  <c:v>500.91895081358899</c:v>
                </c:pt>
                <c:pt idx="165">
                  <c:v>524.95085721378905</c:v>
                </c:pt>
                <c:pt idx="166">
                  <c:v>550.13593736454504</c:v>
                </c:pt>
                <c:pt idx="167">
                  <c:v>576.52953204670303</c:v>
                </c:pt>
                <c:pt idx="168">
                  <c:v>604.18963802180599</c:v>
                </c:pt>
                <c:pt idx="169">
                  <c:v>633.17703550769397</c:v>
                </c:pt>
                <c:pt idx="170">
                  <c:v>663.55542177106804</c:v>
                </c:pt>
                <c:pt idx="171">
                  <c:v>695.39155113303195</c:v>
                </c:pt>
                <c:pt idx="172">
                  <c:v>728.75538169382105</c:v>
                </c:pt>
                <c:pt idx="173">
                  <c:v>763.72022910106602</c:v>
                </c:pt>
                <c:pt idx="174">
                  <c:v>800.36292769720296</c:v>
                </c:pt>
                <c:pt idx="175">
                  <c:v>838.763999402325</c:v>
                </c:pt>
                <c:pt idx="176">
                  <c:v>879.00783070217005</c:v>
                </c:pt>
                <c:pt idx="177">
                  <c:v>921.18285813208502</c:v>
                </c:pt>
                <c:pt idx="178">
                  <c:v>965.38176266340395</c:v>
                </c:pt>
                <c:pt idx="179">
                  <c:v>1011.70167341978</c:v>
                </c:pt>
                <c:pt idx="180">
                  <c:v>1060.24438116998</c:v>
                </c:pt>
                <c:pt idx="181">
                  <c:v>1111.1165620711199</c:v>
                </c:pt>
                <c:pt idx="182">
                  <c:v>1164.4300121476599</c:v>
                </c:pt>
                <c:pt idx="183">
                  <c:v>1220.30189302707</c:v>
                </c:pt>
                <c:pt idx="184">
                  <c:v>1278.8549894692201</c:v>
                </c:pt>
                <c:pt idx="185">
                  <c:v>1340.2179792563099</c:v>
                </c:pt>
                <c:pt idx="186">
                  <c:v>1404.5257160379699</c:v>
                </c:pt>
                <c:pt idx="187">
                  <c:v>1471.91952575251</c:v>
                </c:pt>
                <c:pt idx="188">
                  <c:v>1542.54751727342</c:v>
                </c:pt>
                <c:pt idx="189">
                  <c:v>1616.5649079687</c:v>
                </c:pt>
                <c:pt idx="190">
                  <c:v>1694.13436488552</c:v>
                </c:pt>
                <c:pt idx="191">
                  <c:v>1775.4263623121401</c:v>
                </c:pt>
                <c:pt idx="192">
                  <c:v>1860.61955649933</c:v>
                </c:pt>
                <c:pt idx="193">
                  <c:v>1949.9011783697599</c:v>
                </c:pt>
                <c:pt idx="194">
                  <c:v>2043.4674450775001</c:v>
                </c:pt>
                <c:pt idx="195">
                  <c:v>2141.52399132044</c:v>
                </c:pt>
                <c:pt idx="196">
                  <c:v>2244.2863213547298</c:v>
                </c:pt>
                <c:pt idx="197">
                  <c:v>2351.9802827036301</c:v>
                </c:pt>
                <c:pt idx="198">
                  <c:v>2464.8425626089802</c:v>
                </c:pt>
                <c:pt idx="199">
                  <c:v>2583.1212083062201</c:v>
                </c:pt>
                <c:pt idx="200">
                  <c:v>2707.0761722740499</c:v>
                </c:pt>
                <c:pt idx="201">
                  <c:v>2836.9798836515902</c:v>
                </c:pt>
                <c:pt idx="202">
                  <c:v>2973.11784709118</c:v>
                </c:pt>
                <c:pt idx="203">
                  <c:v>3115.7892703472598</c:v>
                </c:pt>
                <c:pt idx="204">
                  <c:v>3265.3077219922202</c:v>
                </c:pt>
                <c:pt idx="205">
                  <c:v>3422.0018206971999</c:v>
                </c:pt>
                <c:pt idx="206">
                  <c:v>3586.2159576061899</c:v>
                </c:pt>
                <c:pt idx="207">
                  <c:v>3758.3110533735398</c:v>
                </c:pt>
                <c:pt idx="208">
                  <c:v>3938.6653515478101</c:v>
                </c:pt>
                <c:pt idx="209">
                  <c:v>4127.67525002809</c:v>
                </c:pt>
                <c:pt idx="210">
                  <c:v>4325.7561724303696</c:v>
                </c:pt>
                <c:pt idx="211">
                  <c:v>4533.3434812898504</c:v>
                </c:pt>
                <c:pt idx="212">
                  <c:v>4750.8934350814598</c:v>
                </c:pt>
                <c:pt idx="213">
                  <c:v>4978.8841911836498</c:v>
                </c:pt>
                <c:pt idx="214">
                  <c:v>5217.8168569765603</c:v>
                </c:pt>
                <c:pt idx="215">
                  <c:v>5468.2165914072402</c:v>
                </c:pt>
                <c:pt idx="216">
                  <c:v>5730.6337594183897</c:v>
                </c:pt>
                <c:pt idx="217">
                  <c:v>6005.6451417728204</c:v>
                </c:pt>
                <c:pt idx="218">
                  <c:v>6293.8552029849998</c:v>
                </c:pt>
                <c:pt idx="219">
                  <c:v>6595.8974200847697</c:v>
                </c:pt>
                <c:pt idx="220">
                  <c:v>6912.4356751569703</c:v>
                </c:pt>
                <c:pt idx="221">
                  <c:v>7244.1657147604201</c:v>
                </c:pt>
                <c:pt idx="222">
                  <c:v>7591.8166793337896</c:v>
                </c:pt>
                <c:pt idx="223">
                  <c:v>7956.1527060688004</c:v>
                </c:pt>
                <c:pt idx="224">
                  <c:v>8337.9746087172698</c:v>
                </c:pt>
                <c:pt idx="225">
                  <c:v>8738.1216379630496</c:v>
                </c:pt>
                <c:pt idx="226">
                  <c:v>9157.4733263696107</c:v>
                </c:pt>
                <c:pt idx="227">
                  <c:v>9596.9514218799995</c:v>
                </c:pt>
                <c:pt idx="228">
                  <c:v>10057.5219140096</c:v>
                </c:pt>
                <c:pt idx="229">
                  <c:v>10540.197157475301</c:v>
                </c:pt>
                <c:pt idx="230">
                  <c:v>11046.0380976091</c:v>
                </c:pt>
                <c:pt idx="231">
                  <c:v>11576.1566026523</c:v>
                </c:pt>
                <c:pt idx="232">
                  <c:v>12131.717908032901</c:v>
                </c:pt>
                <c:pt idx="233">
                  <c:v>12713.9431778416</c:v>
                </c:pt>
                <c:pt idx="234">
                  <c:v>13324.1121894182</c:v>
                </c:pt>
                <c:pt idx="235">
                  <c:v>13963.566146707301</c:v>
                </c:pt>
                <c:pt idx="236">
                  <c:v>14633.7106286324</c:v>
                </c:pt>
                <c:pt idx="237">
                  <c:v>15336.018679057301</c:v>
                </c:pt>
                <c:pt idx="238">
                  <c:v>16072.034045034001</c:v>
                </c:pt>
                <c:pt idx="239">
                  <c:v>16843.374570471598</c:v>
                </c:pt>
                <c:pt idx="240">
                  <c:v>17651.735752742701</c:v>
                </c:pt>
              </c:numCache>
            </c:numRef>
          </c:yVal>
          <c:smooth val="1"/>
        </c:ser>
        <c:dLbls>
          <c:showLegendKey val="0"/>
          <c:showVal val="0"/>
          <c:showCatName val="0"/>
          <c:showSerName val="0"/>
          <c:showPercent val="0"/>
          <c:showBubbleSize val="0"/>
        </c:dLbls>
        <c:axId val="583810816"/>
        <c:axId val="601078824"/>
      </c:scatterChart>
      <c:valAx>
        <c:axId val="583810816"/>
        <c:scaling>
          <c:orientation val="minMax"/>
          <c:max val="0.60000000000000009"/>
          <c:min val="0.2"/>
        </c:scaling>
        <c:delete val="0"/>
        <c:axPos val="b"/>
        <c:title>
          <c:tx>
            <c:rich>
              <a:bodyPr/>
              <a:lstStyle/>
              <a:p>
                <a:pPr>
                  <a:defRPr sz="1700"/>
                </a:pPr>
                <a:r>
                  <a:rPr lang="en-US" sz="1700" dirty="0" smtClean="0"/>
                  <a:t>Recipient creatinine (mg/dl)</a:t>
                </a:r>
                <a:endParaRPr lang="en-US" sz="1700" dirty="0"/>
              </a:p>
            </c:rich>
          </c:tx>
          <c:layout>
            <c:manualLayout>
              <c:xMode val="edge"/>
              <c:yMode val="edge"/>
              <c:x val="0.41330383480825966"/>
              <c:y val="0.88582020997375333"/>
            </c:manualLayout>
          </c:layout>
          <c:overlay val="0"/>
        </c:title>
        <c:numFmt formatCode="#,##0.0" sourceLinked="0"/>
        <c:majorTickMark val="out"/>
        <c:minorTickMark val="none"/>
        <c:tickLblPos val="nextTo"/>
        <c:txPr>
          <a:bodyPr rot="0"/>
          <a:lstStyle/>
          <a:p>
            <a:pPr>
              <a:defRPr sz="1500" b="1"/>
            </a:pPr>
            <a:endParaRPr lang="en-US"/>
          </a:p>
        </c:txPr>
        <c:crossAx val="601078824"/>
        <c:crosses val="autoZero"/>
        <c:crossBetween val="midCat"/>
        <c:majorUnit val="0.1"/>
      </c:valAx>
      <c:valAx>
        <c:axId val="6010788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8381081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Microsoft_Excel_Worksheet2!$B$2:$B$10002</c:f>
              <c:numCache>
                <c:formatCode>General</c:formatCode>
                <c:ptCount val="10001"/>
                <c:pt idx="0">
                  <c:v>0.68034339489665596</c:v>
                </c:pt>
                <c:pt idx="1">
                  <c:v>0.68975876984615703</c:v>
                </c:pt>
                <c:pt idx="2">
                  <c:v>0.69930444559096805</c:v>
                </c:pt>
                <c:pt idx="3">
                  <c:v>0.708982225383468</c:v>
                </c:pt>
                <c:pt idx="4">
                  <c:v>0.71879393743151399</c:v>
                </c:pt>
                <c:pt idx="5">
                  <c:v>0.72874143524381096</c:v>
                </c:pt>
                <c:pt idx="6">
                  <c:v>0.73882659798004902</c:v>
                </c:pt>
                <c:pt idx="7">
                  <c:v>0.74905133080589303</c:v>
                </c:pt>
                <c:pt idx="8">
                  <c:v>0.75941756525288295</c:v>
                </c:pt>
                <c:pt idx="9">
                  <c:v>0.76992725958331498</c:v>
                </c:pt>
                <c:pt idx="10">
                  <c:v>0.78058239916017402</c:v>
                </c:pt>
                <c:pt idx="11">
                  <c:v>0.791384996822182</c:v>
                </c:pt>
                <c:pt idx="12">
                  <c:v>0.80233709326404101</c:v>
                </c:pt>
                <c:pt idx="13">
                  <c:v>0.813440757421934</c:v>
                </c:pt>
                <c:pt idx="14">
                  <c:v>0.824698862206381</c:v>
                </c:pt>
                <c:pt idx="15">
                  <c:v>0.83611953572577002</c:v>
                </c:pt>
                <c:pt idx="16">
                  <c:v>0.84771339513972499</c:v>
                </c:pt>
                <c:pt idx="17">
                  <c:v>0.85949155563813495</c:v>
                </c:pt>
                <c:pt idx="18">
                  <c:v>0.87146564293128903</c:v>
                </c:pt>
                <c:pt idx="19">
                  <c:v>0.88364781295142703</c:v>
                </c:pt>
                <c:pt idx="20">
                  <c:v>0.89605077308396397</c:v>
                </c:pt>
                <c:pt idx="21">
                  <c:v>0.90868780503403601</c:v>
                </c:pt>
                <c:pt idx="22">
                  <c:v>0.92157278944050403</c:v>
                </c:pt>
                <c:pt idx="23">
                  <c:v>0.93472023235667001</c:v>
                </c:pt>
                <c:pt idx="24">
                  <c:v>0.94814529372474698</c:v>
                </c:pt>
                <c:pt idx="25">
                  <c:v>0.96186381797958098</c:v>
                </c:pt>
                <c:pt idx="26">
                  <c:v>0.97589236692640002</c:v>
                </c:pt>
                <c:pt idx="27">
                  <c:v>0.99024825504740499</c:v>
                </c:pt>
                <c:pt idx="28">
                  <c:v>1.0049495874030301</c:v>
                </c:pt>
                <c:pt idx="29">
                  <c:v>1.0200121903457999</c:v>
                </c:pt>
                <c:pt idx="30">
                  <c:v>1.03544002247634</c:v>
                </c:pt>
                <c:pt idx="31">
                  <c:v>1.0512338286643701</c:v>
                </c:pt>
                <c:pt idx="32">
                  <c:v>1.0673941021514599</c:v>
                </c:pt>
                <c:pt idx="33">
                  <c:v>1.0839210620714099</c:v>
                </c:pt>
                <c:pt idx="34">
                  <c:v>1.1008146304337301</c:v>
                </c:pt>
                <c:pt idx="35">
                  <c:v>1.1180744085830701</c:v>
                </c:pt>
                <c:pt idx="36">
                  <c:v>1.1356996531513099</c:v>
                </c:pt>
                <c:pt idx="37">
                  <c:v>1.15368925152349</c:v>
                </c:pt>
                <c:pt idx="38">
                  <c:v>1.1720416968427501</c:v>
                </c:pt>
                <c:pt idx="39">
                  <c:v>1.1907550625845</c:v>
                </c:pt>
                <c:pt idx="40">
                  <c:v>1.2098269767344501</c:v>
                </c:pt>
                <c:pt idx="41">
                  <c:v>1.22925459561035</c:v>
                </c:pt>
                <c:pt idx="42">
                  <c:v>1.2490345773724301</c:v>
                </c:pt>
                <c:pt idx="43">
                  <c:v>1.2691630552728199</c:v>
                </c:pt>
                <c:pt idx="44">
                  <c:v>1.2896356106998299</c:v>
                </c:pt>
                <c:pt idx="45">
                  <c:v>1.3104472630833299</c:v>
                </c:pt>
                <c:pt idx="46">
                  <c:v>1.33159570304126</c:v>
                </c:pt>
                <c:pt idx="47">
                  <c:v>1.3530854436568001</c:v>
                </c:pt>
                <c:pt idx="48">
                  <c:v>1.37492199295509</c:v>
                </c:pt>
                <c:pt idx="49">
                  <c:v>1.3971109478516199</c:v>
                </c:pt>
                <c:pt idx="50">
                  <c:v>1.41965799558683</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Microsoft_Excel_Worksheet2!$C$2:$C$10002</c:f>
              <c:numCache>
                <c:formatCode>General</c:formatCode>
                <c:ptCount val="10001"/>
                <c:pt idx="0">
                  <c:v>0.32479384337634898</c:v>
                </c:pt>
                <c:pt idx="1">
                  <c:v>0.339235067738066</c:v>
                </c:pt>
                <c:pt idx="2">
                  <c:v>0.35431759181251499</c:v>
                </c:pt>
                <c:pt idx="3">
                  <c:v>0.37006974444614199</c:v>
                </c:pt>
                <c:pt idx="4">
                  <c:v>0.38652107122666801</c:v>
                </c:pt>
                <c:pt idx="5">
                  <c:v>0.40370237687174698</c:v>
                </c:pt>
                <c:pt idx="6">
                  <c:v>0.421645765606037</c:v>
                </c:pt>
                <c:pt idx="7">
                  <c:v>0.44038467786636998</c:v>
                </c:pt>
                <c:pt idx="8">
                  <c:v>0.45995392084141701</c:v>
                </c:pt>
                <c:pt idx="9">
                  <c:v>0.48038968904549401</c:v>
                </c:pt>
                <c:pt idx="10">
                  <c:v>0.50172956902924404</c:v>
                </c:pt>
                <c:pt idx="11">
                  <c:v>0.52401251887639</c:v>
                </c:pt>
                <c:pt idx="12">
                  <c:v>0.54727880727929201</c:v>
                </c:pt>
                <c:pt idx="13">
                  <c:v>0.57156988671994102</c:v>
                </c:pt>
                <c:pt idx="14">
                  <c:v>0.59691933773660499</c:v>
                </c:pt>
                <c:pt idx="15">
                  <c:v>0.62329942628864399</c:v>
                </c:pt>
                <c:pt idx="16">
                  <c:v>0.65064611985897602</c:v>
                </c:pt>
                <c:pt idx="17">
                  <c:v>0.67887957840399304</c:v>
                </c:pt>
                <c:pt idx="18">
                  <c:v>0.70790327153138899</c:v>
                </c:pt>
                <c:pt idx="19">
                  <c:v>0.73760336419597206</c:v>
                </c:pt>
                <c:pt idx="20">
                  <c:v>0.76784856937385904</c:v>
                </c:pt>
                <c:pt idx="21">
                  <c:v>0.79849064198134501</c:v>
                </c:pt>
                <c:pt idx="22">
                  <c:v>0.82936574482230496</c:v>
                </c:pt>
                <c:pt idx="23">
                  <c:v>0.86029700016292898</c:v>
                </c:pt>
                <c:pt idx="24">
                  <c:v>0.89109866497935697</c:v>
                </c:pt>
                <c:pt idx="25">
                  <c:v>0.92158255743668105</c:v>
                </c:pt>
                <c:pt idx="26">
                  <c:v>0.95156764985887399</c:v>
                </c:pt>
                <c:pt idx="27">
                  <c:v>0.98089416797159401</c:v>
                </c:pt>
                <c:pt idx="28">
                  <c:v>1.0004750698623399</c:v>
                </c:pt>
                <c:pt idx="29">
                  <c:v>1.00310612236684</c:v>
                </c:pt>
                <c:pt idx="30">
                  <c:v>1.00729589151535</c:v>
                </c:pt>
                <c:pt idx="31">
                  <c:v>1.01269680966469</c:v>
                </c:pt>
                <c:pt idx="32">
                  <c:v>1.01894990115152</c:v>
                </c:pt>
                <c:pt idx="33">
                  <c:v>1.0256958208468601</c:v>
                </c:pt>
                <c:pt idx="34">
                  <c:v>1.0325915438917801</c:v>
                </c:pt>
                <c:pt idx="35">
                  <c:v>1.0393295958641</c:v>
                </c:pt>
                <c:pt idx="36">
                  <c:v>1.0456553529077699</c:v>
                </c:pt>
                <c:pt idx="37">
                  <c:v>1.0513783685048801</c:v>
                </c:pt>
                <c:pt idx="38">
                  <c:v>1.0563758001872401</c:v>
                </c:pt>
                <c:pt idx="39">
                  <c:v>1.06058859199449</c:v>
                </c:pt>
                <c:pt idx="40">
                  <c:v>1.06401278991954</c:v>
                </c:pt>
                <c:pt idx="41">
                  <c:v>1.06668874254639</c:v>
                </c:pt>
                <c:pt idx="42">
                  <c:v>1.0686903444321201</c:v>
                </c:pt>
                <c:pt idx="43">
                  <c:v>1.07011556832925</c:v>
                </c:pt>
                <c:pt idx="44">
                  <c:v>1.07107875770706</c:v>
                </c:pt>
                <c:pt idx="45">
                  <c:v>1.0717045470148401</c:v>
                </c:pt>
                <c:pt idx="46">
                  <c:v>1.0720996699952601</c:v>
                </c:pt>
                <c:pt idx="47">
                  <c:v>1.0723153107702601</c:v>
                </c:pt>
                <c:pt idx="48">
                  <c:v>1.0723856372667899</c:v>
                </c:pt>
                <c:pt idx="49">
                  <c:v>1.07233689604103</c:v>
                </c:pt>
                <c:pt idx="50">
                  <c:v>1.0721895289680199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Microsoft_Excel_Worksheet2!$D$2:$D$10002</c:f>
              <c:numCache>
                <c:formatCode>General</c:formatCode>
                <c:ptCount val="10001"/>
                <c:pt idx="0">
                  <c:v>1.4251105568007001</c:v>
                </c:pt>
                <c:pt idx="1">
                  <c:v>1.40247045729081</c:v>
                </c:pt>
                <c:pt idx="2">
                  <c:v>1.38019313441839</c:v>
                </c:pt>
                <c:pt idx="3">
                  <c:v>1.35827314567956</c:v>
                </c:pt>
                <c:pt idx="4">
                  <c:v>1.3367051965591601</c:v>
                </c:pt>
                <c:pt idx="5">
                  <c:v>1.31548415334182</c:v>
                </c:pt>
                <c:pt idx="6">
                  <c:v>1.29460506047818</c:v>
                </c:pt>
                <c:pt idx="7">
                  <c:v>1.2740631642782401</c:v>
                </c:pt>
                <c:pt idx="8">
                  <c:v>1.2538539455422</c:v>
                </c:pt>
                <c:pt idx="9">
                  <c:v>1.23397316505129</c:v>
                </c:pt>
                <c:pt idx="10">
                  <c:v>1.2144169279429899</c:v>
                </c:pt>
                <c:pt idx="11">
                  <c:v>1.1951817764548101</c:v>
                </c:pt>
                <c:pt idx="12">
                  <c:v>1.1762648263828499</c:v>
                </c:pt>
                <c:pt idx="13">
                  <c:v>1.1576639728736899</c:v>
                </c:pt>
                <c:pt idx="14">
                  <c:v>1.1393971853942699</c:v>
                </c:pt>
                <c:pt idx="15">
                  <c:v>1.1216052005453501</c:v>
                </c:pt>
                <c:pt idx="16">
                  <c:v>1.1044682790932101</c:v>
                </c:pt>
                <c:pt idx="17">
                  <c:v>1.08815430263783</c:v>
                </c:pt>
                <c:pt idx="18">
                  <c:v>1.07281940535003</c:v>
                </c:pt>
                <c:pt idx="19">
                  <c:v>1.05860886112551</c:v>
                </c:pt>
                <c:pt idx="20">
                  <c:v>1.04565798514035</c:v>
                </c:pt>
                <c:pt idx="21">
                  <c:v>1.03409292934064</c:v>
                </c:pt>
                <c:pt idx="22">
                  <c:v>1.0240312088355099</c:v>
                </c:pt>
                <c:pt idx="23">
                  <c:v>1.0155817265565701</c:v>
                </c:pt>
                <c:pt idx="24">
                  <c:v>1.00884395111647</c:v>
                </c:pt>
                <c:pt idx="25">
                  <c:v>1.00390572377106</c:v>
                </c:pt>
                <c:pt idx="26">
                  <c:v>1.00083889145081</c:v>
                </c:pt>
                <c:pt idx="27">
                  <c:v>0.99969154537049698</c:v>
                </c:pt>
                <c:pt idx="28">
                  <c:v>1.0094441167439401</c:v>
                </c:pt>
                <c:pt idx="29">
                  <c:v>1.0372031884314901</c:v>
                </c:pt>
                <c:pt idx="30">
                  <c:v>1.0643705083845001</c:v>
                </c:pt>
                <c:pt idx="31">
                  <c:v>1.09123732985222</c:v>
                </c:pt>
                <c:pt idx="32">
                  <c:v>1.11814149843889</c:v>
                </c:pt>
                <c:pt idx="33">
                  <c:v>1.14545155095979</c:v>
                </c:pt>
                <c:pt idx="34">
                  <c:v>1.17354520066063</c:v>
                </c:pt>
                <c:pt idx="35">
                  <c:v>1.2027853224838101</c:v>
                </c:pt>
                <c:pt idx="36">
                  <c:v>1.23349791934913</c:v>
                </c:pt>
                <c:pt idx="37">
                  <c:v>1.2659561285948699</c:v>
                </c:pt>
                <c:pt idx="38">
                  <c:v>1.3003722149774399</c:v>
                </c:pt>
                <c:pt idx="39">
                  <c:v>1.33689691721481</c:v>
                </c:pt>
                <c:pt idx="40">
                  <c:v>1.37562379653829</c:v>
                </c:pt>
                <c:pt idx="41">
                  <c:v>1.4165958639649201</c:v>
                </c:pt>
                <c:pt idx="42">
                  <c:v>1.4598123615507399</c:v>
                </c:pt>
                <c:pt idx="43">
                  <c:v>1.5052344891910301</c:v>
                </c:pt>
                <c:pt idx="44">
                  <c:v>1.55278964914361</c:v>
                </c:pt>
                <c:pt idx="45">
                  <c:v>1.6023744922105001</c:v>
                </c:pt>
                <c:pt idx="46">
                  <c:v>1.6539013731491801</c:v>
                </c:pt>
                <c:pt idx="47">
                  <c:v>1.7073711430277001</c:v>
                </c:pt>
                <c:pt idx="48">
                  <c:v>1.76280847208073</c:v>
                </c:pt>
                <c:pt idx="49">
                  <c:v>1.8202479163154599</c:v>
                </c:pt>
                <c:pt idx="50">
                  <c:v>1.8797318664112099</c:v>
                </c:pt>
              </c:numCache>
            </c:numRef>
          </c:yVal>
          <c:smooth val="1"/>
        </c:ser>
        <c:dLbls>
          <c:showLegendKey val="0"/>
          <c:showVal val="0"/>
          <c:showCatName val="0"/>
          <c:showSerName val="0"/>
          <c:showPercent val="0"/>
          <c:showBubbleSize val="0"/>
        </c:dLbls>
        <c:axId val="601079608"/>
        <c:axId val="601080000"/>
      </c:scatterChart>
      <c:valAx>
        <c:axId val="601079608"/>
        <c:scaling>
          <c:orientation val="minMax"/>
          <c:max val="6"/>
          <c:min val="2"/>
        </c:scaling>
        <c:delete val="0"/>
        <c:axPos val="b"/>
        <c:title>
          <c:tx>
            <c:rich>
              <a:bodyPr/>
              <a:lstStyle/>
              <a:p>
                <a:pPr>
                  <a:defRPr sz="1700"/>
                </a:pPr>
                <a:r>
                  <a:rPr lang="en-US" sz="1700" dirty="0" smtClean="0"/>
                  <a:t>Ischemic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601080000"/>
        <c:crosses val="autoZero"/>
        <c:crossBetween val="midCat"/>
        <c:majorUnit val="1"/>
      </c:valAx>
      <c:valAx>
        <c:axId val="6010800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79608"/>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Microsoft_Excel_Worksheet3!$B$2:$B$10002</c:f>
              <c:numCache>
                <c:formatCode>General</c:formatCode>
                <c:ptCount val="10001"/>
                <c:pt idx="0">
                  <c:v>1.47404860076583</c:v>
                </c:pt>
                <c:pt idx="1">
                  <c:v>1.4350464132507901</c:v>
                </c:pt>
                <c:pt idx="2">
                  <c:v>1.3953696298881699</c:v>
                </c:pt>
                <c:pt idx="3">
                  <c:v>1.3534771662269001</c:v>
                </c:pt>
                <c:pt idx="4">
                  <c:v>1.3080372829868601</c:v>
                </c:pt>
                <c:pt idx="5">
                  <c:v>1.2579576159906001</c:v>
                </c:pt>
                <c:pt idx="6">
                  <c:v>1.2024243580095899</c:v>
                </c:pt>
                <c:pt idx="7">
                  <c:v>1.14094462479932</c:v>
                </c:pt>
                <c:pt idx="8">
                  <c:v>1.07338516034747</c:v>
                </c:pt>
                <c:pt idx="9">
                  <c:v>1</c:v>
                </c:pt>
                <c:pt idx="10">
                  <c:v>0.92179654318578397</c:v>
                </c:pt>
                <c:pt idx="11">
                  <c:v>0.84133791464589502</c:v>
                </c:pt>
                <c:pt idx="12">
                  <c:v>0.76117392047064403</c:v>
                </c:pt>
                <c:pt idx="13">
                  <c:v>0.68336563647122595</c:v>
                </c:pt>
                <c:pt idx="14">
                  <c:v>0.60947502340995496</c:v>
                </c:pt>
                <c:pt idx="15">
                  <c:v>0.54059244602497003</c:v>
                </c:pt>
                <c:pt idx="16">
                  <c:v>0.47738971662615698</c:v>
                </c:pt>
                <c:pt idx="17">
                  <c:v>0.42018729504247898</c:v>
                </c:pt>
                <c:pt idx="18">
                  <c:v>0.36902627315169301</c:v>
                </c:pt>
                <c:pt idx="19">
                  <c:v>0.323738175207755</c:v>
                </c:pt>
                <c:pt idx="20">
                  <c:v>0.28395591367220102</c:v>
                </c:pt>
                <c:pt idx="21">
                  <c:v>0.24906225797334799</c:v>
                </c:pt>
                <c:pt idx="22">
                  <c:v>0.21845647637538601</c:v>
                </c:pt>
                <c:pt idx="23">
                  <c:v>0.19161165749752701</c:v>
                </c:pt>
                <c:pt idx="24">
                  <c:v>0.16806563896901799</c:v>
                </c:pt>
                <c:pt idx="25">
                  <c:v>0.14741305080787601</c:v>
                </c:pt>
                <c:pt idx="26">
                  <c:v>0.12929833654154199</c:v>
                </c:pt>
                <c:pt idx="27">
                  <c:v>0.113409631920573</c:v>
                </c:pt>
                <c:pt idx="28">
                  <c:v>9.9473395840846704E-2</c:v>
                </c:pt>
                <c:pt idx="29">
                  <c:v>8.7249701039853203E-2</c:v>
                </c:pt>
                <c:pt idx="30">
                  <c:v>7.6528103491344104E-2</c:v>
                </c:pt>
                <c:pt idx="31">
                  <c:v>6.7124019385542202E-2</c:v>
                </c:pt>
                <c:pt idx="32">
                  <c:v>5.8875547320733898E-2</c:v>
                </c:pt>
                <c:pt idx="33">
                  <c:v>5.1640680996862101E-2</c:v>
                </c:pt>
                <c:pt idx="34">
                  <c:v>4.52948644246495E-2</c:v>
                </c:pt>
                <c:pt idx="35">
                  <c:v>3.9728847560551103E-2</c:v>
                </c:pt>
                <c:pt idx="36">
                  <c:v>3.4846805449991601E-2</c:v>
                </c:pt>
                <c:pt idx="37">
                  <c:v>3.0564688497919101E-2</c:v>
                </c:pt>
                <c:pt idx="38">
                  <c:v>2.6808775464812602E-2</c:v>
                </c:pt>
                <c:pt idx="39">
                  <c:v>2.3514404276414099E-2</c:v>
                </c:pt>
                <c:pt idx="40">
                  <c:v>2.06248587967168E-2</c:v>
                </c:pt>
                <c:pt idx="41">
                  <c:v>1.8090392398806499E-2</c:v>
                </c:pt>
                <c:pt idx="42">
                  <c:v>1.5867371523285E-2</c:v>
                </c:pt>
                <c:pt idx="43">
                  <c:v>1.39175244797103E-2</c:v>
                </c:pt>
                <c:pt idx="44">
                  <c:v>1.22072825583675E-2</c:v>
                </c:pt>
                <c:pt idx="45">
                  <c:v>1.07072021089002E-2</c:v>
                </c:pt>
                <c:pt idx="46">
                  <c:v>9.3914576362659607E-3</c:v>
                </c:pt>
                <c:pt idx="47">
                  <c:v>8.2373971871198808E-3</c:v>
                </c:pt>
                <c:pt idx="48">
                  <c:v>7.2251523721241599E-3</c:v>
                </c:pt>
                <c:pt idx="49">
                  <c:v>6.3372963103000999E-3</c:v>
                </c:pt>
                <c:pt idx="50">
                  <c:v>5.5585436065670396E-3</c:v>
                </c:pt>
                <c:pt idx="51">
                  <c:v>4.8754871972593403E-3</c:v>
                </c:pt>
                <c:pt idx="52">
                  <c:v>4.2763675331352101E-3</c:v>
                </c:pt>
                <c:pt idx="53">
                  <c:v>3.7508701261143901E-3</c:v>
                </c:pt>
                <c:pt idx="54">
                  <c:v>3.28994797429459E-3</c:v>
                </c:pt>
                <c:pt idx="55">
                  <c:v>2.8856658081034998E-3</c:v>
                </c:pt>
                <c:pt idx="56">
                  <c:v>2.5310634761155802E-3</c:v>
                </c:pt>
                <c:pt idx="57">
                  <c:v>2.2200361185748499E-3</c:v>
                </c:pt>
                <c:pt idx="58">
                  <c:v>1.94722906568146E-3</c:v>
                </c:pt>
                <c:pt idx="59">
                  <c:v>1.70794565120348E-3</c:v>
                </c:pt>
                <c:pt idx="60">
                  <c:v>1.49806635432699E-3</c:v>
                </c:pt>
                <c:pt idx="61">
                  <c:v>1.31397787768314E-3</c:v>
                </c:pt>
                <c:pt idx="62">
                  <c:v>1.15251094055603E-3</c:v>
                </c:pt>
                <c:pt idx="63">
                  <c:v>1.0108857163131501E-3</c:v>
                </c:pt>
                <c:pt idx="64">
                  <c:v>8.8666397470629397E-4</c:v>
                </c:pt>
                <c:pt idx="65">
                  <c:v>7.7770710512093104E-4</c:v>
                </c:pt>
                <c:pt idx="66">
                  <c:v>6.8213929809871402E-4</c:v>
                </c:pt>
                <c:pt idx="67">
                  <c:v>5.98315251264494E-4</c:v>
                </c:pt>
                <c:pt idx="68">
                  <c:v>5.24791843679831E-4</c:v>
                </c:pt>
                <c:pt idx="69">
                  <c:v>4.60303290967135E-4</c:v>
                </c:pt>
                <c:pt idx="70">
                  <c:v>4.03739353472974E-4</c:v>
                </c:pt>
                <c:pt idx="71">
                  <c:v>3.5412622230067799E-4</c:v>
                </c:pt>
                <c:pt idx="72">
                  <c:v>3.1060975414512899E-4</c:v>
                </c:pt>
                <c:pt idx="73">
                  <c:v>2.7244076629880901E-4</c:v>
                </c:pt>
                <c:pt idx="74">
                  <c:v>2.3896213866741301E-4</c:v>
                </c:pt>
                <c:pt idx="75">
                  <c:v>2.0959750074215399E-4</c:v>
                </c:pt>
                <c:pt idx="76">
                  <c:v>1.8384130876271599E-4</c:v>
                </c:pt>
                <c:pt idx="77">
                  <c:v>1.6125014223890199E-4</c:v>
                </c:pt>
                <c:pt idx="78">
                  <c:v>1.4143506999084599E-4</c:v>
                </c:pt>
                <c:pt idx="79">
                  <c:v>1.2405495428140101E-4</c:v>
                </c:pt>
                <c:pt idx="80">
                  <c:v>1.08810577763752E-4</c:v>
                </c:pt>
                <c:pt idx="81">
                  <c:v>9.5439492133660706E-5</c:v>
                </c:pt>
                <c:pt idx="82">
                  <c:v>8.3711499800211999E-5</c:v>
                </c:pt>
                <c:pt idx="83">
                  <c:v>7.3424690787192903E-5</c:v>
                </c:pt>
                <c:pt idx="84">
                  <c:v>6.4401966636143805E-5</c:v>
                </c:pt>
                <c:pt idx="85">
                  <c:v>5.6487991466306099E-5</c:v>
                </c:pt>
                <c:pt idx="86">
                  <c:v>4.9546517700697201E-5</c:v>
                </c:pt>
                <c:pt idx="87">
                  <c:v>4.3458040417843798E-5</c:v>
                </c:pt>
                <c:pt idx="88">
                  <c:v>3.81177399462777E-5</c:v>
                </c:pt>
                <c:pt idx="89">
                  <c:v>3.3433677281400502E-5</c:v>
                </c:pt>
                <c:pt idx="90">
                  <c:v>2.93252112568071E-5</c:v>
                </c:pt>
                <c:pt idx="91">
                  <c:v>2.5721610220092599E-5</c:v>
                </c:pt>
                <c:pt idx="92">
                  <c:v>2.2560834311489301E-5</c:v>
                </c:pt>
                <c:pt idx="93">
                  <c:v>1.9788467381134399E-5</c:v>
                </c:pt>
                <c:pt idx="94">
                  <c:v>1.7356780156607002E-5</c:v>
                </c:pt>
                <c:pt idx="95">
                  <c:v>1.52239085323001E-5</c:v>
                </c:pt>
                <c:pt idx="96">
                  <c:v>1.3353132833894199E-5</c:v>
                </c:pt>
                <c:pt idx="97">
                  <c:v>1.17122456497488E-5</c:v>
                </c:pt>
                <c:pt idx="98">
                  <c:v>1.02729973457523E-5</c:v>
                </c:pt>
                <c:pt idx="99">
                  <c:v>9.0106097175374993E-6</c:v>
                </c:pt>
                <c:pt idx="100">
                  <c:v>7.9033494071108397E-6</c:v>
                </c:pt>
                <c:pt idx="101">
                  <c:v>6.9321537397512897E-6</c:v>
                </c:pt>
                <c:pt idx="102">
                  <c:v>6.0803025396182299E-6</c:v>
                </c:pt>
                <c:pt idx="103">
                  <c:v>5.3331302739712197E-6</c:v>
                </c:pt>
                <c:pt idx="104">
                  <c:v>4.6777735702827303E-6</c:v>
                </c:pt>
                <c:pt idx="105">
                  <c:v>4.1029497594745196E-6</c:v>
                </c:pt>
                <c:pt idx="106">
                  <c:v>3.5987626326585899E-6</c:v>
                </c:pt>
                <c:pt idx="107">
                  <c:v>3.1565320672798099E-6</c:v>
                </c:pt>
                <c:pt idx="108">
                  <c:v>2.7686445894891102E-6</c:v>
                </c:pt>
                <c:pt idx="109">
                  <c:v>2.4284223000189701E-6</c:v>
                </c:pt>
                <c:pt idx="110">
                  <c:v>2.1300079069801002E-6</c:v>
                </c:pt>
                <c:pt idx="111">
                  <c:v>1.86826388629452E-6</c:v>
                </c:pt>
                <c:pt idx="112">
                  <c:v>1.63868403370451E-6</c:v>
                </c:pt>
                <c:pt idx="113">
                  <c:v>1.4373158856288101E-6</c:v>
                </c:pt>
                <c:pt idx="114">
                  <c:v>1.2606926732610101E-6</c:v>
                </c:pt>
                <c:pt idx="115">
                  <c:v>1.10577363842237E-6</c:v>
                </c:pt>
                <c:pt idx="116">
                  <c:v>9.6989168364643609E-7</c:v>
                </c:pt>
                <c:pt idx="117">
                  <c:v>8.5070745523338596E-7</c:v>
                </c:pt>
                <c:pt idx="118">
                  <c:v>7.4616906876509201E-7</c:v>
                </c:pt>
                <c:pt idx="119">
                  <c:v>6.5447678371337803E-7</c:v>
                </c:pt>
                <c:pt idx="120">
                  <c:v>5.7405201897269404E-7</c:v>
                </c:pt>
                <c:pt idx="121">
                  <c:v>5.0351017589492905E-7</c:v>
                </c:pt>
                <c:pt idx="122">
                  <c:v>4.4163680093554801E-7</c:v>
                </c:pt>
                <c:pt idx="123">
                  <c:v>3.8736667753350198E-7</c:v>
                </c:pt>
                <c:pt idx="124">
                  <c:v>3.3976548726312202E-7</c:v>
                </c:pt>
                <c:pt idx="125">
                  <c:v>2.9801372454201597E-7</c:v>
                </c:pt>
                <c:pt idx="126">
                  <c:v>2.61392587960554E-7</c:v>
                </c:pt>
                <c:pt idx="127">
                  <c:v>2.2927160534548199E-7</c:v>
                </c:pt>
                <c:pt idx="128">
                  <c:v>2.0109777950394001E-7</c:v>
                </c:pt>
                <c:pt idx="129">
                  <c:v>1.7638606778409801E-7</c:v>
                </c:pt>
                <c:pt idx="130">
                  <c:v>1.5471103154440901E-7</c:v>
                </c:pt>
                <c:pt idx="131">
                  <c:v>1.35699511771114E-7</c:v>
                </c:pt>
                <c:pt idx="132">
                  <c:v>1.19024204745376E-7</c:v>
                </c:pt>
                <c:pt idx="133">
                  <c:v>1.04398027158533E-7</c:v>
                </c:pt>
                <c:pt idx="134">
                  <c:v>9.1569173664366596E-8</c:v>
                </c:pt>
                <c:pt idx="135">
                  <c:v>8.0316781780121107E-8</c:v>
                </c:pt>
                <c:pt idx="136">
                  <c:v>7.0447129501956397E-8</c:v>
                </c:pt>
                <c:pt idx="137">
                  <c:v>6.1790300172287205E-8</c:v>
                </c:pt>
                <c:pt idx="138">
                  <c:v>5.4197257182438897E-8</c:v>
                </c:pt>
                <c:pt idx="139">
                  <c:v>4.7537278147317903E-8</c:v>
                </c:pt>
                <c:pt idx="140">
                  <c:v>4.1695704379487598E-8</c:v>
                </c:pt>
                <c:pt idx="141">
                  <c:v>3.6571966916429199E-8</c:v>
                </c:pt>
                <c:pt idx="142">
                  <c:v>3.2077855118182399E-8</c:v>
                </c:pt>
                <c:pt idx="143">
                  <c:v>2.8135998026443201E-8</c:v>
                </c:pt>
                <c:pt idx="144">
                  <c:v>2.4678532340380801E-8</c:v>
                </c:pt>
                <c:pt idx="145">
                  <c:v>2.1645934077141699E-8</c:v>
                </c:pt>
                <c:pt idx="146">
                  <c:v>1.8985993802606899E-8</c:v>
                </c:pt>
                <c:pt idx="147">
                  <c:v>1.66529177899246E-8</c:v>
                </c:pt>
                <c:pt idx="148">
                  <c:v>1.46065396313314E-8</c:v>
                </c:pt>
                <c:pt idx="149">
                  <c:v>1.28116287303474E-8</c:v>
                </c:pt>
                <c:pt idx="150">
                  <c:v>1.12372837692695E-8</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Microsoft_Excel_Worksheet3!$C$2:$C$10002</c:f>
              <c:numCache>
                <c:formatCode>General</c:formatCode>
                <c:ptCount val="10001"/>
                <c:pt idx="0">
                  <c:v>0.78511760353306503</c:v>
                </c:pt>
                <c:pt idx="1">
                  <c:v>0.83120824104027502</c:v>
                </c:pt>
                <c:pt idx="2">
                  <c:v>0.877365004347052</c:v>
                </c:pt>
                <c:pt idx="3">
                  <c:v>0.92111953790096102</c:v>
                </c:pt>
                <c:pt idx="4">
                  <c:v>0.95974993342247905</c:v>
                </c:pt>
                <c:pt idx="5">
                  <c:v>0.99051470943461895</c:v>
                </c:pt>
                <c:pt idx="6">
                  <c:v>1.01099762470869</c:v>
                </c:pt>
                <c:pt idx="7">
                  <c:v>1.0195261618364</c:v>
                </c:pt>
                <c:pt idx="8">
                  <c:v>1.0155733749310001</c:v>
                </c:pt>
                <c:pt idx="9">
                  <c:v>1</c:v>
                </c:pt>
                <c:pt idx="10">
                  <c:v>0.87126777393595001</c:v>
                </c:pt>
                <c:pt idx="11">
                  <c:v>0.74891532329844401</c:v>
                </c:pt>
                <c:pt idx="12">
                  <c:v>0.63476119101445105</c:v>
                </c:pt>
                <c:pt idx="13">
                  <c:v>0.53068250682186102</c:v>
                </c:pt>
                <c:pt idx="14">
                  <c:v>0.43807808514051499</c:v>
                </c:pt>
                <c:pt idx="15">
                  <c:v>0.35761615603378999</c:v>
                </c:pt>
                <c:pt idx="16">
                  <c:v>0.289222317632151</c:v>
                </c:pt>
                <c:pt idx="17">
                  <c:v>0.23221536574613699</c:v>
                </c:pt>
                <c:pt idx="18">
                  <c:v>0.18550329448848599</c:v>
                </c:pt>
                <c:pt idx="19">
                  <c:v>0.14777791835894399</c:v>
                </c:pt>
                <c:pt idx="20">
                  <c:v>0.117631032274367</c:v>
                </c:pt>
                <c:pt idx="21">
                  <c:v>9.36056752723428E-2</c:v>
                </c:pt>
                <c:pt idx="22">
                  <c:v>7.4470831930078099E-2</c:v>
                </c:pt>
                <c:pt idx="23">
                  <c:v>5.9237671689316103E-2</c:v>
                </c:pt>
                <c:pt idx="24">
                  <c:v>4.7114453953536702E-2</c:v>
                </c:pt>
                <c:pt idx="25">
                  <c:v>3.74685309730085E-2</c:v>
                </c:pt>
                <c:pt idx="26">
                  <c:v>2.97950581695875E-2</c:v>
                </c:pt>
                <c:pt idx="27">
                  <c:v>2.3691547999277002E-2</c:v>
                </c:pt>
                <c:pt idx="28">
                  <c:v>1.8837327403695401E-2</c:v>
                </c:pt>
                <c:pt idx="29">
                  <c:v>1.49770294399493E-2</c:v>
                </c:pt>
                <c:pt idx="30">
                  <c:v>1.19073662073258E-2</c:v>
                </c:pt>
                <c:pt idx="31">
                  <c:v>9.4665521171297604E-3</c:v>
                </c:pt>
                <c:pt idx="32">
                  <c:v>7.5258582835563701E-3</c:v>
                </c:pt>
                <c:pt idx="33">
                  <c:v>5.9828753967162401E-3</c:v>
                </c:pt>
                <c:pt idx="34">
                  <c:v>4.7561434204578604E-3</c:v>
                </c:pt>
                <c:pt idx="35">
                  <c:v>3.7808731746649801E-3</c:v>
                </c:pt>
                <c:pt idx="36">
                  <c:v>3.0055392351625299E-3</c:v>
                </c:pt>
                <c:pt idx="37">
                  <c:v>2.38916758903868E-3</c:v>
                </c:pt>
                <c:pt idx="38">
                  <c:v>1.89917692947998E-3</c:v>
                </c:pt>
                <c:pt idx="39">
                  <c:v>1.5096609339097301E-3</c:v>
                </c:pt>
                <c:pt idx="40">
                  <c:v>1.20002166663242E-3</c:v>
                </c:pt>
                <c:pt idx="41">
                  <c:v>9.5388247820986903E-4</c:v>
                </c:pt>
                <c:pt idx="42">
                  <c:v>7.5822333493851305E-4</c:v>
                </c:pt>
                <c:pt idx="43">
                  <c:v>6.0269313087557097E-4</c:v>
                </c:pt>
                <c:pt idx="44">
                  <c:v>4.7906279964345002E-4</c:v>
                </c:pt>
                <c:pt idx="45">
                  <c:v>3.8079042662797702E-4</c:v>
                </c:pt>
                <c:pt idx="46">
                  <c:v>3.0267544364000101E-4</c:v>
                </c:pt>
                <c:pt idx="47">
                  <c:v>2.40583671512581E-4</c:v>
                </c:pt>
                <c:pt idx="48">
                  <c:v>1.9122870444654701E-4</c:v>
                </c:pt>
                <c:pt idx="49">
                  <c:v>1.5199809727612301E-4</c:v>
                </c:pt>
                <c:pt idx="50">
                  <c:v>1.20815178080276E-4</c:v>
                </c:pt>
                <c:pt idx="51">
                  <c:v>9.6029187223431906E-5</c:v>
                </c:pt>
                <c:pt idx="52">
                  <c:v>7.6327938410497396E-5</c:v>
                </c:pt>
                <c:pt idx="53">
                  <c:v>6.06683861101525E-5</c:v>
                </c:pt>
                <c:pt idx="54">
                  <c:v>4.8221429194014297E-5</c:v>
                </c:pt>
                <c:pt idx="55">
                  <c:v>3.8328032583502197E-5</c:v>
                </c:pt>
                <c:pt idx="56">
                  <c:v>3.04643466716733E-5</c:v>
                </c:pt>
                <c:pt idx="57">
                  <c:v>2.42139797934506E-5</c:v>
                </c:pt>
                <c:pt idx="58">
                  <c:v>1.9245957117825601E-5</c:v>
                </c:pt>
                <c:pt idx="59">
                  <c:v>1.5297199970216499E-5</c:v>
                </c:pt>
                <c:pt idx="60">
                  <c:v>1.2158598624199299E-5</c:v>
                </c:pt>
                <c:pt idx="61">
                  <c:v>9.6639416462289992E-6</c:v>
                </c:pt>
                <c:pt idx="62">
                  <c:v>7.6811159696603696E-6</c:v>
                </c:pt>
                <c:pt idx="63">
                  <c:v>6.1051119955990003E-6</c:v>
                </c:pt>
                <c:pt idx="64">
                  <c:v>4.8524635144996598E-6</c:v>
                </c:pt>
                <c:pt idx="65">
                  <c:v>3.8568281603317503E-6</c:v>
                </c:pt>
                <c:pt idx="66">
                  <c:v>3.0654744614726102E-6</c:v>
                </c:pt>
                <c:pt idx="67">
                  <c:v>2.4364895298884799E-6</c:v>
                </c:pt>
                <c:pt idx="68">
                  <c:v>1.9365595694287998E-6</c:v>
                </c:pt>
                <c:pt idx="69">
                  <c:v>1.5392057022279001E-6</c:v>
                </c:pt>
                <c:pt idx="70">
                  <c:v>1.2233817127859099E-6</c:v>
                </c:pt>
                <c:pt idx="71">
                  <c:v>9.7235946719225406E-7</c:v>
                </c:pt>
                <c:pt idx="72">
                  <c:v>7.7284299367637098E-7</c:v>
                </c:pt>
                <c:pt idx="73">
                  <c:v>6.1426431594974599E-7</c:v>
                </c:pt>
                <c:pt idx="74">
                  <c:v>4.88223753205454E-7</c:v>
                </c:pt>
                <c:pt idx="75">
                  <c:v>3.8804504934011398E-7</c:v>
                </c:pt>
                <c:pt idx="76">
                  <c:v>3.0842177376788701E-7</c:v>
                </c:pt>
                <c:pt idx="77">
                  <c:v>2.4513626888190799E-7</c:v>
                </c:pt>
                <c:pt idx="78">
                  <c:v>1.9483626057229699E-7</c:v>
                </c:pt>
                <c:pt idx="79">
                  <c:v>1.54857301576583E-7</c:v>
                </c:pt>
                <c:pt idx="80">
                  <c:v>1.2308164443764199E-7</c:v>
                </c:pt>
                <c:pt idx="81">
                  <c:v>9.7826069968883299E-8</c:v>
                </c:pt>
                <c:pt idx="82">
                  <c:v>7.7752730496549502E-8</c:v>
                </c:pt>
                <c:pt idx="83">
                  <c:v>6.1798285952239505E-8</c:v>
                </c:pt>
                <c:pt idx="84">
                  <c:v>4.9117579651863902E-8</c:v>
                </c:pt>
                <c:pt idx="85">
                  <c:v>3.9038870614212E-8</c:v>
                </c:pt>
                <c:pt idx="86">
                  <c:v>3.1028251315013203E-8</c:v>
                </c:pt>
                <c:pt idx="87">
                  <c:v>2.4661366248621298E-8</c:v>
                </c:pt>
                <c:pt idx="88">
                  <c:v>1.9600933339202E-8</c:v>
                </c:pt>
                <c:pt idx="89">
                  <c:v>1.5578877582564099E-8</c:v>
                </c:pt>
                <c:pt idx="90">
                  <c:v>1.2382130583198101E-8</c:v>
                </c:pt>
                <c:pt idx="91">
                  <c:v>9.8413438157290501E-9</c:v>
                </c:pt>
                <c:pt idx="92">
                  <c:v>7.8219177674559196E-9</c:v>
                </c:pt>
                <c:pt idx="93">
                  <c:v>6.2168717831247603E-9</c:v>
                </c:pt>
                <c:pt idx="94">
                  <c:v>4.9411769295093196E-9</c:v>
                </c:pt>
                <c:pt idx="95">
                  <c:v>3.9272516905672097E-9</c:v>
                </c:pt>
                <c:pt idx="96">
                  <c:v>3.1213818969785801E-9</c:v>
                </c:pt>
                <c:pt idx="97">
                  <c:v>2.4808752497080602E-9</c:v>
                </c:pt>
                <c:pt idx="98">
                  <c:v>1.9717997082364401E-9</c:v>
                </c:pt>
                <c:pt idx="99">
                  <c:v>1.5671859413949699E-9</c:v>
                </c:pt>
                <c:pt idx="100">
                  <c:v>1.24559862038242E-9</c:v>
                </c:pt>
                <c:pt idx="101">
                  <c:v>9.9000087140821196E-10</c:v>
                </c:pt>
                <c:pt idx="102">
                  <c:v>7.8685173451546004E-10</c:v>
                </c:pt>
                <c:pt idx="103">
                  <c:v>6.2538881784560702E-10</c:v>
                </c:pt>
                <c:pt idx="104">
                  <c:v>4.9705814684212104E-10</c:v>
                </c:pt>
                <c:pt idx="105">
                  <c:v>3.9506100517018198E-10</c:v>
                </c:pt>
                <c:pt idx="106">
                  <c:v>3.1399376152427799E-10</c:v>
                </c:pt>
                <c:pt idx="107">
                  <c:v>2.4956160226396398E-10</c:v>
                </c:pt>
                <c:pt idx="108">
                  <c:v>1.98351004875203E-10</c:v>
                </c:pt>
                <c:pt idx="109">
                  <c:v>1.5764889898761001E-10</c:v>
                </c:pt>
                <c:pt idx="110">
                  <c:v>1.2529893491543501E-10</c:v>
                </c:pt>
                <c:pt idx="111" formatCode="0.00E+00">
                  <c:v>9.95872454434273E-11</c:v>
                </c:pt>
                <c:pt idx="112" formatCode="0.00E+00">
                  <c:v>7.9151648978170194E-11</c:v>
                </c:pt>
                <c:pt idx="113" formatCode="0.00E+00">
                  <c:v>6.2909483993467902E-11</c:v>
                </c:pt>
                <c:pt idx="114" formatCode="0.00E+00">
                  <c:v>5.0000251698094003E-11</c:v>
                </c:pt>
                <c:pt idx="115" formatCode="0.00E+00">
                  <c:v>3.9740028327753897E-11</c:v>
                </c:pt>
                <c:pt idx="116" formatCode="0.00E+00">
                  <c:v>3.1585231969714098E-11</c:v>
                </c:pt>
                <c:pt idx="117" formatCode="0.00E+00">
                  <c:v>2.5103824394241899E-11</c:v>
                </c:pt>
                <c:pt idx="118" formatCode="0.00E+00">
                  <c:v>1.99524222463336E-11</c:v>
                </c:pt>
                <c:pt idx="119" formatCode="0.00E+00">
                  <c:v>1.5858105008468199E-11</c:v>
                </c:pt>
                <c:pt idx="120" formatCode="0.00E+00">
                  <c:v>1.2603955964304999E-11</c:v>
                </c:pt>
                <c:pt idx="121" formatCode="0.00E+00">
                  <c:v>1.0017570156820301E-11</c:v>
                </c:pt>
                <c:pt idx="122" formatCode="0.00E+00">
                  <c:v>7.9619205160838593E-12</c:v>
                </c:pt>
                <c:pt idx="123" formatCode="0.00E+00">
                  <c:v>6.3280982623165302E-12</c:v>
                </c:pt>
                <c:pt idx="124" formatCode="0.00E+00">
                  <c:v>5.0295429834984598E-12</c:v>
                </c:pt>
                <c:pt idx="125" formatCode="0.00E+00">
                  <c:v>3.9974567067944998E-12</c:v>
                </c:pt>
                <c:pt idx="126" formatCode="0.00E+00">
                  <c:v>3.1771590078585401E-12</c:v>
                </c:pt>
                <c:pt idx="127" formatCode="0.00E+00">
                  <c:v>2.5251900569713301E-12</c:v>
                </c:pt>
                <c:pt idx="128" formatCode="0.00E+00">
                  <c:v>2.0070081247575598E-12</c:v>
                </c:pt>
                <c:pt idx="129" formatCode="0.00E+00">
                  <c:v>1.59515956397973E-12</c:v>
                </c:pt>
                <c:pt idx="130" formatCode="0.00E+00">
                  <c:v>1.26782431474014E-12</c:v>
                </c:pt>
                <c:pt idx="131" formatCode="0.00E+00">
                  <c:v>1.0076598752683299E-12</c:v>
                </c:pt>
                <c:pt idx="132" formatCode="0.00E+00">
                  <c:v>8.0088249267712599E-13</c:v>
                </c:pt>
                <c:pt idx="133" formatCode="0.00E+00">
                  <c:v>6.3653689575092603E-13</c:v>
                </c:pt>
                <c:pt idx="134" formatCode="0.00E+00">
                  <c:v>5.0591588057556798E-13</c:v>
                </c:pt>
                <c:pt idx="135" formatCode="0.00E+00">
                  <c:v>4.0209899890861101E-13</c:v>
                </c:pt>
                <c:pt idx="136" formatCode="0.00E+00">
                  <c:v>3.1958590912128998E-13</c:v>
                </c:pt>
                <c:pt idx="137" formatCode="0.00E+00">
                  <c:v>2.54004964715724E-13</c:v>
                </c:pt>
                <c:pt idx="138" formatCode="0.00E+00">
                  <c:v>2.0188160148028801E-13</c:v>
                </c:pt>
                <c:pt idx="139" formatCode="0.00E+00">
                  <c:v>1.60454252422182E-13</c:v>
                </c:pt>
                <c:pt idx="140" formatCode="0.00E+00">
                  <c:v>1.2752803764210401E-13</c:v>
                </c:pt>
                <c:pt idx="141" formatCode="0.00E+00">
                  <c:v>1.01358477606453E-13</c:v>
                </c:pt>
                <c:pt idx="142" formatCode="0.00E+00">
                  <c:v>8.0559068924869604E-14</c:v>
                </c:pt>
                <c:pt idx="143" formatCode="0.00E+00">
                  <c:v>6.4027825957756202E-14</c:v>
                </c:pt>
                <c:pt idx="144" formatCode="0.00E+00">
                  <c:v>5.0888896398952798E-14</c:v>
                </c:pt>
                <c:pt idx="145" formatCode="0.00E+00">
                  <c:v>4.0446157597960698E-14</c:v>
                </c:pt>
                <c:pt idx="146" formatCode="0.00E+00">
                  <c:v>3.2146335126054802E-14</c:v>
                </c:pt>
                <c:pt idx="147" formatCode="0.00E+00">
                  <c:v>2.55496895835298E-14</c:v>
                </c:pt>
                <c:pt idx="148" formatCode="0.00E+00">
                  <c:v>2.0306718613517E-14</c:v>
                </c:pt>
                <c:pt idx="149" formatCode="0.00E+00">
                  <c:v>1.6139639776174999E-14</c:v>
                </c:pt>
                <c:pt idx="150" formatCode="0.00E+00">
                  <c:v>1.2827673229372201E-14</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Microsoft_Excel_Worksheet3!$D$2:$D$10002</c:f>
              <c:numCache>
                <c:formatCode>General</c:formatCode>
                <c:ptCount val="10001"/>
                <c:pt idx="0">
                  <c:v>2.7675080365564599</c:v>
                </c:pt>
                <c:pt idx="1">
                  <c:v>2.4775478712851</c:v>
                </c:pt>
                <c:pt idx="2">
                  <c:v>2.2192091026736001</c:v>
                </c:pt>
                <c:pt idx="3">
                  <c:v>1.98877601019311</c:v>
                </c:pt>
                <c:pt idx="4">
                  <c:v>1.78271597017187</c:v>
                </c:pt>
                <c:pt idx="5">
                  <c:v>1.59761116978467</c:v>
                </c:pt>
                <c:pt idx="6">
                  <c:v>1.4300966702581199</c:v>
                </c:pt>
                <c:pt idx="7">
                  <c:v>1.27682318079382</c:v>
                </c:pt>
                <c:pt idx="8">
                  <c:v>1.1344878970782799</c:v>
                </c:pt>
                <c:pt idx="9">
                  <c:v>1</c:v>
                </c:pt>
                <c:pt idx="10">
                  <c:v>0.97525570490310098</c:v>
                </c:pt>
                <c:pt idx="11">
                  <c:v>0.94516624857283804</c:v>
                </c:pt>
                <c:pt idx="12">
                  <c:v>0.912761752618648</c:v>
                </c:pt>
                <c:pt idx="13">
                  <c:v>0.87997736331354504</c:v>
                </c:pt>
                <c:pt idx="14">
                  <c:v>0.847930578498164</c:v>
                </c:pt>
                <c:pt idx="15">
                  <c:v>0.81718956979014901</c:v>
                </c:pt>
                <c:pt idx="16">
                  <c:v>0.78797840846521305</c:v>
                </c:pt>
                <c:pt idx="17">
                  <c:v>0.76031731297286997</c:v>
                </c:pt>
                <c:pt idx="18">
                  <c:v>0.73411305525185899</c:v>
                </c:pt>
                <c:pt idx="19">
                  <c:v>0.70921560711309095</c:v>
                </c:pt>
                <c:pt idx="20">
                  <c:v>0.685456544505605</c:v>
                </c:pt>
                <c:pt idx="21">
                  <c:v>0.66269495056044803</c:v>
                </c:pt>
                <c:pt idx="22">
                  <c:v>0.64083119301202296</c:v>
                </c:pt>
                <c:pt idx="23">
                  <c:v>0.61979186963168997</c:v>
                </c:pt>
                <c:pt idx="24">
                  <c:v>0.59952003327726</c:v>
                </c:pt>
                <c:pt idx="25">
                  <c:v>0.57996956336878203</c:v>
                </c:pt>
                <c:pt idx="26">
                  <c:v>0.56110176853000504</c:v>
                </c:pt>
                <c:pt idx="27">
                  <c:v>0.54288325156095196</c:v>
                </c:pt>
                <c:pt idx="28">
                  <c:v>0.52528451982889401</c:v>
                </c:pt>
                <c:pt idx="29">
                  <c:v>0.50827905240263305</c:v>
                </c:pt>
                <c:pt idx="30">
                  <c:v>0.49184265621886503</c:v>
                </c:pt>
                <c:pt idx="31">
                  <c:v>0.475953010422631</c:v>
                </c:pt>
                <c:pt idx="32">
                  <c:v>0.46058933635379901</c:v>
                </c:pt>
                <c:pt idx="33">
                  <c:v>0.44573215335277699</c:v>
                </c:pt>
                <c:pt idx="34">
                  <c:v>0.43136309439757597</c:v>
                </c:pt>
                <c:pt idx="35">
                  <c:v>0.41746476424175899</c:v>
                </c:pt>
                <c:pt idx="36">
                  <c:v>0.40402062826636098</c:v>
                </c:pt>
                <c:pt idx="37">
                  <c:v>0.39101492388431403</c:v>
                </c:pt>
                <c:pt idx="38">
                  <c:v>0.37843258875281799</c:v>
                </c:pt>
                <c:pt idx="39">
                  <c:v>0.366259201688864</c:v>
                </c:pt>
                <c:pt idx="40">
                  <c:v>0.35448093331368602</c:v>
                </c:pt>
                <c:pt idx="41">
                  <c:v>0.34308450424308301</c:v>
                </c:pt>
                <c:pt idx="42">
                  <c:v>0.33205714920178703</c:v>
                </c:pt>
                <c:pt idx="43">
                  <c:v>0.32138658584334301</c:v>
                </c:pt>
                <c:pt idx="44">
                  <c:v>0.31106098735015902</c:v>
                </c:pt>
                <c:pt idx="45">
                  <c:v>0.30106895810393097</c:v>
                </c:pt>
                <c:pt idx="46">
                  <c:v>0.29139951187676</c:v>
                </c:pt>
                <c:pt idx="47">
                  <c:v>0.28204205211334199</c:v>
                </c:pt>
                <c:pt idx="48">
                  <c:v>0.27298635396551102</c:v>
                </c:pt>
                <c:pt idx="49">
                  <c:v>0.26422254780982901</c:v>
                </c:pt>
                <c:pt idx="50">
                  <c:v>0.255741104032288</c:v>
                </c:pt>
                <c:pt idx="51">
                  <c:v>0.247532818905705</c:v>
                </c:pt>
                <c:pt idx="52">
                  <c:v>0.239588801417672</c:v>
                </c:pt>
                <c:pt idx="53">
                  <c:v>0.231900460932535</c:v>
                </c:pt>
                <c:pt idx="54">
                  <c:v>0.22445949559098999</c:v>
                </c:pt>
                <c:pt idx="55">
                  <c:v>0.21725788136701599</c:v>
                </c:pt>
                <c:pt idx="56">
                  <c:v>0.210287861714856</c:v>
                </c:pt>
                <c:pt idx="57">
                  <c:v>0.203541937749117</c:v>
                </c:pt>
                <c:pt idx="58">
                  <c:v>0.19701285890961601</c:v>
                </c:pt>
                <c:pt idx="59">
                  <c:v>0.190693614069529</c:v>
                </c:pt>
                <c:pt idx="60">
                  <c:v>0.184577423051034</c:v>
                </c:pt>
                <c:pt idx="61">
                  <c:v>0.178657728517472</c:v>
                </c:pt>
                <c:pt idx="62">
                  <c:v>0.172928188214827</c:v>
                </c:pt>
                <c:pt idx="63">
                  <c:v>0.167382667538712</c:v>
                </c:pt>
                <c:pt idx="64">
                  <c:v>0.16201523240572499</c:v>
                </c:pt>
                <c:pt idx="65">
                  <c:v>0.15682014241037701</c:v>
                </c:pt>
                <c:pt idx="66">
                  <c:v>0.15179184425078401</c:v>
                </c:pt>
                <c:pt idx="67">
                  <c:v>0.146924965407949</c:v>
                </c:pt>
                <c:pt idx="68">
                  <c:v>0.142214308064951</c:v>
                </c:pt>
                <c:pt idx="69">
                  <c:v>0.137654843253565</c:v>
                </c:pt>
                <c:pt idx="70">
                  <c:v>0.13324170521690801</c:v>
                </c:pt>
                <c:pt idx="71">
                  <c:v>0.128970185977687</c:v>
                </c:pt>
                <c:pt idx="72">
                  <c:v>0.124835730102378</c:v>
                </c:pt>
                <c:pt idx="73">
                  <c:v>0.12083392965245</c:v>
                </c:pt>
                <c:pt idx="74">
                  <c:v>0.116960519314335</c:v>
                </c:pt>
                <c:pt idx="75">
                  <c:v>0.11321137170043501</c:v>
                </c:pt>
                <c:pt idx="76">
                  <c:v>0.109582492813961</c:v>
                </c:pt>
                <c:pt idx="77">
                  <c:v>0.106070017670833</c:v>
                </c:pt>
                <c:pt idx="78">
                  <c:v>0.10267020607230699</c:v>
                </c:pt>
                <c:pt idx="79">
                  <c:v>9.9379438522308294E-2</c:v>
                </c:pt>
                <c:pt idx="80">
                  <c:v>9.6194212283863198E-2</c:v>
                </c:pt>
                <c:pt idx="81">
                  <c:v>9.3111137569242802E-2</c:v>
                </c:pt>
                <c:pt idx="82">
                  <c:v>9.0126933858764802E-2</c:v>
                </c:pt>
                <c:pt idx="83">
                  <c:v>8.7238426343433498E-2</c:v>
                </c:pt>
                <c:pt idx="84">
                  <c:v>8.4442542486833999E-2</c:v>
                </c:pt>
                <c:pt idx="85">
                  <c:v>8.1736308701918003E-2</c:v>
                </c:pt>
                <c:pt idx="86">
                  <c:v>7.9116847138520796E-2</c:v>
                </c:pt>
                <c:pt idx="87">
                  <c:v>7.6581372577625595E-2</c:v>
                </c:pt>
                <c:pt idx="88">
                  <c:v>7.4127189428582804E-2</c:v>
                </c:pt>
                <c:pt idx="89">
                  <c:v>7.1751688825637594E-2</c:v>
                </c:pt>
                <c:pt idx="90">
                  <c:v>6.9452345820297995E-2</c:v>
                </c:pt>
                <c:pt idx="91">
                  <c:v>6.7226716666169195E-2</c:v>
                </c:pt>
                <c:pt idx="92">
                  <c:v>6.5072436193102698E-2</c:v>
                </c:pt>
                <c:pt idx="93">
                  <c:v>6.2987215267515204E-2</c:v>
                </c:pt>
                <c:pt idx="94">
                  <c:v>6.0968838335991697E-2</c:v>
                </c:pt>
                <c:pt idx="95">
                  <c:v>5.90151610492698E-2</c:v>
                </c:pt>
                <c:pt idx="96">
                  <c:v>5.7124107963917703E-2</c:v>
                </c:pt>
                <c:pt idx="97">
                  <c:v>5.5293670319054397E-2</c:v>
                </c:pt>
                <c:pt idx="98">
                  <c:v>5.3521903885574401E-2</c:v>
                </c:pt>
                <c:pt idx="99">
                  <c:v>5.1806926885467203E-2</c:v>
                </c:pt>
                <c:pt idx="100">
                  <c:v>5.0146917978844803E-2</c:v>
                </c:pt>
                <c:pt idx="101">
                  <c:v>4.8540114316458202E-2</c:v>
                </c:pt>
                <c:pt idx="102">
                  <c:v>4.6984809655473303E-2</c:v>
                </c:pt>
                <c:pt idx="103">
                  <c:v>4.5479352536440802E-2</c:v>
                </c:pt>
                <c:pt idx="104">
                  <c:v>4.40221445194134E-2</c:v>
                </c:pt>
                <c:pt idx="105">
                  <c:v>4.2611638477253203E-2</c:v>
                </c:pt>
                <c:pt idx="106">
                  <c:v>4.1246336944240299E-2</c:v>
                </c:pt>
                <c:pt idx="107">
                  <c:v>3.9924790518162299E-2</c:v>
                </c:pt>
                <c:pt idx="108">
                  <c:v>3.8645596314120997E-2</c:v>
                </c:pt>
                <c:pt idx="109">
                  <c:v>3.7407396468356599E-2</c:v>
                </c:pt>
                <c:pt idx="110">
                  <c:v>3.6208876690450302E-2</c:v>
                </c:pt>
                <c:pt idx="111">
                  <c:v>3.5048764862314598E-2</c:v>
                </c:pt>
                <c:pt idx="112">
                  <c:v>3.3925829682445403E-2</c:v>
                </c:pt>
                <c:pt idx="113">
                  <c:v>3.2838879353953299E-2</c:v>
                </c:pt>
                <c:pt idx="114">
                  <c:v>3.1786760314940099E-2</c:v>
                </c:pt>
                <c:pt idx="115">
                  <c:v>3.0768356009849899E-2</c:v>
                </c:pt>
                <c:pt idx="116">
                  <c:v>2.9782585700447398E-2</c:v>
                </c:pt>
                <c:pt idx="117">
                  <c:v>2.8828403315140399E-2</c:v>
                </c:pt>
                <c:pt idx="118">
                  <c:v>2.7904796335396099E-2</c:v>
                </c:pt>
                <c:pt idx="119">
                  <c:v>2.7010784718040099E-2</c:v>
                </c:pt>
                <c:pt idx="120">
                  <c:v>2.6145419852297701E-2</c:v>
                </c:pt>
                <c:pt idx="121">
                  <c:v>2.53077835503988E-2</c:v>
                </c:pt>
                <c:pt idx="122">
                  <c:v>2.4496987070717399E-2</c:v>
                </c:pt>
                <c:pt idx="123">
                  <c:v>2.37121701723409E-2</c:v>
                </c:pt>
                <c:pt idx="124">
                  <c:v>2.2952500200097498E-2</c:v>
                </c:pt>
                <c:pt idx="125">
                  <c:v>2.2217171198989999E-2</c:v>
                </c:pt>
                <c:pt idx="126">
                  <c:v>2.1505403057169799E-2</c:v>
                </c:pt>
                <c:pt idx="127">
                  <c:v>2.0816440676445801E-2</c:v>
                </c:pt>
                <c:pt idx="128">
                  <c:v>2.0149553169497299E-2</c:v>
                </c:pt>
                <c:pt idx="129">
                  <c:v>1.9504033082882101E-2</c:v>
                </c:pt>
                <c:pt idx="130">
                  <c:v>1.8879195645053502E-2</c:v>
                </c:pt>
                <c:pt idx="131">
                  <c:v>1.8274378038537199E-2</c:v>
                </c:pt>
                <c:pt idx="132">
                  <c:v>1.76889386955052E-2</c:v>
                </c:pt>
                <c:pt idx="133">
                  <c:v>1.7122256615991299E-2</c:v>
                </c:pt>
                <c:pt idx="134">
                  <c:v>1.65737307080293E-2</c:v>
                </c:pt>
                <c:pt idx="135">
                  <c:v>1.6042779148977102E-2</c:v>
                </c:pt>
                <c:pt idx="136">
                  <c:v>1.5528838767362401E-2</c:v>
                </c:pt>
                <c:pt idx="137">
                  <c:v>1.5031364444606199E-2</c:v>
                </c:pt>
                <c:pt idx="138">
                  <c:v>1.45498285359412E-2</c:v>
                </c:pt>
                <c:pt idx="139">
                  <c:v>1.4083720309945799E-2</c:v>
                </c:pt>
                <c:pt idx="140">
                  <c:v>1.36325454060592E-2</c:v>
                </c:pt>
                <c:pt idx="141">
                  <c:v>1.31958253095472E-2</c:v>
                </c:pt>
                <c:pt idx="142">
                  <c:v>1.27730968432959E-2</c:v>
                </c:pt>
                <c:pt idx="143">
                  <c:v>1.2363911675937899E-2</c:v>
                </c:pt>
                <c:pt idx="144">
                  <c:v>1.1967835845773199E-2</c:v>
                </c:pt>
                <c:pt idx="145">
                  <c:v>1.1584449299964999E-2</c:v>
                </c:pt>
                <c:pt idx="146">
                  <c:v>1.12133454485288E-2</c:v>
                </c:pt>
                <c:pt idx="147">
                  <c:v>1.0854130732639401E-2</c:v>
                </c:pt>
                <c:pt idx="148">
                  <c:v>1.05064242067964E-2</c:v>
                </c:pt>
                <c:pt idx="149">
                  <c:v>1.01698571343928E-2</c:v>
                </c:pt>
                <c:pt idx="150">
                  <c:v>9.8440725962636103E-3</c:v>
                </c:pt>
              </c:numCache>
            </c:numRef>
          </c:yVal>
          <c:smooth val="1"/>
        </c:ser>
        <c:dLbls>
          <c:showLegendKey val="0"/>
          <c:showVal val="0"/>
          <c:showCatName val="0"/>
          <c:showSerName val="0"/>
          <c:showPercent val="0"/>
          <c:showBubbleSize val="0"/>
        </c:dLbls>
        <c:axId val="601080784"/>
        <c:axId val="601081176"/>
      </c:scatterChart>
      <c:valAx>
        <c:axId val="601080784"/>
        <c:scaling>
          <c:orientation val="minMax"/>
          <c:max val="70"/>
          <c:min val="50"/>
        </c:scaling>
        <c:delete val="0"/>
        <c:axPos val="b"/>
        <c:title>
          <c:tx>
            <c:rich>
              <a:bodyPr/>
              <a:lstStyle/>
              <a:p>
                <a:pPr>
                  <a:defRPr sz="1700"/>
                </a:pPr>
                <a:r>
                  <a:rPr lang="en-US" sz="1700" dirty="0" smtClean="0"/>
                  <a:t>Recipient height (cm)</a:t>
                </a:r>
                <a:endParaRPr lang="en-US" sz="1700" dirty="0"/>
              </a:p>
            </c:rich>
          </c:tx>
          <c:layout>
            <c:manualLayout>
              <c:xMode val="edge"/>
              <c:yMode val="edge"/>
              <c:x val="0.43492625368731563"/>
              <c:y val="0.88582020997375333"/>
            </c:manualLayout>
          </c:layout>
          <c:overlay val="0"/>
        </c:title>
        <c:numFmt formatCode="#,##0" sourceLinked="0"/>
        <c:majorTickMark val="out"/>
        <c:minorTickMark val="none"/>
        <c:tickLblPos val="nextTo"/>
        <c:txPr>
          <a:bodyPr rot="0"/>
          <a:lstStyle/>
          <a:p>
            <a:pPr>
              <a:defRPr sz="1500" b="1"/>
            </a:pPr>
            <a:endParaRPr lang="en-US"/>
          </a:p>
        </c:txPr>
        <c:crossAx val="601081176"/>
        <c:crosses val="autoZero"/>
        <c:crossBetween val="midCat"/>
        <c:majorUnit val="5"/>
      </c:valAx>
      <c:valAx>
        <c:axId val="6010811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807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pt idx="33">
                  <c:v>1.85</c:v>
                </c:pt>
                <c:pt idx="34">
                  <c:v>1.9</c:v>
                </c:pt>
                <c:pt idx="35">
                  <c:v>1.95</c:v>
                </c:pt>
                <c:pt idx="36">
                  <c:v>2</c:v>
                </c:pt>
                <c:pt idx="37">
                  <c:v>2.0499999999999998</c:v>
                </c:pt>
                <c:pt idx="38">
                  <c:v>2.1</c:v>
                </c:pt>
                <c:pt idx="39">
                  <c:v>2.15</c:v>
                </c:pt>
                <c:pt idx="40">
                  <c:v>2.2000000000000002</c:v>
                </c:pt>
                <c:pt idx="41">
                  <c:v>2.25</c:v>
                </c:pt>
                <c:pt idx="42">
                  <c:v>2.2999999999999998</c:v>
                </c:pt>
                <c:pt idx="43">
                  <c:v>2.35</c:v>
                </c:pt>
                <c:pt idx="44">
                  <c:v>2.4</c:v>
                </c:pt>
                <c:pt idx="45">
                  <c:v>2.4500000000000002</c:v>
                </c:pt>
                <c:pt idx="46">
                  <c:v>2.5</c:v>
                </c:pt>
              </c:numCache>
            </c:numRef>
          </c:xVal>
          <c:yVal>
            <c:numRef>
              <c:f>Microsoft_Excel_Worksheet4!$B$2:$B$10002</c:f>
              <c:numCache>
                <c:formatCode>General</c:formatCode>
                <c:ptCount val="10001"/>
                <c:pt idx="0">
                  <c:v>0.86598377496339696</c:v>
                </c:pt>
                <c:pt idx="1">
                  <c:v>0.87962180347949104</c:v>
                </c:pt>
                <c:pt idx="2">
                  <c:v>1.1519295750166001</c:v>
                </c:pt>
                <c:pt idx="3">
                  <c:v>2.0927946018265899</c:v>
                </c:pt>
                <c:pt idx="4">
                  <c:v>4.1642651518333196</c:v>
                </c:pt>
                <c:pt idx="5">
                  <c:v>8.2923212482425299</c:v>
                </c:pt>
                <c:pt idx="6">
                  <c:v>16.512539230068299</c:v>
                </c:pt>
                <c:pt idx="7">
                  <c:v>32.881498878536</c:v>
                </c:pt>
                <c:pt idx="8">
                  <c:v>65.477087044878701</c:v>
                </c:pt>
                <c:pt idx="9">
                  <c:v>130.38483871187901</c:v>
                </c:pt>
                <c:pt idx="10">
                  <c:v>259.635957144364</c:v>
                </c:pt>
                <c:pt idx="11">
                  <c:v>517.01433163737397</c:v>
                </c:pt>
                <c:pt idx="12">
                  <c:v>1029.5331280706901</c:v>
                </c:pt>
                <c:pt idx="13">
                  <c:v>2050.11427524281</c:v>
                </c:pt>
                <c:pt idx="14">
                  <c:v>4082.4024278177999</c:v>
                </c:pt>
                <c:pt idx="15">
                  <c:v>8129.3076117318196</c:v>
                </c:pt>
                <c:pt idx="16">
                  <c:v>16187.929390756901</c:v>
                </c:pt>
                <c:pt idx="17">
                  <c:v>32235.101742483101</c:v>
                </c:pt>
                <c:pt idx="18">
                  <c:v>64189.913315385798</c:v>
                </c:pt>
                <c:pt idx="19">
                  <c:v>127821.68346645399</c:v>
                </c:pt>
                <c:pt idx="20">
                  <c:v>254531.93376218399</c:v>
                </c:pt>
                <c:pt idx="21">
                  <c:v>506850.66530007601</c:v>
                </c:pt>
                <c:pt idx="22">
                  <c:v>1009294.17035362</c:v>
                </c:pt>
                <c:pt idx="23">
                  <c:v>2009812.34128986</c:v>
                </c:pt>
                <c:pt idx="24">
                  <c:v>4002148.9926755698</c:v>
                </c:pt>
                <c:pt idx="25">
                  <c:v>7969498.5599042596</c:v>
                </c:pt>
                <c:pt idx="26">
                  <c:v>15869700.8563552</c:v>
                </c:pt>
                <c:pt idx="27">
                  <c:v>31601411.729613502</c:v>
                </c:pt>
                <c:pt idx="28">
                  <c:v>62928043.341553502</c:v>
                </c:pt>
                <c:pt idx="29">
                  <c:v>125308915.71141</c:v>
                </c:pt>
                <c:pt idx="30">
                  <c:v>249528247.23232999</c:v>
                </c:pt>
                <c:pt idx="31">
                  <c:v>496886800.22042</c:v>
                </c:pt>
                <c:pt idx="32">
                  <c:v>989453077.84224105</c:v>
                </c:pt>
                <c:pt idx="33">
                  <c:v>1970302678.2339101</c:v>
                </c:pt>
                <c:pt idx="34">
                  <c:v>3923473210.3905401</c:v>
                </c:pt>
                <c:pt idx="35">
                  <c:v>7812831095.8085899</c:v>
                </c:pt>
                <c:pt idx="36">
                  <c:v>15557728180.726</c:v>
                </c:pt>
                <c:pt idx="37">
                  <c:v>30980179038.471901</c:v>
                </c:pt>
                <c:pt idx="38">
                  <c:v>61690979692.419601</c:v>
                </c:pt>
                <c:pt idx="39">
                  <c:v>122845544910.276</c:v>
                </c:pt>
                <c:pt idx="40">
                  <c:v>244622925094.59799</c:v>
                </c:pt>
                <c:pt idx="41">
                  <c:v>487118808627.87701</c:v>
                </c:pt>
                <c:pt idx="42">
                  <c:v>970002029151.14404</c:v>
                </c:pt>
                <c:pt idx="43">
                  <c:v>1931569711314.78</c:v>
                </c:pt>
                <c:pt idx="44">
                  <c:v>3846344066863.1201</c:v>
                </c:pt>
                <c:pt idx="45">
                  <c:v>7659243460925.4502</c:v>
                </c:pt>
                <c:pt idx="46">
                  <c:v>15251888383837.699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pt idx="33">
                  <c:v>1.85</c:v>
                </c:pt>
                <c:pt idx="34">
                  <c:v>1.9</c:v>
                </c:pt>
                <c:pt idx="35">
                  <c:v>1.95</c:v>
                </c:pt>
                <c:pt idx="36">
                  <c:v>2</c:v>
                </c:pt>
                <c:pt idx="37">
                  <c:v>2.0499999999999998</c:v>
                </c:pt>
                <c:pt idx="38">
                  <c:v>2.1</c:v>
                </c:pt>
                <c:pt idx="39">
                  <c:v>2.15</c:v>
                </c:pt>
                <c:pt idx="40">
                  <c:v>2.2000000000000002</c:v>
                </c:pt>
                <c:pt idx="41">
                  <c:v>2.25</c:v>
                </c:pt>
                <c:pt idx="42">
                  <c:v>2.2999999999999998</c:v>
                </c:pt>
                <c:pt idx="43">
                  <c:v>2.35</c:v>
                </c:pt>
                <c:pt idx="44">
                  <c:v>2.4</c:v>
                </c:pt>
                <c:pt idx="45">
                  <c:v>2.4500000000000002</c:v>
                </c:pt>
                <c:pt idx="46">
                  <c:v>2.5</c:v>
                </c:pt>
              </c:numCache>
            </c:numRef>
          </c:xVal>
          <c:yVal>
            <c:numRef>
              <c:f>Microsoft_Excel_Worksheet4!$C$2:$C$10002</c:f>
              <c:numCache>
                <c:formatCode>General</c:formatCode>
                <c:ptCount val="10001"/>
                <c:pt idx="0">
                  <c:v>0.40027779018145898</c:v>
                </c:pt>
                <c:pt idx="1">
                  <c:v>0.69077027876641905</c:v>
                </c:pt>
                <c:pt idx="2">
                  <c:v>1.0298777698735599</c:v>
                </c:pt>
                <c:pt idx="3">
                  <c:v>1.2329886165017701</c:v>
                </c:pt>
                <c:pt idx="4">
                  <c:v>1.47188571299723</c:v>
                </c:pt>
                <c:pt idx="5">
                  <c:v>1.7448199785251499</c:v>
                </c:pt>
                <c:pt idx="6">
                  <c:v>2.06462300366581</c:v>
                </c:pt>
                <c:pt idx="7">
                  <c:v>2.4412745145080001</c:v>
                </c:pt>
                <c:pt idx="8">
                  <c:v>2.88559642879467</c:v>
                </c:pt>
                <c:pt idx="9">
                  <c:v>3.4100838129966</c:v>
                </c:pt>
                <c:pt idx="10">
                  <c:v>4.0293838181347201</c:v>
                </c:pt>
                <c:pt idx="11">
                  <c:v>4.7607459825177099</c:v>
                </c:pt>
                <c:pt idx="12">
                  <c:v>5.6245185563711102</c:v>
                </c:pt>
                <c:pt idx="13">
                  <c:v>6.6447214949946298</c:v>
                </c:pt>
                <c:pt idx="14">
                  <c:v>7.8497176096902699</c:v>
                </c:pt>
                <c:pt idx="15">
                  <c:v>9.2730026422921501</c:v>
                </c:pt>
                <c:pt idx="16">
                  <c:v>10.954137111664499</c:v>
                </c:pt>
                <c:pt idx="17">
                  <c:v>12.9398462360467</c:v>
                </c:pt>
                <c:pt idx="18">
                  <c:v>15.2853186960862</c:v>
                </c:pt>
                <c:pt idx="19">
                  <c:v>18.055740431186599</c:v>
                </c:pt>
                <c:pt idx="20">
                  <c:v>21.328106144484799</c:v>
                </c:pt>
                <c:pt idx="21">
                  <c:v>25.193358883274701</c:v>
                </c:pt>
                <c:pt idx="22">
                  <c:v>29.758917164043002</c:v>
                </c:pt>
                <c:pt idx="23">
                  <c:v>35.1516598718759</c:v>
                </c:pt>
                <c:pt idx="24">
                  <c:v>41.5214518791174</c:v>
                </c:pt>
                <c:pt idx="25">
                  <c:v>49.045308349629998</c:v>
                </c:pt>
                <c:pt idx="26">
                  <c:v>57.932313439559898</c:v>
                </c:pt>
                <c:pt idx="27">
                  <c:v>68.429430065604706</c:v>
                </c:pt>
                <c:pt idx="28">
                  <c:v>80.828362169712193</c:v>
                </c:pt>
                <c:pt idx="29">
                  <c:v>95.473660152552895</c:v>
                </c:pt>
                <c:pt idx="30">
                  <c:v>112.772294689451</c:v>
                </c:pt>
                <c:pt idx="31">
                  <c:v>133.20496494153801</c:v>
                </c:pt>
                <c:pt idx="32">
                  <c:v>157.33945536504001</c:v>
                </c:pt>
                <c:pt idx="33">
                  <c:v>185.84641224185199</c:v>
                </c:pt>
                <c:pt idx="34">
                  <c:v>219.51797828673099</c:v>
                </c:pt>
                <c:pt idx="35">
                  <c:v>259.28980309762397</c:v>
                </c:pt>
                <c:pt idx="36">
                  <c:v>306.26704101360502</c:v>
                </c:pt>
                <c:pt idx="37">
                  <c:v>361.75505873441301</c:v>
                </c:pt>
                <c:pt idx="38">
                  <c:v>427.29570591579801</c:v>
                </c:pt>
                <c:pt idx="39">
                  <c:v>504.71015652152499</c:v>
                </c:pt>
                <c:pt idx="40">
                  <c:v>596.14951127973598</c:v>
                </c:pt>
                <c:pt idx="41">
                  <c:v>704.15456723278703</c:v>
                </c:pt>
                <c:pt idx="42">
                  <c:v>831.72641507468404</c:v>
                </c:pt>
                <c:pt idx="43">
                  <c:v>982.40982581763797</c:v>
                </c:pt>
                <c:pt idx="44">
                  <c:v>1160.3917436776101</c:v>
                </c:pt>
                <c:pt idx="45">
                  <c:v>1370.6176217900099</c:v>
                </c:pt>
                <c:pt idx="46">
                  <c:v>1618.9288331242101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pt idx="33">
                  <c:v>1.85</c:v>
                </c:pt>
                <c:pt idx="34">
                  <c:v>1.9</c:v>
                </c:pt>
                <c:pt idx="35">
                  <c:v>1.95</c:v>
                </c:pt>
                <c:pt idx="36">
                  <c:v>2</c:v>
                </c:pt>
                <c:pt idx="37">
                  <c:v>2.0499999999999998</c:v>
                </c:pt>
                <c:pt idx="38">
                  <c:v>2.1</c:v>
                </c:pt>
                <c:pt idx="39">
                  <c:v>2.15</c:v>
                </c:pt>
                <c:pt idx="40">
                  <c:v>2.2000000000000002</c:v>
                </c:pt>
                <c:pt idx="41">
                  <c:v>2.25</c:v>
                </c:pt>
                <c:pt idx="42">
                  <c:v>2.2999999999999998</c:v>
                </c:pt>
                <c:pt idx="43">
                  <c:v>2.35</c:v>
                </c:pt>
                <c:pt idx="44">
                  <c:v>2.4</c:v>
                </c:pt>
                <c:pt idx="45">
                  <c:v>2.4500000000000002</c:v>
                </c:pt>
                <c:pt idx="46">
                  <c:v>2.5</c:v>
                </c:pt>
              </c:numCache>
            </c:numRef>
          </c:xVal>
          <c:yVal>
            <c:numRef>
              <c:f>Microsoft_Excel_Worksheet4!$D$2:$D$10002</c:f>
              <c:numCache>
                <c:formatCode>General</c:formatCode>
                <c:ptCount val="10001"/>
                <c:pt idx="0">
                  <c:v>1.87351863354669</c:v>
                </c:pt>
                <c:pt idx="1">
                  <c:v>1.1201039490845699</c:v>
                </c:pt>
                <c:pt idx="2">
                  <c:v>1.28844585698829</c:v>
                </c:pt>
                <c:pt idx="3">
                  <c:v>3.5521733021841002</c:v>
                </c:pt>
                <c:pt idx="4">
                  <c:v>11.781556204837001</c:v>
                </c:pt>
                <c:pt idx="5">
                  <c:v>39.4095623218264</c:v>
                </c:pt>
                <c:pt idx="6">
                  <c:v>132.06476501541499</c:v>
                </c:pt>
                <c:pt idx="7">
                  <c:v>442.88053722506498</c:v>
                </c:pt>
                <c:pt idx="8">
                  <c:v>1485.74100144469</c:v>
                </c:pt>
                <c:pt idx="9">
                  <c:v>4985.2751715752702</c:v>
                </c:pt>
                <c:pt idx="10">
                  <c:v>16729.811128659301</c:v>
                </c:pt>
                <c:pt idx="11">
                  <c:v>56147.465145174203</c:v>
                </c:pt>
                <c:pt idx="12">
                  <c:v>188449.633719206</c:v>
                </c:pt>
                <c:pt idx="13">
                  <c:v>632527.41965489299</c:v>
                </c:pt>
                <c:pt idx="14">
                  <c:v>2123134.9217045601</c:v>
                </c:pt>
                <c:pt idx="15">
                  <c:v>7126671.3485833202</c:v>
                </c:pt>
                <c:pt idx="16">
                  <c:v>23922382.501592901</c:v>
                </c:pt>
                <c:pt idx="17">
                  <c:v>80302483.151121199</c:v>
                </c:pt>
                <c:pt idx="18">
                  <c:v>269562254.69422197</c:v>
                </c:pt>
                <c:pt idx="19">
                  <c:v>904885780.03580797</c:v>
                </c:pt>
                <c:pt idx="20">
                  <c:v>3037611725.38379</c:v>
                </c:pt>
                <c:pt idx="21">
                  <c:v>10197036373.966</c:v>
                </c:pt>
                <c:pt idx="22">
                  <c:v>34230906880.598999</c:v>
                </c:pt>
                <c:pt idx="23">
                  <c:v>114911946176.198</c:v>
                </c:pt>
                <c:pt idx="24">
                  <c:v>385757140819.77301</c:v>
                </c:pt>
                <c:pt idx="25">
                  <c:v>1294984361063.6599</c:v>
                </c:pt>
                <c:pt idx="26">
                  <c:v>4347269948626.3501</c:v>
                </c:pt>
                <c:pt idx="27">
                  <c:v>14593855631226.699</c:v>
                </c:pt>
                <c:pt idx="28">
                  <c:v>48991944566214.203</c:v>
                </c:pt>
                <c:pt idx="29">
                  <c:v>164467606371006</c:v>
                </c:pt>
                <c:pt idx="30">
                  <c:v>552124494214653</c:v>
                </c:pt>
                <c:pt idx="31">
                  <c:v>1853508180732200</c:v>
                </c:pt>
                <c:pt idx="32">
                  <c:v>6222326059157180</c:v>
                </c:pt>
                <c:pt idx="33">
                  <c:v>2.08887144875508E+16</c:v>
                </c:pt>
                <c:pt idx="34">
                  <c:v>7.0124744008645296E+16</c:v>
                </c:pt>
                <c:pt idx="35">
                  <c:v>2.3541353729460701E+17</c:v>
                </c:pt>
                <c:pt idx="36">
                  <c:v>7.90300207767392E+17</c:v>
                </c:pt>
                <c:pt idx="37">
                  <c:v>2.6530976418505201E+18</c:v>
                </c:pt>
                <c:pt idx="38">
                  <c:v>8.9066586036801004E+18</c:v>
                </c:pt>
                <c:pt idx="39">
                  <c:v>2.9900384823460901E+19</c:v>
                </c:pt>
                <c:pt idx="40">
                  <c:v>1.00378133923787E+20</c:v>
                </c:pt>
                <c:pt idx="41">
                  <c:v>3.3697819308554997E+20</c:v>
                </c:pt>
                <c:pt idx="42">
                  <c:v>1.13126614654033E+21</c:v>
                </c:pt>
                <c:pt idx="43">
                  <c:v>3.7977648956874603E+21</c:v>
                </c:pt>
                <c:pt idx="44">
                  <c:v>1.27494553122255E+22</c:v>
                </c:pt>
                <c:pt idx="45">
                  <c:v>4.2801149978733504E+22</c:v>
                </c:pt>
                <c:pt idx="46">
                  <c:v>1.4368766218347699E+23</c:v>
                </c:pt>
              </c:numCache>
            </c:numRef>
          </c:yVal>
          <c:smooth val="1"/>
        </c:ser>
        <c:dLbls>
          <c:showLegendKey val="0"/>
          <c:showVal val="0"/>
          <c:showCatName val="0"/>
          <c:showSerName val="0"/>
          <c:showPercent val="0"/>
          <c:showBubbleSize val="0"/>
        </c:dLbls>
        <c:axId val="601081960"/>
        <c:axId val="601082352"/>
      </c:scatterChart>
      <c:valAx>
        <c:axId val="601081960"/>
        <c:scaling>
          <c:orientation val="minMax"/>
          <c:max val="0.35000000000000003"/>
          <c:min val="0.2"/>
        </c:scaling>
        <c:delete val="0"/>
        <c:axPos val="b"/>
        <c:title>
          <c:tx>
            <c:rich>
              <a:bodyPr/>
              <a:lstStyle/>
              <a:p>
                <a:pPr>
                  <a:defRPr sz="1700"/>
                </a:pPr>
                <a:r>
                  <a:rPr lang="en-US" sz="1700" dirty="0" smtClean="0"/>
                  <a:t>Recipient BSA</a:t>
                </a:r>
                <a:endParaRPr lang="en-US" sz="1700" dirty="0"/>
              </a:p>
            </c:rich>
          </c:tx>
          <c:layout>
            <c:manualLayout>
              <c:xMode val="edge"/>
              <c:yMode val="edge"/>
              <c:x val="0.44606560518430771"/>
              <c:y val="0.88582020997375333"/>
            </c:manualLayout>
          </c:layout>
          <c:overlay val="0"/>
        </c:title>
        <c:numFmt formatCode="#,##0.00" sourceLinked="0"/>
        <c:majorTickMark val="out"/>
        <c:minorTickMark val="none"/>
        <c:tickLblPos val="nextTo"/>
        <c:txPr>
          <a:bodyPr rot="0"/>
          <a:lstStyle/>
          <a:p>
            <a:pPr>
              <a:defRPr sz="1500" b="1"/>
            </a:pPr>
            <a:endParaRPr lang="en-US"/>
          </a:p>
        </c:txPr>
        <c:crossAx val="601082352"/>
        <c:crosses val="autoZero"/>
        <c:crossBetween val="midCat"/>
        <c:majorUnit val="5.000000000000001E-2"/>
      </c:valAx>
      <c:valAx>
        <c:axId val="6010823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81960"/>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Microsoft_Excel_Worksheet1!$B$2:$B$10002</c:f>
              <c:numCache>
                <c:formatCode>General</c:formatCode>
                <c:ptCount val="10001"/>
                <c:pt idx="0">
                  <c:v>6.5384354558419302</c:v>
                </c:pt>
                <c:pt idx="1">
                  <c:v>6.1999451689710599</c:v>
                </c:pt>
                <c:pt idx="2">
                  <c:v>5.8789782904261898</c:v>
                </c:pt>
                <c:pt idx="3">
                  <c:v>5.5746276454632602</c:v>
                </c:pt>
                <c:pt idx="4">
                  <c:v>5.2860330231480299</c:v>
                </c:pt>
                <c:pt idx="5">
                  <c:v>5.01237874507214</c:v>
                </c:pt>
                <c:pt idx="6">
                  <c:v>4.7528913599349103</c:v>
                </c:pt>
                <c:pt idx="7">
                  <c:v>4.5068374574752603</c:v>
                </c:pt>
                <c:pt idx="8">
                  <c:v>4.2735215955746604</c:v>
                </c:pt>
                <c:pt idx="9">
                  <c:v>4.0522843346726702</c:v>
                </c:pt>
                <c:pt idx="10">
                  <c:v>3.84250037393935</c:v>
                </c:pt>
                <c:pt idx="11">
                  <c:v>3.6435767839367799</c:v>
                </c:pt>
                <c:pt idx="12">
                  <c:v>3.4549513307744499</c:v>
                </c:pt>
                <c:pt idx="13">
                  <c:v>3.27609088702199</c:v>
                </c:pt>
                <c:pt idx="14">
                  <c:v>3.1064899248877902</c:v>
                </c:pt>
                <c:pt idx="15">
                  <c:v>2.9456690874048301</c:v>
                </c:pt>
                <c:pt idx="16">
                  <c:v>2.7931738335851399</c:v>
                </c:pt>
                <c:pt idx="17">
                  <c:v>2.6485731537136701</c:v>
                </c:pt>
                <c:pt idx="18">
                  <c:v>2.5114583511506199</c:v>
                </c:pt>
                <c:pt idx="19">
                  <c:v>2.3814418871988798</c:v>
                </c:pt>
                <c:pt idx="20">
                  <c:v>2.2581562857720101</c:v>
                </c:pt>
                <c:pt idx="21">
                  <c:v>2.1412530947666899</c:v>
                </c:pt>
                <c:pt idx="22">
                  <c:v>2.0304019012043</c:v>
                </c:pt>
                <c:pt idx="23">
                  <c:v>1.92528939735788</c:v>
                </c:pt>
                <c:pt idx="24">
                  <c:v>1.8256219574938299</c:v>
                </c:pt>
                <c:pt idx="25">
                  <c:v>1.7313084781316399</c:v>
                </c:pt>
                <c:pt idx="26">
                  <c:v>1.6425044056643701</c:v>
                </c:pt>
                <c:pt idx="27">
                  <c:v>1.55931137005371</c:v>
                </c:pt>
                <c:pt idx="28">
                  <c:v>1.4817641946156399</c:v>
                </c:pt>
                <c:pt idx="29">
                  <c:v>1.4098438946839</c:v>
                </c:pt>
                <c:pt idx="30">
                  <c:v>1.34348980036139</c:v>
                </c:pt>
                <c:pt idx="31">
                  <c:v>1.28261072281542</c:v>
                </c:pt>
                <c:pt idx="32">
                  <c:v>1.2270951483694299</c:v>
                </c:pt>
                <c:pt idx="33">
                  <c:v>1.1768204985836901</c:v>
                </c:pt>
                <c:pt idx="34">
                  <c:v>1.1316615389509099</c:v>
                </c:pt>
                <c:pt idx="35">
                  <c:v>1.0914980555174101</c:v>
                </c:pt>
                <c:pt idx="36">
                  <c:v>1.05622194972782</c:v>
                </c:pt>
                <c:pt idx="37">
                  <c:v>1.0257439293559001</c:v>
                </c:pt>
                <c:pt idx="38">
                  <c:v>1</c:v>
                </c:pt>
                <c:pt idx="39">
                  <c:v>0.97895790066518495</c:v>
                </c:pt>
                <c:pt idx="40">
                  <c:v>0.96250746093216699</c:v>
                </c:pt>
                <c:pt idx="41">
                  <c:v>0.95024830050407305</c:v>
                </c:pt>
                <c:pt idx="42">
                  <c:v>0.941783223068824</c:v>
                </c:pt>
                <c:pt idx="43">
                  <c:v>0.93677133339781105</c:v>
                </c:pt>
                <c:pt idx="44">
                  <c:v>0.93491681843007701</c:v>
                </c:pt>
                <c:pt idx="45">
                  <c:v>0.93595945033755301</c:v>
                </c:pt>
                <c:pt idx="46">
                  <c:v>0.93966644595030202</c:v>
                </c:pt>
                <c:pt idx="47">
                  <c:v>0.94582539847979796</c:v>
                </c:pt>
                <c:pt idx="48">
                  <c:v>0.95423806259577304</c:v>
                </c:pt>
                <c:pt idx="49">
                  <c:v>0.96471482679468101</c:v>
                </c:pt>
                <c:pt idx="50">
                  <c:v>0.97706975079218505</c:v>
                </c:pt>
                <c:pt idx="51">
                  <c:v>0.99111608271905205</c:v>
                </c:pt>
                <c:pt idx="52">
                  <c:v>1.0066622029099801</c:v>
                </c:pt>
                <c:pt idx="53">
                  <c:v>1.02350796925528</c:v>
                </c:pt>
                <c:pt idx="54">
                  <c:v>1.04144146422641</c:v>
                </c:pt>
                <c:pt idx="55">
                  <c:v>1.06023616622274</c:v>
                </c:pt>
                <c:pt idx="56">
                  <c:v>1.0796485879426301</c:v>
                </c:pt>
                <c:pt idx="57">
                  <c:v>1.0994637215279801</c:v>
                </c:pt>
                <c:pt idx="58">
                  <c:v>1.11964252855613</c:v>
                </c:pt>
                <c:pt idx="59">
                  <c:v>1.1401916836413499</c:v>
                </c:pt>
                <c:pt idx="60">
                  <c:v>1.1611179838992101</c:v>
                </c:pt>
                <c:pt idx="61">
                  <c:v>1.1824283511948801</c:v>
                </c:pt>
                <c:pt idx="62">
                  <c:v>1.20412983443275</c:v>
                </c:pt>
                <c:pt idx="63">
                  <c:v>1.2262296118879801</c:v>
                </c:pt>
                <c:pt idx="64">
                  <c:v>1.24873499358089</c:v>
                </c:pt>
                <c:pt idx="65">
                  <c:v>1.2716534236949499</c:v>
                </c:pt>
                <c:pt idx="66">
                  <c:v>1.29499248303906</c:v>
                </c:pt>
                <c:pt idx="67">
                  <c:v>1.31875989155513</c:v>
                </c:pt>
                <c:pt idx="68">
                  <c:v>1.34296351087163</c:v>
                </c:pt>
                <c:pt idx="69">
                  <c:v>1.3676113469039799</c:v>
                </c:pt>
                <c:pt idx="70">
                  <c:v>1.3927115525027101</c:v>
                </c:pt>
                <c:pt idx="71">
                  <c:v>1.4182724301502101</c:v>
                </c:pt>
                <c:pt idx="72">
                  <c:v>1.44430243470696</c:v>
                </c:pt>
                <c:pt idx="73">
                  <c:v>1.47081017620819</c:v>
                </c:pt>
                <c:pt idx="74">
                  <c:v>1.4978044227118601</c:v>
                </c:pt>
                <c:pt idx="75">
                  <c:v>1.5252941031988301</c:v>
                </c:pt>
                <c:pt idx="76">
                  <c:v>1.5532883105264399</c:v>
                </c:pt>
                <c:pt idx="77">
                  <c:v>1.5817963044360901</c:v>
                </c:pt>
                <c:pt idx="78">
                  <c:v>1.6108275146161899</c:v>
                </c:pt>
                <c:pt idx="79">
                  <c:v>1.64039154382119</c:v>
                </c:pt>
                <c:pt idx="80">
                  <c:v>1.6704981710479501</c:v>
                </c:pt>
                <c:pt idx="81">
                  <c:v>1.70115735477037</c:v>
                </c:pt>
                <c:pt idx="82">
                  <c:v>1.7323792362334001</c:v>
                </c:pt>
                <c:pt idx="83">
                  <c:v>1.76417414280746</c:v>
                </c:pt>
                <c:pt idx="84">
                  <c:v>1.79655259140447</c:v>
                </c:pt>
                <c:pt idx="85">
                  <c:v>1.8295252919566201</c:v>
                </c:pt>
                <c:pt idx="86">
                  <c:v>1.8631031509588301</c:v>
                </c:pt>
                <c:pt idx="87">
                  <c:v>1.8972972750764701</c:v>
                </c:pt>
                <c:pt idx="88">
                  <c:v>1.93211897481896</c:v>
                </c:pt>
                <c:pt idx="89">
                  <c:v>1.9675797682812</c:v>
                </c:pt>
                <c:pt idx="90">
                  <c:v>2.0036913849532398</c:v>
                </c:pt>
                <c:pt idx="91">
                  <c:v>2.0404657696003099</c:v>
                </c:pt>
                <c:pt idx="92">
                  <c:v>2.07791508621359</c:v>
                </c:pt>
                <c:pt idx="93">
                  <c:v>2.1160517220339501</c:v>
                </c:pt>
                <c:pt idx="94">
                  <c:v>2.1548882916491601</c:v>
                </c:pt>
                <c:pt idx="95">
                  <c:v>2.19443764116658</c:v>
                </c:pt>
                <c:pt idx="96">
                  <c:v>2.2347128524622102</c:v>
                </c:pt>
                <c:pt idx="97">
                  <c:v>2.2757272475079402</c:v>
                </c:pt>
                <c:pt idx="98">
                  <c:v>2.3174943927779501</c:v>
                </c:pt>
                <c:pt idx="99">
                  <c:v>2.36002810373635</c:v>
                </c:pt>
                <c:pt idx="100">
                  <c:v>2.4033424494067499</c:v>
                </c:pt>
                <c:pt idx="101">
                  <c:v>2.4474517570260499</c:v>
                </c:pt>
                <c:pt idx="102">
                  <c:v>2.49237061678356</c:v>
                </c:pt>
                <c:pt idx="103">
                  <c:v>2.5381138866468098</c:v>
                </c:pt>
                <c:pt idx="104">
                  <c:v>2.58469669727649</c:v>
                </c:pt>
                <c:pt idx="105">
                  <c:v>2.6321344570310301</c:v>
                </c:pt>
                <c:pt idx="106">
                  <c:v>2.6804428570633498</c:v>
                </c:pt>
                <c:pt idx="107">
                  <c:v>2.72963787651108</c:v>
                </c:pt>
                <c:pt idx="108">
                  <c:v>2.77973578778216</c:v>
                </c:pt>
                <c:pt idx="109">
                  <c:v>2.8307531619370998</c:v>
                </c:pt>
                <c:pt idx="110">
                  <c:v>2.88270687417024</c:v>
                </c:pt>
                <c:pt idx="111">
                  <c:v>2.9356141093919099</c:v>
                </c:pt>
                <c:pt idx="112">
                  <c:v>2.98949236791259</c:v>
                </c:pt>
                <c:pt idx="113">
                  <c:v>3.04435947123133</c:v>
                </c:pt>
                <c:pt idx="114">
                  <c:v>3.1002335679309101</c:v>
                </c:pt>
                <c:pt idx="115">
                  <c:v>3.15713313968081</c:v>
                </c:pt>
                <c:pt idx="116">
                  <c:v>3.2150770073504402</c:v>
                </c:pt>
                <c:pt idx="117">
                  <c:v>3.2740843372347199</c:v>
                </c:pt>
                <c:pt idx="118">
                  <c:v>3.33417464739358</c:v>
                </c:pt>
                <c:pt idx="119">
                  <c:v>3.3953678141080199</c:v>
                </c:pt>
                <c:pt idx="120">
                  <c:v>3.45768407845482</c:v>
                </c:pt>
                <c:pt idx="121">
                  <c:v>3.5211440530017502</c:v>
                </c:pt>
                <c:pt idx="122">
                  <c:v>3.5857687286255899</c:v>
                </c:pt>
                <c:pt idx="123">
                  <c:v>3.6515794814551801</c:v>
                </c:pt>
                <c:pt idx="124">
                  <c:v>3.7185980799423501</c:v>
                </c:pt>
                <c:pt idx="125">
                  <c:v>3.7868466920620398</c:v>
                </c:pt>
                <c:pt idx="126">
                  <c:v>3.8563478926457702</c:v>
                </c:pt>
                <c:pt idx="127">
                  <c:v>3.92712467084726</c:v>
                </c:pt>
                <c:pt idx="128">
                  <c:v>3.9992004377479198</c:v>
                </c:pt>
                <c:pt idx="129">
                  <c:v>4.0725990340998699</c:v>
                </c:pt>
                <c:pt idx="130">
                  <c:v>4.1473447382129702</c:v>
                </c:pt>
                <c:pt idx="131">
                  <c:v>4.2234622739833103</c:v>
                </c:pt>
                <c:pt idx="132">
                  <c:v>4.3009768190735702</c:v>
                </c:pt>
                <c:pt idx="133">
                  <c:v>4.37991401323948</c:v>
                </c:pt>
                <c:pt idx="134">
                  <c:v>4.4602999668114496</c:v>
                </c:pt>
                <c:pt idx="135">
                  <c:v>4.5421612693318698</c:v>
                </c:pt>
                <c:pt idx="136">
                  <c:v>4.6255249983480997</c:v>
                </c:pt>
                <c:pt idx="137">
                  <c:v>4.7104187283712102</c:v>
                </c:pt>
                <c:pt idx="138">
                  <c:v>4.7968705399956102</c:v>
                </c:pt>
                <c:pt idx="139">
                  <c:v>4.8849090291886004</c:v>
                </c:pt>
                <c:pt idx="140">
                  <c:v>4.97456331674731</c:v>
                </c:pt>
                <c:pt idx="141">
                  <c:v>5.06586305793234</c:v>
                </c:pt>
                <c:pt idx="142">
                  <c:v>5.15883845227712</c:v>
                </c:pt>
                <c:pt idx="143">
                  <c:v>5.2535202535769496</c:v>
                </c:pt>
                <c:pt idx="144">
                  <c:v>5.3499397800605299</c:v>
                </c:pt>
                <c:pt idx="145">
                  <c:v>5.4481289247502396</c:v>
                </c:pt>
                <c:pt idx="146">
                  <c:v>5.5481201660109001</c:v>
                </c:pt>
                <c:pt idx="147">
                  <c:v>5.6499465782944602</c:v>
                </c:pt>
                <c:pt idx="148">
                  <c:v>5.7536418430773102</c:v>
                </c:pt>
                <c:pt idx="149">
                  <c:v>5.85924026000309</c:v>
                </c:pt>
                <c:pt idx="150">
                  <c:v>5.9667767582276596</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Microsoft_Excel_Worksheet1!$C$2:$C$10002</c:f>
              <c:numCache>
                <c:formatCode>General</c:formatCode>
                <c:ptCount val="10001"/>
                <c:pt idx="0">
                  <c:v>1.8090066939371301</c:v>
                </c:pt>
                <c:pt idx="1">
                  <c:v>1.77902172402012</c:v>
                </c:pt>
                <c:pt idx="2">
                  <c:v>1.7495287151675101</c:v>
                </c:pt>
                <c:pt idx="3">
                  <c:v>1.7205192185057201</c:v>
                </c:pt>
                <c:pt idx="4">
                  <c:v>1.6919848859894699</c:v>
                </c:pt>
                <c:pt idx="5">
                  <c:v>1.66391746250548</c:v>
                </c:pt>
                <c:pt idx="6">
                  <c:v>1.6363087768570601</c:v>
                </c:pt>
                <c:pt idx="7">
                  <c:v>1.6091507313441</c:v>
                </c:pt>
                <c:pt idx="8">
                  <c:v>1.58243528956999</c:v>
                </c:pt>
                <c:pt idx="9">
                  <c:v>1.5561544619957699</c:v>
                </c:pt>
                <c:pt idx="10">
                  <c:v>1.53030028861124</c:v>
                </c:pt>
                <c:pt idx="11">
                  <c:v>1.50486481788689</c:v>
                </c:pt>
                <c:pt idx="12">
                  <c:v>1.4798400808858301</c:v>
                </c:pt>
                <c:pt idx="13">
                  <c:v>1.45521805901625</c:v>
                </c:pt>
                <c:pt idx="14">
                  <c:v>1.43099064334019</c:v>
                </c:pt>
                <c:pt idx="15">
                  <c:v>1.40714958254105</c:v>
                </c:pt>
                <c:pt idx="16">
                  <c:v>1.38368641546631</c:v>
                </c:pt>
                <c:pt idx="17">
                  <c:v>1.3605923823994399</c:v>
                </c:pt>
                <c:pt idx="18">
                  <c:v>1.33785830655258</c:v>
                </c:pt>
                <c:pt idx="19">
                  <c:v>1.3154744331649799</c:v>
                </c:pt>
                <c:pt idx="20">
                  <c:v>1.2934302071235999</c:v>
                </c:pt>
                <c:pt idx="21">
                  <c:v>1.27171395958083</c:v>
                </c:pt>
                <c:pt idx="22">
                  <c:v>1.25031245673934</c:v>
                </c:pt>
                <c:pt idx="23">
                  <c:v>1.2292102344267899</c:v>
                </c:pt>
                <c:pt idx="24">
                  <c:v>1.2083894017568599</c:v>
                </c:pt>
                <c:pt idx="25">
                  <c:v>1.1878740519754101</c:v>
                </c:pt>
                <c:pt idx="26">
                  <c:v>1.16775511606886</c:v>
                </c:pt>
                <c:pt idx="27">
                  <c:v>1.14812760600366</c:v>
                </c:pt>
                <c:pt idx="28">
                  <c:v>1.1290867942848299</c:v>
                </c:pt>
                <c:pt idx="29">
                  <c:v>1.1107307511800499</c:v>
                </c:pt>
                <c:pt idx="30">
                  <c:v>1.0931634903365699</c:v>
                </c:pt>
                <c:pt idx="31">
                  <c:v>1.0764989477548801</c:v>
                </c:pt>
                <c:pt idx="32">
                  <c:v>1.0608660904164899</c:v>
                </c:pt>
                <c:pt idx="33">
                  <c:v>1.0464155362502301</c:v>
                </c:pt>
                <c:pt idx="34">
                  <c:v>1.03332815812506</c:v>
                </c:pt>
                <c:pt idx="35">
                  <c:v>1.0218262188190499</c:v>
                </c:pt>
                <c:pt idx="36">
                  <c:v>1.0121875961400399</c:v>
                </c:pt>
                <c:pt idx="37">
                  <c:v>1.00476353337638</c:v>
                </c:pt>
                <c:pt idx="38">
                  <c:v>1</c:v>
                </c:pt>
                <c:pt idx="39">
                  <c:v>0.95983474830677296</c:v>
                </c:pt>
                <c:pt idx="40">
                  <c:v>0.92572837253665397</c:v>
                </c:pt>
                <c:pt idx="41">
                  <c:v>0.89650183047763699</c:v>
                </c:pt>
                <c:pt idx="42">
                  <c:v>0.87113515255305496</c:v>
                </c:pt>
                <c:pt idx="43">
                  <c:v>0.84881232913938598</c:v>
                </c:pt>
                <c:pt idx="44">
                  <c:v>0.82888796569843903</c:v>
                </c:pt>
                <c:pt idx="45">
                  <c:v>0.81085650803331</c:v>
                </c:pt>
                <c:pt idx="46">
                  <c:v>0.79432434733900203</c:v>
                </c:pt>
                <c:pt idx="47">
                  <c:v>0.77898551262507398</c:v>
                </c:pt>
                <c:pt idx="48">
                  <c:v>0.76460138833170999</c:v>
                </c:pt>
                <c:pt idx="49">
                  <c:v>0.75098443324705799</c:v>
                </c:pt>
                <c:pt idx="50">
                  <c:v>0.73798551023263304</c:v>
                </c:pt>
                <c:pt idx="51">
                  <c:v>0.72548424976287396</c:v>
                </c:pt>
                <c:pt idx="52">
                  <c:v>0.71338183532144095</c:v>
                </c:pt>
                <c:pt idx="53">
                  <c:v>0.70159565411557701</c:v>
                </c:pt>
                <c:pt idx="54">
                  <c:v>0.69005534991559203</c:v>
                </c:pt>
                <c:pt idx="55">
                  <c:v>0.67869991329517598</c:v>
                </c:pt>
                <c:pt idx="56">
                  <c:v>0.66747553210396304</c:v>
                </c:pt>
                <c:pt idx="57">
                  <c:v>0.65634528476693799</c:v>
                </c:pt>
                <c:pt idx="58">
                  <c:v>0.64531832822313795</c:v>
                </c:pt>
                <c:pt idx="59">
                  <c:v>0.63441026089982799</c:v>
                </c:pt>
                <c:pt idx="60">
                  <c:v>0.62363243008634694</c:v>
                </c:pt>
                <c:pt idx="61">
                  <c:v>0.61299306271139098</c:v>
                </c:pt>
                <c:pt idx="62">
                  <c:v>0.60249806046040999</c:v>
                </c:pt>
                <c:pt idx="63">
                  <c:v>0.59215156904441202</c:v>
                </c:pt>
                <c:pt idx="64">
                  <c:v>0.58195639250353404</c:v>
                </c:pt>
                <c:pt idx="65">
                  <c:v>0.57191429925793302</c:v>
                </c:pt>
                <c:pt idx="66">
                  <c:v>0.56202625128345596</c:v>
                </c:pt>
                <c:pt idx="67">
                  <c:v>0.55229257786352204</c:v>
                </c:pt>
                <c:pt idx="68">
                  <c:v>0.54271310882309298</c:v>
                </c:pt>
                <c:pt idx="69">
                  <c:v>0.53328727775931595</c:v>
                </c:pt>
                <c:pt idx="70">
                  <c:v>0.52401420278977495</c:v>
                </c:pt>
                <c:pt idx="71">
                  <c:v>0.51489275026797299</c:v>
                </c:pt>
                <c:pt idx="72">
                  <c:v>0.505921585462483</c:v>
                </c:pt>
                <c:pt idx="73">
                  <c:v>0.49709921316345101</c:v>
                </c:pt>
                <c:pt idx="74">
                  <c:v>0.48842401043740202</c:v>
                </c:pt>
                <c:pt idx="75">
                  <c:v>0.47989425321090401</c:v>
                </c:pt>
                <c:pt idx="76">
                  <c:v>0.47150813796652202</c:v>
                </c:pt>
                <c:pt idx="77">
                  <c:v>0.46326379953954</c:v>
                </c:pt>
                <c:pt idx="78">
                  <c:v>0.455159325782996</c:v>
                </c:pt>
                <c:pt idx="79">
                  <c:v>0.447192769701516</c:v>
                </c:pt>
                <c:pt idx="80">
                  <c:v>0.4393621595271</c:v>
                </c:pt>
                <c:pt idx="81">
                  <c:v>0.431665507112233</c:v>
                </c:pt>
                <c:pt idx="82">
                  <c:v>0.42410081493999302</c:v>
                </c:pt>
                <c:pt idx="83">
                  <c:v>0.41666608199183203</c:v>
                </c:pt>
                <c:pt idx="84">
                  <c:v>0.40935930866751002</c:v>
                </c:pt>
                <c:pt idx="85">
                  <c:v>0.40217850091505702</c:v>
                </c:pt>
                <c:pt idx="86">
                  <c:v>0.39512167369969697</c:v>
                </c:pt>
                <c:pt idx="87">
                  <c:v>0.38818685391751701</c:v>
                </c:pt>
                <c:pt idx="88">
                  <c:v>0.38137208284100199</c:v>
                </c:pt>
                <c:pt idx="89">
                  <c:v>0.37467541816866601</c:v>
                </c:pt>
                <c:pt idx="90">
                  <c:v>0.36809493573869601</c:v>
                </c:pt>
                <c:pt idx="91">
                  <c:v>0.36162873095675502</c:v>
                </c:pt>
                <c:pt idx="92">
                  <c:v>0.35527491997984401</c:v>
                </c:pt>
                <c:pt idx="93">
                  <c:v>0.34903164069155301</c:v>
                </c:pt>
                <c:pt idx="94">
                  <c:v>0.34289705349843602</c:v>
                </c:pt>
                <c:pt idx="95">
                  <c:v>0.33686934197277102</c:v>
                </c:pt>
                <c:pt idx="96">
                  <c:v>0.33094671336305898</c:v>
                </c:pt>
                <c:pt idx="97">
                  <c:v>0.32512739899057203</c:v>
                </c:pt>
                <c:pt idx="98">
                  <c:v>0.31940965454747899</c:v>
                </c:pt>
                <c:pt idx="99">
                  <c:v>0.31379176030995798</c:v>
                </c:pt>
                <c:pt idx="100">
                  <c:v>0.30827202127772402</c:v>
                </c:pt>
                <c:pt idx="101">
                  <c:v>0.30284876724988902</c:v>
                </c:pt>
                <c:pt idx="102">
                  <c:v>0.29752035284566197</c:v>
                </c:pt>
                <c:pt idx="103">
                  <c:v>0.29228515747727202</c:v>
                </c:pt>
                <c:pt idx="104">
                  <c:v>0.287141585281534</c:v>
                </c:pt>
                <c:pt idx="105">
                  <c:v>0.28208806501557698</c:v>
                </c:pt>
                <c:pt idx="106">
                  <c:v>0.27712304992161502</c:v>
                </c:pt>
                <c:pt idx="107">
                  <c:v>0.272245017564962</c:v>
                </c:pt>
                <c:pt idx="108">
                  <c:v>0.26745246964897501</c:v>
                </c:pt>
                <c:pt idx="109">
                  <c:v>0.26274393181015698</c:v>
                </c:pt>
                <c:pt idx="110">
                  <c:v>0.25811795339624999</c:v>
                </c:pt>
                <c:pt idx="111">
                  <c:v>0.25357310722979698</c:v>
                </c:pt>
                <c:pt idx="112">
                  <c:v>0.24910798935935399</c:v>
                </c:pt>
                <c:pt idx="113">
                  <c:v>0.244721218800245</c:v>
                </c:pt>
                <c:pt idx="114">
                  <c:v>0.24041143726660399</c:v>
                </c:pt>
                <c:pt idx="115">
                  <c:v>0.236177308896136</c:v>
                </c:pt>
                <c:pt idx="116">
                  <c:v>0.23201751996893699</c:v>
                </c:pt>
                <c:pt idx="117">
                  <c:v>0.22793077862153399</c:v>
                </c:pt>
                <c:pt idx="118">
                  <c:v>0.22391581455715401</c:v>
                </c:pt>
                <c:pt idx="119">
                  <c:v>0.21997137875313699</c:v>
                </c:pt>
                <c:pt idx="120">
                  <c:v>0.216096243166295</c:v>
                </c:pt>
                <c:pt idx="121">
                  <c:v>0.21228920043692101</c:v>
                </c:pt>
                <c:pt idx="122">
                  <c:v>0.20854906359205999</c:v>
                </c:pt>
                <c:pt idx="123">
                  <c:v>0.20487466574861601</c:v>
                </c:pt>
                <c:pt idx="124">
                  <c:v>0.20126485981676701</c:v>
                </c:pt>
                <c:pt idx="125">
                  <c:v>0.19771851820413</c:v>
                </c:pt>
                <c:pt idx="126">
                  <c:v>0.19423453252105799</c:v>
                </c:pt>
                <c:pt idx="127">
                  <c:v>0.19081181328736099</c:v>
                </c:pt>
                <c:pt idx="128">
                  <c:v>0.18744928964082999</c:v>
                </c:pt>
                <c:pt idx="129">
                  <c:v>0.18414590904773701</c:v>
                </c:pt>
                <c:pt idx="130">
                  <c:v>0.18090063701560599</c:v>
                </c:pt>
                <c:pt idx="131">
                  <c:v>0.177712456808377</c:v>
                </c:pt>
                <c:pt idx="132">
                  <c:v>0.17458036916424099</c:v>
                </c:pt>
                <c:pt idx="133">
                  <c:v>0.171503392016182</c:v>
                </c:pt>
                <c:pt idx="134">
                  <c:v>0.168480560215445</c:v>
                </c:pt>
                <c:pt idx="135">
                  <c:v>0.16551092525799799</c:v>
                </c:pt>
                <c:pt idx="136">
                  <c:v>0.162593555014065</c:v>
                </c:pt>
                <c:pt idx="137">
                  <c:v>0.159727533460887</c:v>
                </c:pt>
                <c:pt idx="138">
                  <c:v>0.156911960418681</c:v>
                </c:pt>
                <c:pt idx="139">
                  <c:v>0.154145951289933</c:v>
                </c:pt>
                <c:pt idx="140">
                  <c:v>0.151428636802</c:v>
                </c:pt>
                <c:pt idx="141">
                  <c:v>0.148759162753128</c:v>
                </c:pt>
                <c:pt idx="142">
                  <c:v>0.14613668976186001</c:v>
                </c:pt>
                <c:pt idx="143">
                  <c:v>0.143560393019869</c:v>
                </c:pt>
                <c:pt idx="144">
                  <c:v>0.141029462048226</c:v>
                </c:pt>
                <c:pt idx="145">
                  <c:v>0.13854310045712201</c:v>
                </c:pt>
                <c:pt idx="146">
                  <c:v>0.136100525709031</c:v>
                </c:pt>
                <c:pt idx="147">
                  <c:v>0.13370096888531799</c:v>
                </c:pt>
                <c:pt idx="148">
                  <c:v>0.13134367445626199</c:v>
                </c:pt>
                <c:pt idx="149">
                  <c:v>0.129027900054518</c:v>
                </c:pt>
                <c:pt idx="150">
                  <c:v>0.12675291625197399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Microsoft_Excel_Worksheet1!$D$2:$D$10002</c:f>
              <c:numCache>
                <c:formatCode>General</c:formatCode>
                <c:ptCount val="10001"/>
                <c:pt idx="0">
                  <c:v>23.632382540921999</c:v>
                </c:pt>
                <c:pt idx="1">
                  <c:v>21.6069987112832</c:v>
                </c:pt>
                <c:pt idx="2">
                  <c:v>19.755254909316101</c:v>
                </c:pt>
                <c:pt idx="3">
                  <c:v>18.062264606700101</c:v>
                </c:pt>
                <c:pt idx="4">
                  <c:v>16.514417683743702</c:v>
                </c:pt>
                <c:pt idx="5">
                  <c:v>15.0992709976251</c:v>
                </c:pt>
                <c:pt idx="6">
                  <c:v>13.805448335205799</c:v>
                </c:pt>
                <c:pt idx="7">
                  <c:v>12.6225489461364</c:v>
                </c:pt>
                <c:pt idx="8">
                  <c:v>11.5410639210439</c:v>
                </c:pt>
                <c:pt idx="9">
                  <c:v>10.5522997427733</c:v>
                </c:pt>
                <c:pt idx="10">
                  <c:v>9.6483083964672094</c:v>
                </c:pt>
                <c:pt idx="11">
                  <c:v>8.8218234771974604</c:v>
                </c:pt>
                <c:pt idx="12">
                  <c:v>8.0662017823405101</c:v>
                </c:pt>
                <c:pt idx="13">
                  <c:v>7.3753699203568202</c:v>
                </c:pt>
                <c:pt idx="14">
                  <c:v>6.7437755084853999</c:v>
                </c:pt>
                <c:pt idx="15">
                  <c:v>6.1663425695109302</c:v>
                </c:pt>
                <c:pt idx="16">
                  <c:v>5.6384307726223302</c:v>
                </c:pt>
                <c:pt idx="17">
                  <c:v>5.1557981959312</c:v>
                </c:pt>
                <c:pt idx="18">
                  <c:v>4.7145673190289301</c:v>
                </c:pt>
                <c:pt idx="19">
                  <c:v>4.3111939838013704</c:v>
                </c:pt>
                <c:pt idx="20">
                  <c:v>3.9424390917169498</c:v>
                </c:pt>
                <c:pt idx="21">
                  <c:v>3.60534283775511</c:v>
                </c:pt>
                <c:pt idx="22">
                  <c:v>3.2972013181130002</c:v>
                </c:pt>
                <c:pt idx="23">
                  <c:v>3.0155453963554</c:v>
                </c:pt>
                <c:pt idx="24">
                  <c:v>2.7581303897882199</c:v>
                </c:pt>
                <c:pt idx="25">
                  <c:v>2.5233559412008399</c:v>
                </c:pt>
                <c:pt idx="26">
                  <c:v>2.3102623876389599</c:v>
                </c:pt>
                <c:pt idx="27">
                  <c:v>2.1177541033457299</c:v>
                </c:pt>
                <c:pt idx="28">
                  <c:v>1.9446026112063799</c:v>
                </c:pt>
                <c:pt idx="29">
                  <c:v>1.78950641752357</c:v>
                </c:pt>
                <c:pt idx="30">
                  <c:v>1.65113897384129</c:v>
                </c:pt>
                <c:pt idx="31">
                  <c:v>1.5281856705127701</c:v>
                </c:pt>
                <c:pt idx="32">
                  <c:v>1.4193709430005801</c:v>
                </c:pt>
                <c:pt idx="33">
                  <c:v>1.3234766093491801</c:v>
                </c:pt>
                <c:pt idx="34">
                  <c:v>1.2393525025626599</c:v>
                </c:pt>
                <c:pt idx="35">
                  <c:v>1.16592037203271</c:v>
                </c:pt>
                <c:pt idx="36">
                  <c:v>1.1021719801163199</c:v>
                </c:pt>
                <c:pt idx="37">
                  <c:v>1.0471624154938</c:v>
                </c:pt>
                <c:pt idx="38">
                  <c:v>1</c:v>
                </c:pt>
                <c:pt idx="39">
                  <c:v>0.99846205085345197</c:v>
                </c:pt>
                <c:pt idx="40">
                  <c:v>1.0007477785427901</c:v>
                </c:pt>
                <c:pt idx="41">
                  <c:v>1.00721694246826</c:v>
                </c:pt>
                <c:pt idx="42">
                  <c:v>1.0181607717866501</c:v>
                </c:pt>
                <c:pt idx="43">
                  <c:v>1.0338451751350699</c:v>
                </c:pt>
                <c:pt idx="44">
                  <c:v>1.05450856274274</c:v>
                </c:pt>
                <c:pt idx="45">
                  <c:v>1.0803638917580101</c:v>
                </c:pt>
                <c:pt idx="46">
                  <c:v>1.11160262505215</c:v>
                </c:pt>
                <c:pt idx="47">
                  <c:v>1.1483983590334601</c:v>
                </c:pt>
                <c:pt idx="48">
                  <c:v>1.1909084838222901</c:v>
                </c:pt>
                <c:pt idx="49">
                  <c:v>1.2392729540524601</c:v>
                </c:pt>
                <c:pt idx="50">
                  <c:v>1.293609813033</c:v>
                </c:pt>
                <c:pt idx="51">
                  <c:v>1.3540074643183899</c:v>
                </c:pt>
                <c:pt idx="52">
                  <c:v>1.4205138687207499</c:v>
                </c:pt>
                <c:pt idx="53">
                  <c:v>1.49312293624397</c:v>
                </c:pt>
                <c:pt idx="54">
                  <c:v>1.57175844451133</c:v>
                </c:pt>
                <c:pt idx="55">
                  <c:v>1.6562558888641099</c:v>
                </c:pt>
                <c:pt idx="56">
                  <c:v>1.74634277570037</c:v>
                </c:pt>
                <c:pt idx="57">
                  <c:v>1.8417447386483301</c:v>
                </c:pt>
                <c:pt idx="58">
                  <c:v>1.94260620987369</c:v>
                </c:pt>
                <c:pt idx="59">
                  <c:v>2.04920562539606</c:v>
                </c:pt>
                <c:pt idx="60">
                  <c:v>2.1618423088541099</c:v>
                </c:pt>
                <c:pt idx="61">
                  <c:v>2.28083626187416</c:v>
                </c:pt>
                <c:pt idx="62">
                  <c:v>2.4065283414573</c:v>
                </c:pt>
                <c:pt idx="63">
                  <c:v>2.5392807174309202</c:v>
                </c:pt>
                <c:pt idx="64">
                  <c:v>2.6794775420977999</c:v>
                </c:pt>
                <c:pt idx="65">
                  <c:v>2.8275257885548499</c:v>
                </c:pt>
                <c:pt idx="66">
                  <c:v>2.9838562296654501</c:v>
                </c:pt>
                <c:pt idx="67">
                  <c:v>3.1489245397830898</c:v>
                </c:pt>
                <c:pt idx="68">
                  <c:v>3.3232125080666899</c:v>
                </c:pt>
                <c:pt idx="69">
                  <c:v>3.5072293568282902</c:v>
                </c:pt>
                <c:pt idx="70">
                  <c:v>3.7015131615672199</c:v>
                </c:pt>
                <c:pt idx="71">
                  <c:v>3.90663237164885</c:v>
                </c:pt>
                <c:pt idx="72">
                  <c:v>4.1231874322846904</c:v>
                </c:pt>
                <c:pt idx="73">
                  <c:v>4.3518125097620404</c:v>
                </c:pt>
                <c:pt idx="74">
                  <c:v>4.5931773228882298</c:v>
                </c:pt>
                <c:pt idx="75">
                  <c:v>4.8479890844424398</c:v>
                </c:pt>
                <c:pt idx="76">
                  <c:v>5.11699455713189</c:v>
                </c:pt>
                <c:pt idx="77">
                  <c:v>5.4009822291632004</c:v>
                </c:pt>
                <c:pt idx="78">
                  <c:v>5.7007846151034798</c:v>
                </c:pt>
                <c:pt idx="79">
                  <c:v>6.0172806882278502</c:v>
                </c:pt>
                <c:pt idx="80">
                  <c:v>6.3513984510594401</c:v>
                </c:pt>
                <c:pt idx="81">
                  <c:v>6.7041176513019201</c:v>
                </c:pt>
                <c:pt idx="82">
                  <c:v>7.0764726508654903</c:v>
                </c:pt>
                <c:pt idx="83">
                  <c:v>7.4695554561876696</c:v>
                </c:pt>
                <c:pt idx="84">
                  <c:v>7.8845189185709303</c:v>
                </c:pt>
                <c:pt idx="85">
                  <c:v>8.3225801137885806</c:v>
                </c:pt>
                <c:pt idx="86">
                  <c:v>8.7850239107635097</c:v>
                </c:pt>
                <c:pt idx="87">
                  <c:v>9.2732067397044897</c:v>
                </c:pt>
                <c:pt idx="88">
                  <c:v>9.7885605706797705</c:v>
                </c:pt>
                <c:pt idx="89">
                  <c:v>10.332597114248699</c:v>
                </c:pt>
                <c:pt idx="90">
                  <c:v>10.906912256423601</c:v>
                </c:pt>
                <c:pt idx="91">
                  <c:v>11.5131907409438</c:v>
                </c:pt>
                <c:pt idx="92">
                  <c:v>12.153211112563101</c:v>
                </c:pt>
                <c:pt idx="93">
                  <c:v>12.828850935837901</c:v>
                </c:pt>
                <c:pt idx="94">
                  <c:v>13.542092304703401</c:v>
                </c:pt>
                <c:pt idx="95">
                  <c:v>14.295027658996601</c:v>
                </c:pt>
                <c:pt idx="96">
                  <c:v>15.0898659249753</c:v>
                </c:pt>
                <c:pt idx="97">
                  <c:v>15.9289389978488</c:v>
                </c:pt>
                <c:pt idx="98">
                  <c:v>16.814708585331399</c:v>
                </c:pt>
                <c:pt idx="99">
                  <c:v>17.7497734323033</c:v>
                </c:pt>
                <c:pt idx="100">
                  <c:v>18.7368769477679</c:v>
                </c:pt>
                <c:pt idx="101">
                  <c:v>19.778915256496202</c:v>
                </c:pt>
                <c:pt idx="102">
                  <c:v>20.878945698980399</c:v>
                </c:pt>
                <c:pt idx="103">
                  <c:v>22.040195804640799</c:v>
                </c:pt>
                <c:pt idx="104">
                  <c:v>23.266072764632099</c:v>
                </c:pt>
                <c:pt idx="105">
                  <c:v>24.560173432036098</c:v>
                </c:pt>
                <c:pt idx="106">
                  <c:v>25.9262948788061</c:v>
                </c:pt>
                <c:pt idx="107">
                  <c:v>27.3684455404441</c:v>
                </c:pt>
                <c:pt idx="108">
                  <c:v>28.8908569811238</c:v>
                </c:pt>
                <c:pt idx="109">
                  <c:v>30.4979963137901</c:v>
                </c:pt>
                <c:pt idx="110">
                  <c:v>32.194579311696501</c:v>
                </c:pt>
                <c:pt idx="111">
                  <c:v>33.985584249874897</c:v>
                </c:pt>
                <c:pt idx="112">
                  <c:v>35.876266517150199</c:v>
                </c:pt>
                <c:pt idx="113">
                  <c:v>37.8721740416023</c:v>
                </c:pt>
                <c:pt idx="114">
                  <c:v>39.979163574763703</c:v>
                </c:pt>
                <c:pt idx="115">
                  <c:v>42.203417882342997</c:v>
                </c:pt>
                <c:pt idx="116">
                  <c:v>44.551463891939598</c:v>
                </c:pt>
                <c:pt idx="117">
                  <c:v>47.030191851031397</c:v>
                </c:pt>
                <c:pt idx="118">
                  <c:v>49.646875551456603</c:v>
                </c:pt>
                <c:pt idx="119">
                  <c:v>52.409193679776699</c:v>
                </c:pt>
                <c:pt idx="120">
                  <c:v>55.325252356190198</c:v>
                </c:pt>
                <c:pt idx="121">
                  <c:v>58.4036089281595</c:v>
                </c:pt>
                <c:pt idx="122">
                  <c:v>61.6532970885929</c:v>
                </c:pt>
                <c:pt idx="123">
                  <c:v>65.083853392324798</c:v>
                </c:pt>
                <c:pt idx="124">
                  <c:v>68.705345248743598</c:v>
                </c:pt>
                <c:pt idx="125">
                  <c:v>72.5284004727162</c:v>
                </c:pt>
                <c:pt idx="126">
                  <c:v>76.564238480616893</c:v>
                </c:pt>
                <c:pt idx="127">
                  <c:v>80.824703222914906</c:v>
                </c:pt>
                <c:pt idx="128">
                  <c:v>85.322297950172995</c:v>
                </c:pt>
                <c:pt idx="129">
                  <c:v>90.070221914360104</c:v>
                </c:pt>
                <c:pt idx="130">
                  <c:v>95.0824091133465</c:v>
                </c:pt>
                <c:pt idx="131">
                  <c:v>100.373569192137</c:v>
                </c:pt>
                <c:pt idx="132">
                  <c:v>105.959230621201</c:v>
                </c:pt>
                <c:pt idx="133">
                  <c:v>111.855786278335</c:v>
                </c:pt>
                <c:pt idx="134">
                  <c:v>118.08054156810999</c:v>
                </c:pt>
                <c:pt idx="135">
                  <c:v>124.651765220082</c:v>
                </c:pt>
                <c:pt idx="136">
                  <c:v>131.588742914763</c:v>
                </c:pt>
                <c:pt idx="137">
                  <c:v>138.91183389508399</c:v>
                </c:pt>
                <c:pt idx="138">
                  <c:v>146.642530729215</c:v>
                </c:pt>
                <c:pt idx="139">
                  <c:v>154.80352240043999</c:v>
                </c:pt>
                <c:pt idx="140">
                  <c:v>163.418760909041</c:v>
                </c:pt>
                <c:pt idx="141">
                  <c:v>172.51353158200001</c:v>
                </c:pt>
                <c:pt idx="142">
                  <c:v>182.11452729675099</c:v>
                </c:pt>
                <c:pt idx="143">
                  <c:v>192.24992683687799</c:v>
                </c:pt>
                <c:pt idx="144">
                  <c:v>202.94947760976899</c:v>
                </c:pt>
                <c:pt idx="145">
                  <c:v>214.24458296922899</c:v>
                </c:pt>
                <c:pt idx="146">
                  <c:v>226.168394399188</c:v>
                </c:pt>
                <c:pt idx="147">
                  <c:v>238.75590882936899</c:v>
                </c:pt>
                <c:pt idx="148">
                  <c:v>252.04407136815601</c:v>
                </c:pt>
                <c:pt idx="149">
                  <c:v>266.07188375487198</c:v>
                </c:pt>
                <c:pt idx="150">
                  <c:v>280.88051884937499</c:v>
                </c:pt>
              </c:numCache>
            </c:numRef>
          </c:yVal>
          <c:smooth val="1"/>
        </c:ser>
        <c:dLbls>
          <c:showLegendKey val="0"/>
          <c:showVal val="0"/>
          <c:showCatName val="0"/>
          <c:showSerName val="0"/>
          <c:showPercent val="0"/>
          <c:showBubbleSize val="0"/>
        </c:dLbls>
        <c:axId val="601083136"/>
        <c:axId val="601083528"/>
      </c:scatterChart>
      <c:valAx>
        <c:axId val="601083136"/>
        <c:scaling>
          <c:orientation val="minMax"/>
          <c:max val="110"/>
          <c:min val="70"/>
        </c:scaling>
        <c:delete val="0"/>
        <c:axPos val="b"/>
        <c:title>
          <c:tx>
            <c:rich>
              <a:bodyPr/>
              <a:lstStyle/>
              <a:p>
                <a:pPr>
                  <a:defRPr sz="1700"/>
                </a:pPr>
                <a:r>
                  <a:rPr lang="en-US" sz="1700" dirty="0" smtClean="0"/>
                  <a:t>Recipient height (cm)</a:t>
                </a:r>
                <a:endParaRPr lang="en-US" sz="1700" dirty="0"/>
              </a:p>
            </c:rich>
          </c:tx>
          <c:layout>
            <c:manualLayout>
              <c:xMode val="edge"/>
              <c:yMode val="edge"/>
              <c:x val="0.43492625368731563"/>
              <c:y val="0.88582020997375333"/>
            </c:manualLayout>
          </c:layout>
          <c:overlay val="0"/>
        </c:title>
        <c:numFmt formatCode="#,##0" sourceLinked="0"/>
        <c:majorTickMark val="out"/>
        <c:minorTickMark val="none"/>
        <c:tickLblPos val="nextTo"/>
        <c:txPr>
          <a:bodyPr rot="0"/>
          <a:lstStyle/>
          <a:p>
            <a:pPr>
              <a:defRPr sz="1500" b="1"/>
            </a:pPr>
            <a:endParaRPr lang="en-US"/>
          </a:p>
        </c:txPr>
        <c:crossAx val="601083528"/>
        <c:crosses val="autoZero"/>
        <c:crossBetween val="midCat"/>
        <c:majorUnit val="5"/>
      </c:valAx>
      <c:valAx>
        <c:axId val="6010835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83136"/>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Microsoft_Excel_Worksheet2!$B$2:$B$10002</c:f>
              <c:numCache>
                <c:formatCode>General</c:formatCode>
                <c:ptCount val="10001"/>
                <c:pt idx="0">
                  <c:v>2.1201796035932499</c:v>
                </c:pt>
                <c:pt idx="1">
                  <c:v>2.0665124715843799</c:v>
                </c:pt>
                <c:pt idx="2">
                  <c:v>2.0142037910261101</c:v>
                </c:pt>
                <c:pt idx="3">
                  <c:v>1.9632191760611499</c:v>
                </c:pt>
                <c:pt idx="4">
                  <c:v>1.91352511122557</c:v>
                </c:pt>
                <c:pt idx="5">
                  <c:v>1.8650889294170101</c:v>
                </c:pt>
                <c:pt idx="6">
                  <c:v>1.8178787904204501</c:v>
                </c:pt>
                <c:pt idx="7">
                  <c:v>1.7718636599775901</c:v>
                </c:pt>
                <c:pt idx="8">
                  <c:v>1.7270132893860699</c:v>
                </c:pt>
                <c:pt idx="9">
                  <c:v>1.6832981956150099</c:v>
                </c:pt>
                <c:pt idx="10">
                  <c:v>1.6406928123315301</c:v>
                </c:pt>
                <c:pt idx="11">
                  <c:v>1.5992077130015101</c:v>
                </c:pt>
                <c:pt idx="12">
                  <c:v>1.5588726524048599</c:v>
                </c:pt>
                <c:pt idx="13">
                  <c:v>1.5197125343428599</c:v>
                </c:pt>
                <c:pt idx="14">
                  <c:v>1.48174742110489</c:v>
                </c:pt>
                <c:pt idx="15">
                  <c:v>1.44499293746818</c:v>
                </c:pt>
                <c:pt idx="16">
                  <c:v>1.4094606683362001</c:v>
                </c:pt>
                <c:pt idx="17">
                  <c:v>1.37515854811514</c:v>
                </c:pt>
                <c:pt idx="18">
                  <c:v>1.3420912402815399</c:v>
                </c:pt>
                <c:pt idx="19">
                  <c:v>1.31026050592756</c:v>
                </c:pt>
                <c:pt idx="20">
                  <c:v>1.27966556038139</c:v>
                </c:pt>
                <c:pt idx="21">
                  <c:v>1.2503034172901699</c:v>
                </c:pt>
                <c:pt idx="22">
                  <c:v>1.2221692198207099</c:v>
                </c:pt>
                <c:pt idx="23">
                  <c:v>1.19525655888025</c:v>
                </c:pt>
                <c:pt idx="24">
                  <c:v>1.16955777848669</c:v>
                </c:pt>
                <c:pt idx="25">
                  <c:v>1.14506426862619</c:v>
                </c:pt>
                <c:pt idx="26">
                  <c:v>1.12176674612754</c:v>
                </c:pt>
                <c:pt idx="27">
                  <c:v>1.09965552425879</c:v>
                </c:pt>
                <c:pt idx="28">
                  <c:v>1.0787207719148599</c:v>
                </c:pt>
                <c:pt idx="29">
                  <c:v>1.0589527634167</c:v>
                </c:pt>
                <c:pt idx="30">
                  <c:v>1.0403421200860301</c:v>
                </c:pt>
                <c:pt idx="31">
                  <c:v>1.0228800448969999</c:v>
                </c:pt>
                <c:pt idx="32">
                  <c:v>1.0065585516397799</c:v>
                </c:pt>
                <c:pt idx="33">
                  <c:v>0.99136927454818402</c:v>
                </c:pt>
                <c:pt idx="34">
                  <c:v>0.97727309054526501</c:v>
                </c:pt>
                <c:pt idx="35">
                  <c:v>0.96420246188362202</c:v>
                </c:pt>
                <c:pt idx="36">
                  <c:v>0.95209318540008703</c:v>
                </c:pt>
                <c:pt idx="37">
                  <c:v>0.94088537525027505</c:v>
                </c:pt>
                <c:pt idx="38">
                  <c:v>0.93052305030424498</c:v>
                </c:pt>
                <c:pt idx="39">
                  <c:v>0.92095375915931099</c:v>
                </c:pt>
                <c:pt idx="40">
                  <c:v>0.91212823892704398</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Microsoft_Excel_Worksheet2!$C$2:$C$10002</c:f>
              <c:numCache>
                <c:formatCode>General</c:formatCode>
                <c:ptCount val="10001"/>
                <c:pt idx="0">
                  <c:v>1.17854036692646</c:v>
                </c:pt>
                <c:pt idx="1">
                  <c:v>1.1727881591546501</c:v>
                </c:pt>
                <c:pt idx="2">
                  <c:v>1.16705350349943</c:v>
                </c:pt>
                <c:pt idx="3">
                  <c:v>1.1613351764997699</c:v>
                </c:pt>
                <c:pt idx="4">
                  <c:v>1.1556317761700301</c:v>
                </c:pt>
                <c:pt idx="5">
                  <c:v>1.14994168398817</c:v>
                </c:pt>
                <c:pt idx="6">
                  <c:v>1.14426301682395</c:v>
                </c:pt>
                <c:pt idx="7">
                  <c:v>1.13859356557377</c:v>
                </c:pt>
                <c:pt idx="8">
                  <c:v>1.1329307160318101</c:v>
                </c:pt>
                <c:pt idx="9">
                  <c:v>1.12727134573367</c:v>
                </c:pt>
                <c:pt idx="10">
                  <c:v>1.12161164467661</c:v>
                </c:pt>
                <c:pt idx="11">
                  <c:v>1.11594677758028</c:v>
                </c:pt>
                <c:pt idx="12">
                  <c:v>1.1102719084710999</c:v>
                </c:pt>
                <c:pt idx="13">
                  <c:v>1.1045829030590699</c:v>
                </c:pt>
                <c:pt idx="14">
                  <c:v>1.0988764846944401</c:v>
                </c:pt>
                <c:pt idx="15">
                  <c:v>1.0931503999099399</c:v>
                </c:pt>
                <c:pt idx="16">
                  <c:v>1.08740360475862</c:v>
                </c:pt>
                <c:pt idx="17">
                  <c:v>1.0816364763184501</c:v>
                </c:pt>
                <c:pt idx="18">
                  <c:v>1.0758510544215401</c:v>
                </c:pt>
                <c:pt idx="19">
                  <c:v>1.0700513194474801</c:v>
                </c:pt>
                <c:pt idx="20">
                  <c:v>1.0642435128835801</c:v>
                </c:pt>
                <c:pt idx="21">
                  <c:v>1.0584365082670999</c:v>
                </c:pt>
                <c:pt idx="22">
                  <c:v>1.0526422410259699</c:v>
                </c:pt>
                <c:pt idx="23">
                  <c:v>1.04687620652404</c:v>
                </c:pt>
                <c:pt idx="24">
                  <c:v>1.04115803613411</c:v>
                </c:pt>
                <c:pt idx="25">
                  <c:v>1.0355121611701601</c:v>
                </c:pt>
                <c:pt idx="26">
                  <c:v>1.02996857367491</c:v>
                </c:pt>
                <c:pt idx="27">
                  <c:v>1.0245636909382101</c:v>
                </c:pt>
                <c:pt idx="28">
                  <c:v>1.0193413266776801</c:v>
                </c:pt>
                <c:pt idx="29">
                  <c:v>1.01435376546009</c:v>
                </c:pt>
                <c:pt idx="30">
                  <c:v>1.00966292768001</c:v>
                </c:pt>
                <c:pt idx="31">
                  <c:v>1.0053416000514599</c:v>
                </c:pt>
                <c:pt idx="32">
                  <c:v>1.0014746915916</c:v>
                </c:pt>
                <c:pt idx="33">
                  <c:v>0.98462526924920302</c:v>
                </c:pt>
                <c:pt idx="34">
                  <c:v>0.95939696169794098</c:v>
                </c:pt>
                <c:pt idx="35">
                  <c:v>0.93576158106249596</c:v>
                </c:pt>
                <c:pt idx="36">
                  <c:v>0.913520151177594</c:v>
                </c:pt>
                <c:pt idx="37">
                  <c:v>0.89249654913239296</c:v>
                </c:pt>
                <c:pt idx="38">
                  <c:v>0.87253576077291395</c:v>
                </c:pt>
                <c:pt idx="39">
                  <c:v>0.85350220237003005</c:v>
                </c:pt>
                <c:pt idx="40">
                  <c:v>0.83527807252818298</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Microsoft_Excel_Worksheet2!$D$2:$D$10002</c:f>
              <c:numCache>
                <c:formatCode>General</c:formatCode>
                <c:ptCount val="10001"/>
                <c:pt idx="0">
                  <c:v>3.8141769918461699</c:v>
                </c:pt>
                <c:pt idx="1">
                  <c:v>3.6413002313153702</c:v>
                </c:pt>
                <c:pt idx="2">
                  <c:v>3.4762904182361201</c:v>
                </c:pt>
                <c:pt idx="3">
                  <c:v>3.3187916901567802</c:v>
                </c:pt>
                <c:pt idx="4">
                  <c:v>3.1684645808424898</c:v>
                </c:pt>
                <c:pt idx="5">
                  <c:v>3.0249853214901599</c:v>
                </c:pt>
                <c:pt idx="6">
                  <c:v>2.8880451854793798</c:v>
                </c:pt>
                <c:pt idx="7">
                  <c:v>2.75734987837131</c:v>
                </c:pt>
                <c:pt idx="8">
                  <c:v>2.6326189761743102</c:v>
                </c:pt>
                <c:pt idx="9">
                  <c:v>2.51358541675395</c:v>
                </c:pt>
                <c:pt idx="10">
                  <c:v>2.4000044197227202</c:v>
                </c:pt>
                <c:pt idx="11">
                  <c:v>2.29174487592402</c:v>
                </c:pt>
                <c:pt idx="12">
                  <c:v>2.1887286599569298</c:v>
                </c:pt>
                <c:pt idx="13">
                  <c:v>2.0908581697604798</c:v>
                </c:pt>
                <c:pt idx="14">
                  <c:v>1.9980183856254901</c:v>
                </c:pt>
                <c:pt idx="15">
                  <c:v>1.91007988425466</c:v>
                </c:pt>
                <c:pt idx="16">
                  <c:v>1.8269015909945501</c:v>
                </c:pt>
                <c:pt idx="17">
                  <c:v>1.7483332652488901</c:v>
                </c:pt>
                <c:pt idx="18">
                  <c:v>1.6742177179990001</c:v>
                </c:pt>
                <c:pt idx="19">
                  <c:v>1.6043927634050501</c:v>
                </c:pt>
                <c:pt idx="20">
                  <c:v>1.53869290872093</c:v>
                </c:pt>
                <c:pt idx="21">
                  <c:v>1.4769507883348401</c:v>
                </c:pt>
                <c:pt idx="22">
                  <c:v>1.41899834878497</c:v>
                </c:pt>
                <c:pt idx="23">
                  <c:v>1.3646677922787001</c:v>
                </c:pt>
                <c:pt idx="24">
                  <c:v>1.31379228680567</c:v>
                </c:pt>
                <c:pt idx="25">
                  <c:v>1.2662064516970699</c:v>
                </c:pt>
                <c:pt idx="26">
                  <c:v>1.2217466288585499</c:v>
                </c:pt>
                <c:pt idx="27">
                  <c:v>1.18025095240839</c:v>
                </c:pt>
                <c:pt idx="28">
                  <c:v>1.14155923369969</c:v>
                </c:pt>
                <c:pt idx="29">
                  <c:v>1.1055126853492101</c:v>
                </c:pt>
                <c:pt idx="30">
                  <c:v>1.07195351750906</c:v>
                </c:pt>
                <c:pt idx="31">
                  <c:v>1.0407244524596799</c:v>
                </c:pt>
                <c:pt idx="32">
                  <c:v>1.01166821926273</c:v>
                </c:pt>
                <c:pt idx="33">
                  <c:v>0.99815947164103203</c:v>
                </c:pt>
                <c:pt idx="34">
                  <c:v>0.99548229943695499</c:v>
                </c:pt>
                <c:pt idx="35">
                  <c:v>0.99350775487794596</c:v>
                </c:pt>
                <c:pt idx="36">
                  <c:v>0.992294951038315</c:v>
                </c:pt>
                <c:pt idx="37">
                  <c:v>0.99189771682638905</c:v>
                </c:pt>
                <c:pt idx="38">
                  <c:v>0.99236407958855899</c:v>
                </c:pt>
                <c:pt idx="39">
                  <c:v>0.99373595540173398</c:v>
                </c:pt>
                <c:pt idx="40">
                  <c:v>0.99604904236256997</c:v>
                </c:pt>
              </c:numCache>
            </c:numRef>
          </c:yVal>
          <c:smooth val="1"/>
        </c:ser>
        <c:dLbls>
          <c:showLegendKey val="0"/>
          <c:showVal val="0"/>
          <c:showCatName val="0"/>
          <c:showSerName val="0"/>
          <c:showPercent val="0"/>
          <c:showBubbleSize val="0"/>
        </c:dLbls>
        <c:axId val="601084312"/>
        <c:axId val="601084704"/>
      </c:scatterChart>
      <c:valAx>
        <c:axId val="601084312"/>
        <c:scaling>
          <c:orientation val="minMax"/>
          <c:max val="1.2"/>
          <c:min val="0.9"/>
        </c:scaling>
        <c:delete val="0"/>
        <c:axPos val="b"/>
        <c:title>
          <c:tx>
            <c:rich>
              <a:bodyPr/>
              <a:lstStyle/>
              <a:p>
                <a:pPr>
                  <a:defRPr sz="1700"/>
                </a:pPr>
                <a:r>
                  <a:rPr lang="en-US" sz="1700" dirty="0" smtClean="0"/>
                  <a:t>Height ratio</a:t>
                </a:r>
                <a:endParaRPr lang="en-US" sz="1700" dirty="0"/>
              </a:p>
            </c:rich>
          </c:tx>
          <c:layout>
            <c:manualLayout>
              <c:xMode val="edge"/>
              <c:yMode val="edge"/>
              <c:x val="0.46279498525073748"/>
              <c:y val="0.88582020997375333"/>
            </c:manualLayout>
          </c:layout>
          <c:overlay val="0"/>
        </c:title>
        <c:numFmt formatCode="#,##0.0" sourceLinked="0"/>
        <c:majorTickMark val="out"/>
        <c:minorTickMark val="none"/>
        <c:tickLblPos val="nextTo"/>
        <c:txPr>
          <a:bodyPr rot="0"/>
          <a:lstStyle/>
          <a:p>
            <a:pPr>
              <a:defRPr sz="1500" b="1"/>
            </a:pPr>
            <a:endParaRPr lang="en-US"/>
          </a:p>
        </c:txPr>
        <c:crossAx val="601084704"/>
        <c:crosses val="autoZero"/>
        <c:crossBetween val="midCat"/>
        <c:majorUnit val="5.000000000000001E-2"/>
      </c:valAx>
      <c:valAx>
        <c:axId val="6010847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8431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Microsoft_Excel_Worksheet3!$B$2:$B$10002</c:f>
              <c:numCache>
                <c:formatCode>General</c:formatCode>
                <c:ptCount val="10001"/>
                <c:pt idx="0">
                  <c:v>3.4834522826186398</c:v>
                </c:pt>
                <c:pt idx="1">
                  <c:v>2.8129838130052902</c:v>
                </c:pt>
                <c:pt idx="2">
                  <c:v>2.2715620281961701</c:v>
                </c:pt>
                <c:pt idx="3">
                  <c:v>1.8349746161845299</c:v>
                </c:pt>
                <c:pt idx="4">
                  <c:v>1.4923220015123999</c:v>
                </c:pt>
                <c:pt idx="5">
                  <c:v>1.2361235513926101</c:v>
                </c:pt>
                <c:pt idx="6">
                  <c:v>1.05521630029931</c:v>
                </c:pt>
                <c:pt idx="7">
                  <c:v>0.93745132589235702</c:v>
                </c:pt>
                <c:pt idx="8">
                  <c:v>0.864914259451809</c:v>
                </c:pt>
                <c:pt idx="9">
                  <c:v>0.82338373884354099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Microsoft_Excel_Worksheet3!$C$2:$C$10002</c:f>
              <c:numCache>
                <c:formatCode>General</c:formatCode>
                <c:ptCount val="10001"/>
                <c:pt idx="0">
                  <c:v>1.71293643183856</c:v>
                </c:pt>
                <c:pt idx="1">
                  <c:v>1.5675991157206901</c:v>
                </c:pt>
                <c:pt idx="2">
                  <c:v>1.43435101904693</c:v>
                </c:pt>
                <c:pt idx="3">
                  <c:v>1.3120831882121899</c:v>
                </c:pt>
                <c:pt idx="4">
                  <c:v>1.2015954993965501</c:v>
                </c:pt>
                <c:pt idx="5">
                  <c:v>1.10523382081101</c:v>
                </c:pt>
                <c:pt idx="6">
                  <c:v>1.0261840066457</c:v>
                </c:pt>
                <c:pt idx="7">
                  <c:v>0.90573262775200702</c:v>
                </c:pt>
                <c:pt idx="8">
                  <c:v>0.79371349588930895</c:v>
                </c:pt>
                <c:pt idx="9">
                  <c:v>0.71613776947373997</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Microsoft_Excel_Worksheet3!$D$2:$D$10002</c:f>
              <c:numCache>
                <c:formatCode>General</c:formatCode>
                <c:ptCount val="10001"/>
                <c:pt idx="0">
                  <c:v>7.0839989037168598</c:v>
                </c:pt>
                <c:pt idx="1">
                  <c:v>5.0477688159398397</c:v>
                </c:pt>
                <c:pt idx="2">
                  <c:v>3.5974416160496898</c:v>
                </c:pt>
                <c:pt idx="3">
                  <c:v>2.5662487503018201</c:v>
                </c:pt>
                <c:pt idx="4">
                  <c:v>1.8533898947827301</c:v>
                </c:pt>
                <c:pt idx="5">
                  <c:v>1.3825141843616799</c:v>
                </c:pt>
                <c:pt idx="6">
                  <c:v>1.0850699613386201</c:v>
                </c:pt>
                <c:pt idx="7">
                  <c:v>0.97028081079349204</c:v>
                </c:pt>
                <c:pt idx="8">
                  <c:v>0.94250214980267599</c:v>
                </c:pt>
                <c:pt idx="9">
                  <c:v>0.94669044182681905</c:v>
                </c:pt>
              </c:numCache>
            </c:numRef>
          </c:yVal>
          <c:smooth val="1"/>
        </c:ser>
        <c:dLbls>
          <c:showLegendKey val="0"/>
          <c:showVal val="0"/>
          <c:showCatName val="0"/>
          <c:showSerName val="0"/>
          <c:showPercent val="0"/>
          <c:showBubbleSize val="0"/>
        </c:dLbls>
        <c:axId val="601085488"/>
        <c:axId val="601085880"/>
      </c:scatterChart>
      <c:valAx>
        <c:axId val="601085488"/>
        <c:scaling>
          <c:orientation val="minMax"/>
          <c:max val="125"/>
          <c:min val="60"/>
        </c:scaling>
        <c:delete val="0"/>
        <c:axPos val="b"/>
        <c:title>
          <c:tx>
            <c:rich>
              <a:bodyPr/>
              <a:lstStyle/>
              <a:p>
                <a:pPr>
                  <a:defRPr sz="1700"/>
                </a:pPr>
                <a:r>
                  <a:rPr lang="en-US" sz="1700" dirty="0" smtClean="0"/>
                  <a:t>Estimated GFR</a:t>
                </a:r>
                <a:endParaRPr lang="en-US" sz="1700" dirty="0"/>
              </a:p>
            </c:rich>
          </c:tx>
          <c:layout>
            <c:manualLayout>
              <c:xMode val="edge"/>
              <c:yMode val="edge"/>
              <c:x val="0.4425811209439528"/>
              <c:y val="0.88582020997375333"/>
            </c:manualLayout>
          </c:layout>
          <c:overlay val="0"/>
        </c:title>
        <c:numFmt formatCode="#,##0" sourceLinked="0"/>
        <c:majorTickMark val="out"/>
        <c:minorTickMark val="none"/>
        <c:tickLblPos val="nextTo"/>
        <c:txPr>
          <a:bodyPr rot="0"/>
          <a:lstStyle/>
          <a:p>
            <a:pPr>
              <a:defRPr sz="1500" b="1"/>
            </a:pPr>
            <a:endParaRPr lang="en-US"/>
          </a:p>
        </c:txPr>
        <c:crossAx val="601085880"/>
        <c:crosses val="autoZero"/>
        <c:crossBetween val="midCat"/>
        <c:majorUnit val="10"/>
      </c:valAx>
      <c:valAx>
        <c:axId val="6010858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85488"/>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1707198104663"/>
          <c:y val="3.7226668387763256E-2"/>
          <c:w val="0.8687587392284104"/>
          <c:h val="0.78256400327008313"/>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Sheet1!$B$2:$B$7</c:f>
              <c:numCache>
                <c:formatCode>General</c:formatCode>
                <c:ptCount val="6"/>
                <c:pt idx="0">
                  <c:v>2.0863999999999998</c:v>
                </c:pt>
                <c:pt idx="1">
                  <c:v>15.7973</c:v>
                </c:pt>
                <c:pt idx="2">
                  <c:v>46.15</c:v>
                </c:pt>
                <c:pt idx="3">
                  <c:v>23.944400000000002</c:v>
                </c:pt>
                <c:pt idx="4">
                  <c:v>7.2031999999999998</c:v>
                </c:pt>
                <c:pt idx="5">
                  <c:v>4.8186999999999998</c:v>
                </c:pt>
              </c:numCache>
            </c:numRef>
          </c:val>
        </c:ser>
        <c:ser>
          <c:idx val="1"/>
          <c:order val="1"/>
          <c:tx>
            <c:strRef>
              <c:f>Sheet1!$C$1</c:f>
              <c:strCache>
                <c:ptCount val="1"/>
                <c:pt idx="0">
                  <c:v>2009-June 2016</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Sheet1!$C$2:$C$7</c:f>
              <c:numCache>
                <c:formatCode>General</c:formatCode>
                <c:ptCount val="6"/>
                <c:pt idx="0">
                  <c:v>1.9053</c:v>
                </c:pt>
                <c:pt idx="1">
                  <c:v>17.719100000000001</c:v>
                </c:pt>
                <c:pt idx="2">
                  <c:v>48.394100000000002</c:v>
                </c:pt>
                <c:pt idx="3">
                  <c:v>20.223199999999999</c:v>
                </c:pt>
                <c:pt idx="4">
                  <c:v>7.7572000000000001</c:v>
                </c:pt>
                <c:pt idx="5">
                  <c:v>4.0011000000000001</c:v>
                </c:pt>
              </c:numCache>
            </c:numRef>
          </c:val>
        </c:ser>
        <c:dLbls>
          <c:showLegendKey val="0"/>
          <c:showVal val="0"/>
          <c:showCatName val="0"/>
          <c:showSerName val="0"/>
          <c:showPercent val="0"/>
          <c:showBubbleSize val="0"/>
        </c:dLbls>
        <c:gapWidth val="25"/>
        <c:axId val="521040232"/>
        <c:axId val="521037488"/>
      </c:barChart>
      <c:catAx>
        <c:axId val="521040232"/>
        <c:scaling>
          <c:orientation val="minMax"/>
        </c:scaling>
        <c:delete val="0"/>
        <c:axPos val="b"/>
        <c:title>
          <c:tx>
            <c:rich>
              <a:bodyPr/>
              <a:lstStyle/>
              <a:p>
                <a:pPr>
                  <a:defRPr sz="1700"/>
                </a:pPr>
                <a:r>
                  <a:rPr lang="en-US" sz="1700" dirty="0" smtClean="0"/>
                  <a:t>Donor/Recipient</a:t>
                </a:r>
                <a:r>
                  <a:rPr lang="en-US" sz="1700" baseline="0" dirty="0" smtClean="0"/>
                  <a:t> </a:t>
                </a:r>
                <a:r>
                  <a:rPr lang="en-US" sz="1700" dirty="0" smtClean="0"/>
                  <a:t>Weight Ratio</a:t>
                </a:r>
                <a:endParaRPr lang="en-US" sz="1700" dirty="0"/>
              </a:p>
            </c:rich>
          </c:tx>
          <c:layout>
            <c:manualLayout>
              <c:xMode val="edge"/>
              <c:yMode val="edge"/>
              <c:x val="0.39034039439762336"/>
              <c:y val="0.90286885245903659"/>
            </c:manualLayout>
          </c:layout>
          <c:overlay val="0"/>
        </c:title>
        <c:numFmt formatCode="General" sourceLinked="1"/>
        <c:majorTickMark val="out"/>
        <c:minorTickMark val="none"/>
        <c:tickLblPos val="nextTo"/>
        <c:txPr>
          <a:bodyPr rot="0"/>
          <a:lstStyle/>
          <a:p>
            <a:pPr>
              <a:defRPr sz="1500" b="1"/>
            </a:pPr>
            <a:endParaRPr lang="en-US"/>
          </a:p>
        </c:txPr>
        <c:crossAx val="521037488"/>
        <c:crosses val="autoZero"/>
        <c:auto val="1"/>
        <c:lblAlgn val="ctr"/>
        <c:lblOffset val="100"/>
        <c:tickLblSkip val="1"/>
        <c:noMultiLvlLbl val="0"/>
      </c:catAx>
      <c:valAx>
        <c:axId val="521037488"/>
        <c:scaling>
          <c:orientation val="minMax"/>
          <c:max val="50"/>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8207906533807171E-2"/>
              <c:y val="0.2153528247493654"/>
            </c:manualLayout>
          </c:layout>
          <c:overlay val="0"/>
        </c:title>
        <c:numFmt formatCode="#,##0" sourceLinked="0"/>
        <c:majorTickMark val="out"/>
        <c:minorTickMark val="none"/>
        <c:tickLblPos val="nextTo"/>
        <c:txPr>
          <a:bodyPr/>
          <a:lstStyle/>
          <a:p>
            <a:pPr>
              <a:defRPr sz="1500" b="1"/>
            </a:pPr>
            <a:endParaRPr lang="en-US"/>
          </a:p>
        </c:txPr>
        <c:crossAx val="521040232"/>
        <c:crosses val="autoZero"/>
        <c:crossBetween val="between"/>
        <c:majorUnit val="5"/>
      </c:valAx>
      <c:spPr>
        <a:solidFill>
          <a:schemeClr val="bg2"/>
        </a:solidFill>
        <a:ln>
          <a:solidFill>
            <a:schemeClr val="tx1"/>
          </a:solidFill>
        </a:ln>
      </c:spPr>
    </c:plotArea>
    <c:legend>
      <c:legendPos val="r"/>
      <c:layout>
        <c:manualLayout>
          <c:xMode val="edge"/>
          <c:yMode val="edge"/>
          <c:x val="0.59999396093187463"/>
          <c:y val="6.5822684049739691E-2"/>
          <c:w val="0.37050751399439086"/>
          <c:h val="0.114256271244785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Microsoft_Excel_Worksheet4!$B$2:$B$10002</c:f>
              <c:numCache>
                <c:formatCode>General</c:formatCode>
                <c:ptCount val="10001"/>
                <c:pt idx="0">
                  <c:v>2.0613002572226602</c:v>
                </c:pt>
                <c:pt idx="1">
                  <c:v>1.8686828293650199</c:v>
                </c:pt>
                <c:pt idx="2">
                  <c:v>1.69406446466398</c:v>
                </c:pt>
                <c:pt idx="3">
                  <c:v>1.53647797563616</c:v>
                </c:pt>
                <c:pt idx="4">
                  <c:v>1.39744640466152</c:v>
                </c:pt>
                <c:pt idx="5">
                  <c:v>1.27811170254969</c:v>
                </c:pt>
                <c:pt idx="6">
                  <c:v>1.1787988566012999</c:v>
                </c:pt>
                <c:pt idx="7">
                  <c:v>1.099411458749</c:v>
                </c:pt>
                <c:pt idx="8">
                  <c:v>1.03978341415778</c:v>
                </c:pt>
                <c:pt idx="9">
                  <c:v>1</c:v>
                </c:pt>
                <c:pt idx="10">
                  <c:v>0.97994228808744899</c:v>
                </c:pt>
                <c:pt idx="11">
                  <c:v>0.97732545696055295</c:v>
                </c:pt>
                <c:pt idx="12">
                  <c:v>0.99007351956892897</c:v>
                </c:pt>
                <c:pt idx="13">
                  <c:v>1.01680227836435</c:v>
                </c:pt>
                <c:pt idx="14">
                  <c:v>1.0565686438430799</c:v>
                </c:pt>
                <c:pt idx="15">
                  <c:v>1.1086702051247701</c:v>
                </c:pt>
                <c:pt idx="16">
                  <c:v>1.17247015253647</c:v>
                </c:pt>
                <c:pt idx="17">
                  <c:v>1.2472321178297801</c:v>
                </c:pt>
                <c:pt idx="18">
                  <c:v>1.3319568531538699</c:v>
                </c:pt>
                <c:pt idx="19">
                  <c:v>1.42521937506746</c:v>
                </c:pt>
                <c:pt idx="20">
                  <c:v>1.52550883458739</c:v>
                </c:pt>
                <c:pt idx="21">
                  <c:v>1.63285543623348</c:v>
                </c:pt>
                <c:pt idx="22">
                  <c:v>1.74775577511379</c:v>
                </c:pt>
                <c:pt idx="23">
                  <c:v>1.8707413906094399</c:v>
                </c:pt>
                <c:pt idx="24">
                  <c:v>2.0023812253239401</c:v>
                </c:pt>
                <c:pt idx="25">
                  <c:v>2.14328425706324</c:v>
                </c:pt>
                <c:pt idx="26">
                  <c:v>2.2941023160222498</c:v>
                </c:pt>
                <c:pt idx="27">
                  <c:v>2.4555331002104102</c:v>
                </c:pt>
                <c:pt idx="28">
                  <c:v>2.6283234030658802</c:v>
                </c:pt>
                <c:pt idx="29">
                  <c:v>2.8132725681897202</c:v>
                </c:pt>
                <c:pt idx="30">
                  <c:v>3.0112361871818099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Microsoft_Excel_Worksheet4!$C$2:$C$10002</c:f>
              <c:numCache>
                <c:formatCode>General</c:formatCode>
                <c:ptCount val="10001"/>
                <c:pt idx="0">
                  <c:v>1.1961987193080701</c:v>
                </c:pt>
                <c:pt idx="1">
                  <c:v>1.1651218161920001</c:v>
                </c:pt>
                <c:pt idx="2">
                  <c:v>1.13475990784512</c:v>
                </c:pt>
                <c:pt idx="3">
                  <c:v>1.10523351229901</c:v>
                </c:pt>
                <c:pt idx="4">
                  <c:v>1.07738195986614</c:v>
                </c:pt>
                <c:pt idx="5">
                  <c:v>1.0521791215769001</c:v>
                </c:pt>
                <c:pt idx="6">
                  <c:v>1.03059384426721</c:v>
                </c:pt>
                <c:pt idx="7">
                  <c:v>1.0136901792533399</c:v>
                </c:pt>
                <c:pt idx="8">
                  <c:v>1.0028170279658699</c:v>
                </c:pt>
                <c:pt idx="9">
                  <c:v>1</c:v>
                </c:pt>
                <c:pt idx="10">
                  <c:v>0.95245016858310305</c:v>
                </c:pt>
                <c:pt idx="11">
                  <c:v>0.92709887968334204</c:v>
                </c:pt>
                <c:pt idx="12">
                  <c:v>0.91666903367950803</c:v>
                </c:pt>
                <c:pt idx="13">
                  <c:v>0.91579273106871795</c:v>
                </c:pt>
                <c:pt idx="14">
                  <c:v>0.92087186862707504</c:v>
                </c:pt>
                <c:pt idx="15">
                  <c:v>0.92970865307237904</c:v>
                </c:pt>
                <c:pt idx="16">
                  <c:v>0.94097571142414604</c:v>
                </c:pt>
                <c:pt idx="17">
                  <c:v>0.95378534591537301</c:v>
                </c:pt>
                <c:pt idx="18">
                  <c:v>0.96743353988035197</c:v>
                </c:pt>
                <c:pt idx="19">
                  <c:v>0.98126987780369901</c:v>
                </c:pt>
                <c:pt idx="20">
                  <c:v>0.99478767038650895</c:v>
                </c:pt>
                <c:pt idx="21">
                  <c:v>1.0080338681351899</c:v>
                </c:pt>
                <c:pt idx="22">
                  <c:v>1.0211344902455901</c:v>
                </c:pt>
                <c:pt idx="23">
                  <c:v>1.03417022310957</c:v>
                </c:pt>
                <c:pt idx="24">
                  <c:v>1.0471952207756201</c:v>
                </c:pt>
                <c:pt idx="25">
                  <c:v>1.0602473267992301</c:v>
                </c:pt>
                <c:pt idx="26">
                  <c:v>1.07335393588989</c:v>
                </c:pt>
                <c:pt idx="27">
                  <c:v>1.08653551105352</c:v>
                </c:pt>
                <c:pt idx="28">
                  <c:v>1.0998077775569499</c:v>
                </c:pt>
                <c:pt idx="29">
                  <c:v>1.11318313823354</c:v>
                </c:pt>
                <c:pt idx="30">
                  <c:v>1.12667161359296</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Microsoft_Excel_Worksheet4!$D$2:$D$10002</c:f>
              <c:numCache>
                <c:formatCode>General</c:formatCode>
                <c:ptCount val="10001"/>
                <c:pt idx="0">
                  <c:v>3.5520509108084899</c:v>
                </c:pt>
                <c:pt idx="1">
                  <c:v>2.9970904915132</c:v>
                </c:pt>
                <c:pt idx="2">
                  <c:v>2.5290410690372802</c:v>
                </c:pt>
                <c:pt idx="3">
                  <c:v>2.1359871405856499</c:v>
                </c:pt>
                <c:pt idx="4">
                  <c:v>1.8125943506089801</c:v>
                </c:pt>
                <c:pt idx="5">
                  <c:v>1.55255839114754</c:v>
                </c:pt>
                <c:pt idx="6">
                  <c:v>1.34831655754024</c:v>
                </c:pt>
                <c:pt idx="7">
                  <c:v>1.19238163727591</c:v>
                </c:pt>
                <c:pt idx="8">
                  <c:v>1.07811247536416</c:v>
                </c:pt>
                <c:pt idx="9">
                  <c:v>1</c:v>
                </c:pt>
                <c:pt idx="10">
                  <c:v>1.0082279573855499</c:v>
                </c:pt>
                <c:pt idx="11">
                  <c:v>1.0302731129924301</c:v>
                </c:pt>
                <c:pt idx="12">
                  <c:v>1.06935604687867</c:v>
                </c:pt>
                <c:pt idx="13">
                  <c:v>1.12895291501212</c:v>
                </c:pt>
                <c:pt idx="14">
                  <c:v>1.21226126802717</c:v>
                </c:pt>
                <c:pt idx="15">
                  <c:v>1.32208043850023</c:v>
                </c:pt>
                <c:pt idx="16">
                  <c:v>1.46091577274438</c:v>
                </c:pt>
                <c:pt idx="17">
                  <c:v>1.6309623149569501</c:v>
                </c:pt>
                <c:pt idx="18">
                  <c:v>1.8338304240340699</c:v>
                </c:pt>
                <c:pt idx="19">
                  <c:v>2.07002203268899</c:v>
                </c:pt>
                <c:pt idx="20">
                  <c:v>2.3393707759767399</c:v>
                </c:pt>
                <c:pt idx="21">
                  <c:v>2.64496755507786</c:v>
                </c:pt>
                <c:pt idx="22">
                  <c:v>2.99142794472542</c:v>
                </c:pt>
                <c:pt idx="23">
                  <c:v>3.3840399504217298</c:v>
                </c:pt>
                <c:pt idx="24">
                  <c:v>3.8288281802509498</c:v>
                </c:pt>
                <c:pt idx="25">
                  <c:v>4.3326375747090404</c:v>
                </c:pt>
                <c:pt idx="26">
                  <c:v>4.9032339290909599</c:v>
                </c:pt>
                <c:pt idx="27">
                  <c:v>5.5494208379646199</c:v>
                </c:pt>
                <c:pt idx="28">
                  <c:v>6.2811739033606697</c:v>
                </c:pt>
                <c:pt idx="29">
                  <c:v>7.1097937716591098</c:v>
                </c:pt>
                <c:pt idx="30">
                  <c:v>8.0480800843795102</c:v>
                </c:pt>
              </c:numCache>
            </c:numRef>
          </c:yVal>
          <c:smooth val="1"/>
        </c:ser>
        <c:dLbls>
          <c:showLegendKey val="0"/>
          <c:showVal val="0"/>
          <c:showCatName val="0"/>
          <c:showSerName val="0"/>
          <c:showPercent val="0"/>
          <c:showBubbleSize val="0"/>
        </c:dLbls>
        <c:axId val="601086664"/>
        <c:axId val="601087056"/>
      </c:scatterChart>
      <c:valAx>
        <c:axId val="601086664"/>
        <c:scaling>
          <c:orientation val="minMax"/>
          <c:max val="30"/>
          <c:min val="0"/>
        </c:scaling>
        <c:delete val="0"/>
        <c:axPos val="b"/>
        <c:title>
          <c:tx>
            <c:rich>
              <a:bodyPr/>
              <a:lstStyle/>
              <a:p>
                <a:pPr>
                  <a:defRPr sz="1700"/>
                </a:pPr>
                <a:r>
                  <a:rPr lang="en-US" sz="1700" dirty="0" smtClean="0"/>
                  <a:t>Center volume: prev ped TXs within 1 yr</a:t>
                </a:r>
                <a:endParaRPr lang="en-US" sz="1700" dirty="0"/>
              </a:p>
            </c:rich>
          </c:tx>
          <c:layout>
            <c:manualLayout>
              <c:xMode val="edge"/>
              <c:yMode val="edge"/>
              <c:x val="0.29347716767704923"/>
              <c:y val="0.88582020997375333"/>
            </c:manualLayout>
          </c:layout>
          <c:overlay val="0"/>
        </c:title>
        <c:numFmt formatCode="#,##0" sourceLinked="0"/>
        <c:majorTickMark val="out"/>
        <c:minorTickMark val="none"/>
        <c:tickLblPos val="nextTo"/>
        <c:txPr>
          <a:bodyPr rot="0"/>
          <a:lstStyle/>
          <a:p>
            <a:pPr>
              <a:defRPr sz="1500" b="1"/>
            </a:pPr>
            <a:endParaRPr lang="en-US"/>
          </a:p>
        </c:txPr>
        <c:crossAx val="601087056"/>
        <c:crosses val="autoZero"/>
        <c:crossBetween val="midCat"/>
        <c:majorUnit val="5"/>
      </c:valAx>
      <c:valAx>
        <c:axId val="60108705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8666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0.19545554713157301</c:v>
                </c:pt>
                <c:pt idx="1">
                  <c:v>0.19845077513717099</c:v>
                </c:pt>
                <c:pt idx="2">
                  <c:v>0.20149190304654399</c:v>
                </c:pt>
                <c:pt idx="3">
                  <c:v>0.204579634245599</c:v>
                </c:pt>
                <c:pt idx="4">
                  <c:v>0.207714682899168</c:v>
                </c:pt>
                <c:pt idx="5">
                  <c:v>0.21089777411619501</c:v>
                </c:pt>
                <c:pt idx="6">
                  <c:v>0.21412964411743901</c:v>
                </c:pt>
                <c:pt idx="7">
                  <c:v>0.21741104040576001</c:v>
                </c:pt>
                <c:pt idx="8">
                  <c:v>0.22074272193901101</c:v>
                </c:pt>
                <c:pt idx="9">
                  <c:v>0.22412545930557301</c:v>
                </c:pt>
                <c:pt idx="10">
                  <c:v>0.227560034902591</c:v>
                </c:pt>
                <c:pt idx="11">
                  <c:v>0.23104724311692901</c:v>
                </c:pt>
                <c:pt idx="12">
                  <c:v>0.23458789050891299</c:v>
                </c:pt>
                <c:pt idx="13">
                  <c:v>0.23818279599887399</c:v>
                </c:pt>
                <c:pt idx="14">
                  <c:v>0.24183279105656</c:v>
                </c:pt>
                <c:pt idx="15">
                  <c:v>0.245538719893449</c:v>
                </c:pt>
                <c:pt idx="16">
                  <c:v>0.249301439658003</c:v>
                </c:pt>
                <c:pt idx="17">
                  <c:v>0.25312182063392402</c:v>
                </c:pt>
                <c:pt idx="18">
                  <c:v>0.25700074644144</c:v>
                </c:pt>
                <c:pt idx="19">
                  <c:v>0.26093911424167998</c:v>
                </c:pt>
                <c:pt idx="20">
                  <c:v>0.264937834944176</c:v>
                </c:pt>
                <c:pt idx="21">
                  <c:v>0.26899783341755401</c:v>
                </c:pt>
                <c:pt idx="22">
                  <c:v>0.27312004870344397</c:v>
                </c:pt>
                <c:pt idx="23">
                  <c:v>0.27730543423366999</c:v>
                </c:pt>
                <c:pt idx="24">
                  <c:v>0.28155495805077801</c:v>
                </c:pt>
                <c:pt idx="25">
                  <c:v>0.28586960303192599</c:v>
                </c:pt>
                <c:pt idx="26">
                  <c:v>0.29025036711622298</c:v>
                </c:pt>
                <c:pt idx="27">
                  <c:v>0.29469826353553802</c:v>
                </c:pt>
                <c:pt idx="28">
                  <c:v>0.29921432104885498</c:v>
                </c:pt>
                <c:pt idx="29">
                  <c:v>0.30379958418021302</c:v>
                </c:pt>
                <c:pt idx="30">
                  <c:v>0.30845511346029603</c:v>
                </c:pt>
                <c:pt idx="31">
                  <c:v>0.313181985671728</c:v>
                </c:pt>
                <c:pt idx="32">
                  <c:v>0.31798129409811599</c:v>
                </c:pt>
                <c:pt idx="33">
                  <c:v>0.32285414877692498</c:v>
                </c:pt>
                <c:pt idx="34">
                  <c:v>0.32780167675621302</c:v>
                </c:pt>
                <c:pt idx="35">
                  <c:v>0.33282502235530897</c:v>
                </c:pt>
                <c:pt idx="36">
                  <c:v>0.33792534742948899</c:v>
                </c:pt>
                <c:pt idx="37">
                  <c:v>0.34310383163869401</c:v>
                </c:pt>
                <c:pt idx="38">
                  <c:v>0.34836167272038399</c:v>
                </c:pt>
                <c:pt idx="39">
                  <c:v>0.35370008676655501</c:v>
                </c:pt>
                <c:pt idx="40">
                  <c:v>0.35912030850501903</c:v>
                </c:pt>
                <c:pt idx="41">
                  <c:v>0.36462359158497798</c:v>
                </c:pt>
                <c:pt idx="42">
                  <c:v>0.37021120886698899</c:v>
                </c:pt>
                <c:pt idx="43">
                  <c:v>0.37588445271735998</c:v>
                </c:pt>
                <c:pt idx="44">
                  <c:v>0.381644635307063</c:v>
                </c:pt>
                <c:pt idx="45">
                  <c:v>0.38749308891523099</c:v>
                </c:pt>
                <c:pt idx="46">
                  <c:v>0.39343116623730201</c:v>
                </c:pt>
                <c:pt idx="47">
                  <c:v>0.39946024069788</c:v>
                </c:pt>
                <c:pt idx="48">
                  <c:v>0.40558170676840299</c:v>
                </c:pt>
                <c:pt idx="49">
                  <c:v>0.41179698028966799</c:v>
                </c:pt>
                <c:pt idx="50">
                  <c:v>0.41810749879930298</c:v>
                </c:pt>
                <c:pt idx="51">
                  <c:v>0.42451472186425698</c:v>
                </c:pt>
                <c:pt idx="52">
                  <c:v>0.43102013141838302</c:v>
                </c:pt>
                <c:pt idx="53">
                  <c:v>0.43762523210520099</c:v>
                </c:pt>
                <c:pt idx="54">
                  <c:v>0.44433155162590399</c:v>
                </c:pt>
                <c:pt idx="55">
                  <c:v>0.45114064109270302</c:v>
                </c:pt>
                <c:pt idx="56">
                  <c:v>0.45805385152262501</c:v>
                </c:pt>
                <c:pt idx="57">
                  <c:v>0.46507163516532501</c:v>
                </c:pt>
                <c:pt idx="58">
                  <c:v>0.47219416804424902</c:v>
                </c:pt>
                <c:pt idx="59">
                  <c:v>0.47942156435181799</c:v>
                </c:pt>
                <c:pt idx="60">
                  <c:v>0.48675387364140799</c:v>
                </c:pt>
                <c:pt idx="61">
                  <c:v>0.49419107797678502</c:v>
                </c:pt>
                <c:pt idx="62">
                  <c:v>0.50173308904147396</c:v>
                </c:pt>
                <c:pt idx="63">
                  <c:v>0.50937974521072804</c:v>
                </c:pt>
                <c:pt idx="64">
                  <c:v>0.51713080858898697</c:v>
                </c:pt>
                <c:pt idx="65">
                  <c:v>0.52498596201597203</c:v>
                </c:pt>
                <c:pt idx="66">
                  <c:v>0.53294480604477101</c:v>
                </c:pt>
                <c:pt idx="67">
                  <c:v>0.541006855895521</c:v>
                </c:pt>
                <c:pt idx="68">
                  <c:v>0.54917153838855903</c:v>
                </c:pt>
                <c:pt idx="69">
                  <c:v>0.55743818886113705</c:v>
                </c:pt>
                <c:pt idx="70">
                  <c:v>0.56580604807206802</c:v>
                </c:pt>
                <c:pt idx="71">
                  <c:v>0.57427425909893803</c:v>
                </c:pt>
                <c:pt idx="72">
                  <c:v>0.58284186423276596</c:v>
                </c:pt>
                <c:pt idx="73">
                  <c:v>0.59150780187527396</c:v>
                </c:pt>
                <c:pt idx="74">
                  <c:v>0.60027090344418299</c:v>
                </c:pt>
                <c:pt idx="75">
                  <c:v>0.60912989029225295</c:v>
                </c:pt>
                <c:pt idx="76">
                  <c:v>0.61808337064600505</c:v>
                </c:pt>
                <c:pt idx="77">
                  <c:v>0.627129836570397</c:v>
                </c:pt>
                <c:pt idx="78">
                  <c:v>0.63626766096593101</c:v>
                </c:pt>
                <c:pt idx="79">
                  <c:v>0.64549509460500598</c:v>
                </c:pt>
                <c:pt idx="80">
                  <c:v>0.65481026321453695</c:v>
                </c:pt>
                <c:pt idx="81">
                  <c:v>0.66421116461216301</c:v>
                </c:pt>
                <c:pt idx="82">
                  <c:v>0.67369566590362395</c:v>
                </c:pt>
                <c:pt idx="83">
                  <c:v>0.68326150074911096</c:v>
                </c:pt>
                <c:pt idx="84">
                  <c:v>0.69290626670669098</c:v>
                </c:pt>
                <c:pt idx="85">
                  <c:v>0.702627422661107</c:v>
                </c:pt>
                <c:pt idx="86">
                  <c:v>0.71242228634649896</c:v>
                </c:pt>
                <c:pt idx="87">
                  <c:v>0.722288031971837</c:v>
                </c:pt>
                <c:pt idx="88">
                  <c:v>0.73222168795803</c:v>
                </c:pt>
                <c:pt idx="89">
                  <c:v>0.74222013479590698</c:v>
                </c:pt>
                <c:pt idx="90">
                  <c:v>0.75228010303443704</c:v>
                </c:pt>
                <c:pt idx="91">
                  <c:v>0.762398171408738</c:v>
                </c:pt>
                <c:pt idx="92">
                  <c:v>0.77257076511755496</c:v>
                </c:pt>
                <c:pt idx="93">
                  <c:v>0.78279415426007604</c:v>
                </c:pt>
                <c:pt idx="94">
                  <c:v>0.79306445244200197</c:v>
                </c:pt>
                <c:pt idx="95">
                  <c:v>0.80337761556096099</c:v>
                </c:pt>
                <c:pt idx="96">
                  <c:v>0.81372944078138398</c:v>
                </c:pt>
                <c:pt idx="97">
                  <c:v>0.82411556570901801</c:v>
                </c:pt>
                <c:pt idx="98">
                  <c:v>0.83453146777531895</c:v>
                </c:pt>
                <c:pt idx="99">
                  <c:v>0.84497246384191704</c:v>
                </c:pt>
                <c:pt idx="100">
                  <c:v>0.85543371003536695</c:v>
                </c:pt>
                <c:pt idx="101">
                  <c:v>0.86591020182231704</c:v>
                </c:pt>
                <c:pt idx="102">
                  <c:v>0.87639677433515495</c:v>
                </c:pt>
                <c:pt idx="103">
                  <c:v>0.88688810295808396</c:v>
                </c:pt>
                <c:pt idx="104">
                  <c:v>0.89737870418341303</c:v>
                </c:pt>
                <c:pt idx="105">
                  <c:v>0.90786293674767704</c:v>
                </c:pt>
                <c:pt idx="106">
                  <c:v>0.918335003056994</c:v>
                </c:pt>
                <c:pt idx="107">
                  <c:v>0.92878895091078695</c:v>
                </c:pt>
                <c:pt idx="108">
                  <c:v>0.93921867553272598</c:v>
                </c:pt>
                <c:pt idx="109">
                  <c:v>0.949617921917421</c:v>
                </c:pt>
                <c:pt idx="110">
                  <c:v>0.95998028750097897</c:v>
                </c:pt>
                <c:pt idx="111">
                  <c:v>0.97029922516321898</c:v>
                </c:pt>
                <c:pt idx="112">
                  <c:v>0.98056804656877194</c:v>
                </c:pt>
                <c:pt idx="113">
                  <c:v>0.99077992585390295</c:v>
                </c:pt>
                <c:pt idx="114">
                  <c:v>1.00092790421627</c:v>
                </c:pt>
                <c:pt idx="115">
                  <c:v>1.0110058301220799</c:v>
                </c:pt>
                <c:pt idx="116">
                  <c:v>1.0210103435543201</c:v>
                </c:pt>
                <c:pt idx="117">
                  <c:v>1.0309386646513901</c:v>
                </c:pt>
                <c:pt idx="118">
                  <c:v>1.04078806581795</c:v>
                </c:pt>
                <c:pt idx="119">
                  <c:v>1.0505558734581</c:v>
                </c:pt>
                <c:pt idx="120">
                  <c:v>1.06023946964297</c:v>
                </c:pt>
                <c:pt idx="121">
                  <c:v>1.06983629371148</c:v>
                </c:pt>
                <c:pt idx="122">
                  <c:v>1.0793438438032401</c:v>
                </c:pt>
                <c:pt idx="123">
                  <c:v>1.0887596783225599</c:v>
                </c:pt>
                <c:pt idx="124">
                  <c:v>1.0980814173328</c:v>
                </c:pt>
                <c:pt idx="125">
                  <c:v>1.1073067438801301</c:v>
                </c:pt>
                <c:pt idx="126">
                  <c:v>1.1164334052463201</c:v>
                </c:pt>
                <c:pt idx="127">
                  <c:v>1.1254592141298101</c:v>
                </c:pt>
                <c:pt idx="128">
                  <c:v>1.1343820497547601</c:v>
                </c:pt>
                <c:pt idx="129">
                  <c:v>1.1431998589077901</c:v>
                </c:pt>
                <c:pt idx="130">
                  <c:v>1.15191065690214</c:v>
                </c:pt>
                <c:pt idx="131">
                  <c:v>1.1605125284692199</c:v>
                </c:pt>
                <c:pt idx="132">
                  <c:v>1.16900362857753</c:v>
                </c:pt>
                <c:pt idx="133">
                  <c:v>1.1773821831790501</c:v>
                </c:pt>
                <c:pt idx="134">
                  <c:v>1.18564648988342</c:v>
                </c:pt>
                <c:pt idx="135">
                  <c:v>1.19379491856009</c:v>
                </c:pt>
                <c:pt idx="136">
                  <c:v>1.2018259118688801</c:v>
                </c:pt>
                <c:pt idx="137">
                  <c:v>1.20973798571956</c:v>
                </c:pt>
                <c:pt idx="138">
                  <c:v>1.21752972966088</c:v>
                </c:pt>
                <c:pt idx="139">
                  <c:v>1.22519980719987</c:v>
                </c:pt>
                <c:pt idx="140">
                  <c:v>1.2327469560520401</c:v>
                </c:pt>
                <c:pt idx="141">
                  <c:v>1.24016998832351</c:v>
                </c:pt>
                <c:pt idx="142">
                  <c:v>1.2474677906257601</c:v>
                </c:pt>
                <c:pt idx="143">
                  <c:v>1.25463932412422</c:v>
                </c:pt>
                <c:pt idx="144">
                  <c:v>1.2616836245216001</c:v>
                </c:pt>
                <c:pt idx="145">
                  <c:v>1.26859980197726</c:v>
                </c:pt>
                <c:pt idx="146">
                  <c:v>1.27538704096369</c:v>
                </c:pt>
                <c:pt idx="147">
                  <c:v>1.2820446000614201</c:v>
                </c:pt>
                <c:pt idx="148">
                  <c:v>1.2885718116937499</c:v>
                </c:pt>
                <c:pt idx="149">
                  <c:v>1.2949680818025699</c:v>
                </c:pt>
                <c:pt idx="150">
                  <c:v>1.3012328894667899</c:v>
                </c:pt>
                <c:pt idx="151">
                  <c:v>1.30736578646487</c:v>
                </c:pt>
                <c:pt idx="152">
                  <c:v>1.3133663967829501</c:v>
                </c:pt>
                <c:pt idx="153">
                  <c:v>1.3192344160701099</c:v>
                </c:pt>
                <c:pt idx="154">
                  <c:v>1.32496961104247</c:v>
                </c:pt>
                <c:pt idx="155">
                  <c:v>1.33057181883779</c:v>
                </c:pt>
                <c:pt idx="156">
                  <c:v>1.33604094632204</c:v>
                </c:pt>
                <c:pt idx="157">
                  <c:v>1.34137696934998</c:v>
                </c:pt>
                <c:pt idx="158">
                  <c:v>1.34657993198118</c:v>
                </c:pt>
                <c:pt idx="159">
                  <c:v>1.3516499456534199</c:v>
                </c:pt>
                <c:pt idx="160">
                  <c:v>1.3565871883152001</c:v>
                </c:pt>
                <c:pt idx="161">
                  <c:v>1.36139190351913</c:v>
                </c:pt>
                <c:pt idx="162">
                  <c:v>1.3660643994780099</c:v>
                </c:pt>
                <c:pt idx="163">
                  <c:v>1.3706050480854399</c:v>
                </c:pt>
                <c:pt idx="164">
                  <c:v>1.37501428390272</c:v>
                </c:pt>
                <c:pt idx="165">
                  <c:v>1.37929260311403</c:v>
                </c:pt>
                <c:pt idx="166">
                  <c:v>1.3834405624514301</c:v>
                </c:pt>
                <c:pt idx="167">
                  <c:v>1.3874587780918199</c:v>
                </c:pt>
                <c:pt idx="168">
                  <c:v>1.3913479245274101</c:v>
                </c:pt>
                <c:pt idx="169">
                  <c:v>1.39510873341172</c:v>
                </c:pt>
                <c:pt idx="170">
                  <c:v>1.3987419923828199</c:v>
                </c:pt>
                <c:pt idx="171">
                  <c:v>1.4022485438655401</c:v>
                </c:pt>
                <c:pt idx="172">
                  <c:v>1.4056292838545601</c:v>
                </c:pt>
                <c:pt idx="173">
                  <c:v>1.40888516068012</c:v>
                </c:pt>
                <c:pt idx="174">
                  <c:v>1.4120171737579299</c:v>
                </c:pt>
                <c:pt idx="175">
                  <c:v>1.4150263723252501</c:v>
                </c:pt>
                <c:pt idx="176">
                  <c:v>1.4179138541646401</c:v>
                </c:pt>
                <c:pt idx="177">
                  <c:v>1.4206807643171999</c:v>
                </c:pt>
                <c:pt idx="178">
                  <c:v>1.4233282937867899</c:v>
                </c:pt>
                <c:pt idx="179">
                  <c:v>1.42585767823706</c:v>
                </c:pt>
                <c:pt idx="180">
                  <c:v>1.42827019668272</c:v>
                </c:pt>
                <c:pt idx="181">
                  <c:v>1.43056717017663</c:v>
                </c:pt>
                <c:pt idx="182">
                  <c:v>1.4327499604943501</c:v>
                </c:pt>
                <c:pt idx="183">
                  <c:v>1.43481996881756</c:v>
                </c:pt>
                <c:pt idx="184">
                  <c:v>1.43677863441775</c:v>
                </c:pt>
                <c:pt idx="185">
                  <c:v>1.4386274333418501</c:v>
                </c:pt>
                <c:pt idx="186">
                  <c:v>1.4403678771009101</c:v>
                </c:pt>
                <c:pt idx="187">
                  <c:v>1.44200151136332</c:v>
                </c:pt>
                <c:pt idx="188">
                  <c:v>1.44352991465398</c:v>
                </c:pt>
                <c:pt idx="189">
                  <c:v>1.4449546970604701</c:v>
                </c:pt>
                <c:pt idx="190">
                  <c:v>1.4462774989477201</c:v>
                </c:pt>
                <c:pt idx="191">
                  <c:v>1.4474999896821299</c:v>
                </c:pt>
                <c:pt idx="192">
                  <c:v>1.4486238663665401</c:v>
                </c:pt>
                <c:pt idx="193">
                  <c:v>1.449650852587</c:v>
                </c:pt>
                <c:pt idx="194">
                  <c:v>1.45058269717247</c:v>
                </c:pt>
                <c:pt idx="195">
                  <c:v>1.45142117296852</c:v>
                </c:pt>
                <c:pt idx="196">
                  <c:v>1.45216807562603</c:v>
                </c:pt>
                <c:pt idx="197">
                  <c:v>1.45282522240579</c:v>
                </c:pt>
                <c:pt idx="198">
                  <c:v>1.4533944509999801</c:v>
                </c:pt>
                <c:pt idx="199">
                  <c:v>1.45387761837138</c:v>
                </c:pt>
                <c:pt idx="200">
                  <c:v>1.45427659961114</c:v>
                </c:pt>
                <c:pt idx="201">
                  <c:v>1.4545932868159399</c:v>
                </c:pt>
                <c:pt idx="202">
                  <c:v>1.45482958798524</c:v>
                </c:pt>
                <c:pt idx="203">
                  <c:v>1.45498742593945</c:v>
                </c:pt>
                <c:pt idx="204">
                  <c:v>1.4550687372595199</c:v>
                </c:pt>
                <c:pt idx="205">
                  <c:v>1.4550754712487399</c:v>
                </c:pt>
                <c:pt idx="206">
                  <c:v>1.45500958891736</c:v>
                </c:pt>
                <c:pt idx="207">
                  <c:v>1.45487306199045</c:v>
                </c:pt>
                <c:pt idx="208">
                  <c:v>1.45466787193964</c:v>
                </c:pt>
                <c:pt idx="209">
                  <c:v>1.45439600903926</c:v>
                </c:pt>
                <c:pt idx="210">
                  <c:v>1.4540594714472399</c:v>
                </c:pt>
                <c:pt idx="211">
                  <c:v>1.4536602643112499</c:v>
                </c:pt>
                <c:pt idx="212">
                  <c:v>1.4532003989004301</c:v>
                </c:pt>
                <c:pt idx="213">
                  <c:v>1.4526818917631601</c:v>
                </c:pt>
                <c:pt idx="214">
                  <c:v>1.4521067639110601</c:v>
                </c:pt>
                <c:pt idx="215">
                  <c:v>1.45147704002958</c:v>
                </c:pt>
                <c:pt idx="216">
                  <c:v>1.4507947477155001</c:v>
                </c:pt>
                <c:pt idx="217">
                  <c:v>1.4500619167414199</c:v>
                </c:pt>
                <c:pt idx="218">
                  <c:v>1.4492805783475999</c:v>
                </c:pt>
                <c:pt idx="219">
                  <c:v>1.44845276456123</c:v>
                </c:pt>
                <c:pt idx="220">
                  <c:v>1.4475805075433399</c:v>
                </c:pt>
                <c:pt idx="221">
                  <c:v>1.44666583896337</c:v>
                </c:pt>
                <c:pt idx="222">
                  <c:v>1.4457107894016601</c:v>
                </c:pt>
                <c:pt idx="223">
                  <c:v>1.4447173877797801</c:v>
                </c:pt>
                <c:pt idx="224">
                  <c:v>1.44368766081887</c:v>
                </c:pt>
                <c:pt idx="225">
                  <c:v>1.44262363252597</c:v>
                </c:pt>
                <c:pt idx="226">
                  <c:v>1.44152732370827</c:v>
                </c:pt>
                <c:pt idx="227">
                  <c:v>1.4404007515155399</c:v>
                </c:pt>
                <c:pt idx="228">
                  <c:v>1.4392459290103199</c:v>
                </c:pt>
                <c:pt idx="229">
                  <c:v>1.43806486476622</c:v>
                </c:pt>
                <c:pt idx="230">
                  <c:v>1.4368595624940199</c:v>
                </c:pt>
                <c:pt idx="231">
                  <c:v>1.43563202069551</c:v>
                </c:pt>
                <c:pt idx="232">
                  <c:v>1.4343842323452101</c:v>
                </c:pt>
                <c:pt idx="233">
                  <c:v>1.43311818459953</c:v>
                </c:pt>
                <c:pt idx="234">
                  <c:v>1.43183585853355</c:v>
                </c:pt>
                <c:pt idx="235">
                  <c:v>1.43053922890515</c:v>
                </c:pt>
                <c:pt idx="236">
                  <c:v>1.4292302639463601</c:v>
                </c:pt>
                <c:pt idx="237">
                  <c:v>1.42791092518188</c:v>
                </c:pt>
                <c:pt idx="238">
                  <c:v>1.42658316727451</c:v>
                </c:pt>
                <c:pt idx="239">
                  <c:v>1.42524893789745</c:v>
                </c:pt>
                <c:pt idx="240">
                  <c:v>1.42391017763317</c:v>
                </c:pt>
                <c:pt idx="241">
                  <c:v>1.42256881989888</c:v>
                </c:pt>
                <c:pt idx="242">
                  <c:v>1.4212267908982099</c:v>
                </c:pt>
                <c:pt idx="243">
                  <c:v>1.41988569957132</c:v>
                </c:pt>
                <c:pt idx="244">
                  <c:v>1.41854587371841</c:v>
                </c:pt>
                <c:pt idx="245">
                  <c:v>1.4172073121456701</c:v>
                </c:pt>
                <c:pt idx="246">
                  <c:v>1.4158700136600899</c:v>
                </c:pt>
                <c:pt idx="247">
                  <c:v>1.41453397706981</c:v>
                </c:pt>
                <c:pt idx="248">
                  <c:v>1.4131992011840699</c:v>
                </c:pt>
                <c:pt idx="249">
                  <c:v>1.41186568481327</c:v>
                </c:pt>
                <c:pt idx="250">
                  <c:v>1.4105334267689</c:v>
                </c:pt>
                <c:pt idx="251">
                  <c:v>1.40920242586359</c:v>
                </c:pt>
                <c:pt idx="252">
                  <c:v>1.40787268091108</c:v>
                </c:pt>
                <c:pt idx="253">
                  <c:v>1.4065441907262399</c:v>
                </c:pt>
                <c:pt idx="254">
                  <c:v>1.4052169541250501</c:v>
                </c:pt>
                <c:pt idx="255">
                  <c:v>1.4038909699246001</c:v>
                </c:pt>
                <c:pt idx="256">
                  <c:v>1.40256623694312</c:v>
                </c:pt>
                <c:pt idx="257">
                  <c:v>1.4012427539999299</c:v>
                </c:pt>
                <c:pt idx="258">
                  <c:v>1.3999205199154701</c:v>
                </c:pt>
                <c:pt idx="259">
                  <c:v>1.3985995335113199</c:v>
                </c:pt>
                <c:pt idx="260">
                  <c:v>1.39727979361013</c:v>
                </c:pt>
                <c:pt idx="261">
                  <c:v>1.39596129903568</c:v>
                </c:pt>
                <c:pt idx="262">
                  <c:v>1.3946440486128799</c:v>
                </c:pt>
                <c:pt idx="263">
                  <c:v>1.39332804116771</c:v>
                </c:pt>
                <c:pt idx="264">
                  <c:v>1.39201327552728</c:v>
                </c:pt>
                <c:pt idx="265">
                  <c:v>1.39069975051981</c:v>
                </c:pt>
                <c:pt idx="266">
                  <c:v>1.3893874649746201</c:v>
                </c:pt>
                <c:pt idx="267">
                  <c:v>1.3880764177221301</c:v>
                </c:pt>
                <c:pt idx="268">
                  <c:v>1.38676660759388</c:v>
                </c:pt>
                <c:pt idx="269">
                  <c:v>1.38545803342248</c:v>
                </c:pt>
                <c:pt idx="270">
                  <c:v>1.3841506940416799</c:v>
                </c:pt>
                <c:pt idx="271">
                  <c:v>1.3828445882863001</c:v>
                </c:pt>
                <c:pt idx="272">
                  <c:v>1.3815397149922799</c:v>
                </c:pt>
                <c:pt idx="273">
                  <c:v>1.3802360729966501</c:v>
                </c:pt>
                <c:pt idx="274">
                  <c:v>1.37893366113753</c:v>
                </c:pt>
                <c:pt idx="275">
                  <c:v>1.37763247825416</c:v>
                </c:pt>
                <c:pt idx="276">
                  <c:v>1.37633252318685</c:v>
                </c:pt>
                <c:pt idx="277">
                  <c:v>1.3750337947770099</c:v>
                </c:pt>
                <c:pt idx="278">
                  <c:v>1.3737362918671601</c:v>
                </c:pt>
                <c:pt idx="279">
                  <c:v>1.3724400133008801</c:v>
                </c:pt>
                <c:pt idx="280">
                  <c:v>1.37114495792288</c:v>
                </c:pt>
                <c:pt idx="281">
                  <c:v>1.36985112457894</c:v>
                </c:pt>
                <c:pt idx="282">
                  <c:v>1.3685585121159101</c:v>
                </c:pt>
                <c:pt idx="283">
                  <c:v>1.36726711938177</c:v>
                </c:pt>
                <c:pt idx="284">
                  <c:v>1.3659769452255499</c:v>
                </c:pt>
                <c:pt idx="285">
                  <c:v>1.3646879884973899</c:v>
                </c:pt>
                <c:pt idx="286">
                  <c:v>1.3634002480484999</c:v>
                </c:pt>
                <c:pt idx="287">
                  <c:v>1.3621137227311899</c:v>
                </c:pt>
                <c:pt idx="288">
                  <c:v>1.36082841139884</c:v>
                </c:pt>
                <c:pt idx="289">
                  <c:v>1.3595443129058999</c:v>
                </c:pt>
                <c:pt idx="290">
                  <c:v>1.35826142610794</c:v>
                </c:pt>
                <c:pt idx="291">
                  <c:v>1.3569797498615701</c:v>
                </c:pt>
                <c:pt idx="292">
                  <c:v>1.35569928302451</c:v>
                </c:pt>
                <c:pt idx="293">
                  <c:v>1.35442002445552</c:v>
                </c:pt>
                <c:pt idx="294">
                  <c:v>1.35314197301448</c:v>
                </c:pt>
                <c:pt idx="295">
                  <c:v>1.3518651275623199</c:v>
                </c:pt>
                <c:pt idx="296">
                  <c:v>1.35058948696104</c:v>
                </c:pt>
                <c:pt idx="297">
                  <c:v>1.3493150500737401</c:v>
                </c:pt>
                <c:pt idx="298">
                  <c:v>1.3480418157645599</c:v>
                </c:pt>
                <c:pt idx="299">
                  <c:v>1.3467697828987499</c:v>
                </c:pt>
                <c:pt idx="300">
                  <c:v>1.3454989503426</c:v>
                </c:pt>
                <c:pt idx="301">
                  <c:v>1.34422931696347</c:v>
                </c:pt>
                <c:pt idx="302">
                  <c:v>1.34296088162981</c:v>
                </c:pt>
                <c:pt idx="303">
                  <c:v>1.3416936432111199</c:v>
                </c:pt>
                <c:pt idx="304">
                  <c:v>1.34042760057798</c:v>
                </c:pt>
                <c:pt idx="305">
                  <c:v>1.33916275260202</c:v>
                </c:pt>
                <c:pt idx="306">
                  <c:v>1.33789909815594</c:v>
                </c:pt>
                <c:pt idx="307">
                  <c:v>1.33663663611352</c:v>
                </c:pt>
                <c:pt idx="308">
                  <c:v>1.3353753653495799</c:v>
                </c:pt>
                <c:pt idx="309">
                  <c:v>1.3341152847400299</c:v>
                </c:pt>
                <c:pt idx="310">
                  <c:v>1.3328563931617901</c:v>
                </c:pt>
                <c:pt idx="311">
                  <c:v>1.3315986894928999</c:v>
                </c:pt>
                <c:pt idx="312">
                  <c:v>1.3303421726124101</c:v>
                </c:pt>
                <c:pt idx="313">
                  <c:v>1.32908684140046</c:v>
                </c:pt>
                <c:pt idx="314">
                  <c:v>1.3278326947382399</c:v>
                </c:pt>
                <c:pt idx="315">
                  <c:v>1.3265797315079799</c:v>
                </c:pt>
                <c:pt idx="316">
                  <c:v>1.32532795059297</c:v>
                </c:pt>
                <c:pt idx="317">
                  <c:v>1.3240773508775801</c:v>
                </c:pt>
                <c:pt idx="318">
                  <c:v>1.32282793124719</c:v>
                </c:pt>
                <c:pt idx="319">
                  <c:v>1.32157969058827</c:v>
                </c:pt>
                <c:pt idx="320">
                  <c:v>1.3203326277883201</c:v>
                </c:pt>
                <c:pt idx="321">
                  <c:v>1.31908674173589</c:v>
                </c:pt>
                <c:pt idx="322">
                  <c:v>1.3178420313205801</c:v>
                </c:pt>
                <c:pt idx="323">
                  <c:v>1.3165984954330601</c:v>
                </c:pt>
                <c:pt idx="324">
                  <c:v>1.3153561329650001</c:v>
                </c:pt>
                <c:pt idx="325">
                  <c:v>1.3141149428091701</c:v>
                </c:pt>
                <c:pt idx="326">
                  <c:v>1.31287492385934</c:v>
                </c:pt>
                <c:pt idx="327">
                  <c:v>1.31163607501035</c:v>
                </c:pt>
                <c:pt idx="328">
                  <c:v>1.31039839515807</c:v>
                </c:pt>
                <c:pt idx="329">
                  <c:v>1.3091618831994301</c:v>
                </c:pt>
                <c:pt idx="330">
                  <c:v>1.3079265380323699</c:v>
                </c:pt>
                <c:pt idx="331">
                  <c:v>1.3066923585558901</c:v>
                </c:pt>
                <c:pt idx="332">
                  <c:v>1.3054593436700399</c:v>
                </c:pt>
                <c:pt idx="333">
                  <c:v>1.3042274922758801</c:v>
                </c:pt>
                <c:pt idx="334">
                  <c:v>1.3029968032755299</c:v>
                </c:pt>
                <c:pt idx="335">
                  <c:v>1.3017672755721399</c:v>
                </c:pt>
                <c:pt idx="336">
                  <c:v>1.3005389080698799</c:v>
                </c:pt>
                <c:pt idx="337">
                  <c:v>1.29931169967398</c:v>
                </c:pt>
                <c:pt idx="338">
                  <c:v>1.29808564929068</c:v>
                </c:pt>
                <c:pt idx="339">
                  <c:v>1.29686075582726</c:v>
                </c:pt>
                <c:pt idx="340">
                  <c:v>1.29563701819205</c:v>
                </c:pt>
                <c:pt idx="341">
                  <c:v>1.2944144352943701</c:v>
                </c:pt>
                <c:pt idx="342">
                  <c:v>1.29319300604462</c:v>
                </c:pt>
                <c:pt idx="343">
                  <c:v>1.2919727293541601</c:v>
                </c:pt>
                <c:pt idx="344">
                  <c:v>1.2907536041354599</c:v>
                </c:pt>
                <c:pt idx="345">
                  <c:v>1.28953562930194</c:v>
                </c:pt>
                <c:pt idx="346">
                  <c:v>1.2883188037680999</c:v>
                </c:pt>
                <c:pt idx="347">
                  <c:v>1.2871031264494299</c:v>
                </c:pt>
                <c:pt idx="348">
                  <c:v>1.28588859626246</c:v>
                </c:pt>
                <c:pt idx="349">
                  <c:v>1.28467521212475</c:v>
                </c:pt>
                <c:pt idx="350">
                  <c:v>1.2834629729548499</c:v>
                </c:pt>
                <c:pt idx="351">
                  <c:v>1.2822518776723899</c:v>
                </c:pt>
                <c:pt idx="352">
                  <c:v>1.2810419251979299</c:v>
                </c:pt>
                <c:pt idx="353">
                  <c:v>1.2798331144531301</c:v>
                </c:pt>
                <c:pt idx="354">
                  <c:v>1.27862544436062</c:v>
                </c:pt>
                <c:pt idx="355">
                  <c:v>1.2774189138440899</c:v>
                </c:pt>
                <c:pt idx="356">
                  <c:v>1.27621352182818</c:v>
                </c:pt>
                <c:pt idx="357">
                  <c:v>1.27500926723863</c:v>
                </c:pt>
                <c:pt idx="358">
                  <c:v>1.2738061490021</c:v>
                </c:pt>
                <c:pt idx="359">
                  <c:v>1.2726041660463401</c:v>
                </c:pt>
                <c:pt idx="360">
                  <c:v>1.2714033173000701</c:v>
                </c:pt>
                <c:pt idx="361">
                  <c:v>1.27020360169303</c:v>
                </c:pt>
                <c:pt idx="362">
                  <c:v>1.26900501815598</c:v>
                </c:pt>
                <c:pt idx="363">
                  <c:v>1.26780756562067</c:v>
                </c:pt>
                <c:pt idx="364">
                  <c:v>1.2666112430198999</c:v>
                </c:pt>
                <c:pt idx="365">
                  <c:v>1.26541604928741</c:v>
                </c:pt>
                <c:pt idx="366">
                  <c:v>1.2642219833580099</c:v>
                </c:pt>
                <c:pt idx="367">
                  <c:v>1.2630290441674601</c:v>
                </c:pt>
                <c:pt idx="368">
                  <c:v>1.26183723065258</c:v>
                </c:pt>
                <c:pt idx="369">
                  <c:v>1.2606465417511401</c:v>
                </c:pt>
                <c:pt idx="370">
                  <c:v>1.2594569764019701</c:v>
                </c:pt>
                <c:pt idx="371">
                  <c:v>1.25826853354483</c:v>
                </c:pt>
                <c:pt idx="372">
                  <c:v>1.2570812121205499</c:v>
                </c:pt>
                <c:pt idx="373">
                  <c:v>1.25589501107091</c:v>
                </c:pt>
                <c:pt idx="374">
                  <c:v>1.2547099293387201</c:v>
                </c:pt>
                <c:pt idx="375">
                  <c:v>1.25352596586777</c:v>
                </c:pt>
                <c:pt idx="376">
                  <c:v>1.2523431196028501</c:v>
                </c:pt>
                <c:pt idx="377">
                  <c:v>1.25116138948974</c:v>
                </c:pt>
                <c:pt idx="378">
                  <c:v>1.24998077447524</c:v>
                </c:pt>
                <c:pt idx="379">
                  <c:v>1.2488012735071099</c:v>
                </c:pt>
                <c:pt idx="380">
                  <c:v>1.24762288553413</c:v>
                </c:pt>
                <c:pt idx="381">
                  <c:v>1.2464456095060701</c:v>
                </c:pt>
                <c:pt idx="382">
                  <c:v>1.2452694443736401</c:v>
                </c:pt>
                <c:pt idx="383">
                  <c:v>1.24409438908864</c:v>
                </c:pt>
                <c:pt idx="384">
                  <c:v>1.2429204426037399</c:v>
                </c:pt>
                <c:pt idx="385">
                  <c:v>1.24174760387271</c:v>
                </c:pt>
                <c:pt idx="386">
                  <c:v>1.24057587185023</c:v>
                </c:pt>
                <c:pt idx="387">
                  <c:v>1.2394052454920099</c:v>
                </c:pt>
                <c:pt idx="388">
                  <c:v>1.2382357237546999</c:v>
                </c:pt>
                <c:pt idx="389">
                  <c:v>1.237067305596</c:v>
                </c:pt>
                <c:pt idx="390">
                  <c:v>1.23589998997451</c:v>
                </c:pt>
                <c:pt idx="391">
                  <c:v>1.2347337758499199</c:v>
                </c:pt>
                <c:pt idx="392">
                  <c:v>1.2335686621827799</c:v>
                </c:pt>
                <c:pt idx="393">
                  <c:v>1.2324046479347299</c:v>
                </c:pt>
                <c:pt idx="394">
                  <c:v>1.23124173206829</c:v>
                </c:pt>
                <c:pt idx="395">
                  <c:v>1.2300799135470699</c:v>
                </c:pt>
                <c:pt idx="396">
                  <c:v>1.2289191913355499</c:v>
                </c:pt>
                <c:pt idx="397">
                  <c:v>1.22775956439925</c:v>
                </c:pt>
                <c:pt idx="398">
                  <c:v>1.2266010317046701</c:v>
                </c:pt>
                <c:pt idx="399">
                  <c:v>1.2254435922192399</c:v>
                </c:pt>
                <c:pt idx="400">
                  <c:v>1.2242872449114099</c:v>
                </c:pt>
                <c:pt idx="401">
                  <c:v>1.2231319887505701</c:v>
                </c:pt>
                <c:pt idx="402">
                  <c:v>1.2219778227071201</c:v>
                </c:pt>
                <c:pt idx="403">
                  <c:v>1.22082474575238</c:v>
                </c:pt>
                <c:pt idx="404">
                  <c:v>1.21967275685869</c:v>
                </c:pt>
                <c:pt idx="405">
                  <c:v>1.21852185499933</c:v>
                </c:pt>
                <c:pt idx="406">
                  <c:v>1.2173720391485501</c:v>
                </c:pt>
                <c:pt idx="407">
                  <c:v>1.2162233082815901</c:v>
                </c:pt>
                <c:pt idx="408">
                  <c:v>1.2150756613746401</c:v>
                </c:pt>
                <c:pt idx="409">
                  <c:v>1.21392909740486</c:v>
                </c:pt>
                <c:pt idx="410">
                  <c:v>1.2127836153503599</c:v>
                </c:pt>
                <c:pt idx="411">
                  <c:v>1.2116392141902601</c:v>
                </c:pt>
                <c:pt idx="412">
                  <c:v>1.21049589290455</c:v>
                </c:pt>
                <c:pt idx="413">
                  <c:v>1.2093536504743201</c:v>
                </c:pt>
                <c:pt idx="414">
                  <c:v>1.20821248588149</c:v>
                </c:pt>
                <c:pt idx="415">
                  <c:v>1.2070723981090301</c:v>
                </c:pt>
                <c:pt idx="416">
                  <c:v>1.2059333861408099</c:v>
                </c:pt>
                <c:pt idx="417">
                  <c:v>1.2047954489617101</c:v>
                </c:pt>
                <c:pt idx="418">
                  <c:v>1.2036585855575199</c:v>
                </c:pt>
                <c:pt idx="419">
                  <c:v>1.2025227949150099</c:v>
                </c:pt>
                <c:pt idx="420">
                  <c:v>1.20138807602192</c:v>
                </c:pt>
                <c:pt idx="421">
                  <c:v>1.20025442786693</c:v>
                </c:pt>
                <c:pt idx="422">
                  <c:v>1.19912184943967</c:v>
                </c:pt>
                <c:pt idx="423">
                  <c:v>1.1979903397307201</c:v>
                </c:pt>
                <c:pt idx="424">
                  <c:v>1.19685989773163</c:v>
                </c:pt>
                <c:pt idx="425">
                  <c:v>1.1957305224349</c:v>
                </c:pt>
                <c:pt idx="426">
                  <c:v>1.19460221283396</c:v>
                </c:pt>
                <c:pt idx="427">
                  <c:v>1.19347496792319</c:v>
                </c:pt>
                <c:pt idx="428">
                  <c:v>1.19234878669799</c:v>
                </c:pt>
                <c:pt idx="429">
                  <c:v>1.19122366815459</c:v>
                </c:pt>
                <c:pt idx="430">
                  <c:v>1.19009961129026</c:v>
                </c:pt>
                <c:pt idx="431">
                  <c:v>1.18897661510316</c:v>
                </c:pt>
                <c:pt idx="432">
                  <c:v>1.18785467859242</c:v>
                </c:pt>
                <c:pt idx="433">
                  <c:v>1.1867338007581401</c:v>
                </c:pt>
                <c:pt idx="434">
                  <c:v>1.18561398060131</c:v>
                </c:pt>
                <c:pt idx="435">
                  <c:v>1.18449521712391</c:v>
                </c:pt>
                <c:pt idx="436">
                  <c:v>1.1833775093288299</c:v>
                </c:pt>
                <c:pt idx="437">
                  <c:v>1.18226085621991</c:v>
                </c:pt>
                <c:pt idx="438">
                  <c:v>1.1811452568019201</c:v>
                </c:pt>
                <c:pt idx="439">
                  <c:v>1.18003071008062</c:v>
                </c:pt>
                <c:pt idx="440">
                  <c:v>1.1789172150626299</c:v>
                </c:pt>
                <c:pt idx="441">
                  <c:v>1.1778047707555599</c:v>
                </c:pt>
                <c:pt idx="442">
                  <c:v>1.1766933761679499</c:v>
                </c:pt>
                <c:pt idx="443">
                  <c:v>1.17558303030926</c:v>
                </c:pt>
                <c:pt idx="444">
                  <c:v>1.1744737321898999</c:v>
                </c:pt>
                <c:pt idx="445">
                  <c:v>1.1733654808212099</c:v>
                </c:pt>
                <c:pt idx="446">
                  <c:v>1.17225827521543</c:v>
                </c:pt>
                <c:pt idx="447">
                  <c:v>1.1711521143858199</c:v>
                </c:pt>
                <c:pt idx="448">
                  <c:v>1.17004699734646</c:v>
                </c:pt>
                <c:pt idx="449">
                  <c:v>1.16894292311245</c:v>
                </c:pt>
                <c:pt idx="450">
                  <c:v>1.16783989069974</c:v>
                </c:pt>
                <c:pt idx="451">
                  <c:v>1.1667378991252999</c:v>
                </c:pt>
                <c:pt idx="452">
                  <c:v>1.1656369474069399</c:v>
                </c:pt>
                <c:pt idx="453">
                  <c:v>1.16453703456346</c:v>
                </c:pt>
                <c:pt idx="454">
                  <c:v>1.16343815961456</c:v>
                </c:pt>
                <c:pt idx="455">
                  <c:v>1.1623403215808601</c:v>
                </c:pt>
                <c:pt idx="456">
                  <c:v>1.1612435194838999</c:v>
                </c:pt>
                <c:pt idx="457">
                  <c:v>1.1601477523461801</c:v>
                </c:pt>
                <c:pt idx="458">
                  <c:v>1.15905301919107</c:v>
                </c:pt>
                <c:pt idx="459">
                  <c:v>1.1579593190428801</c:v>
                </c:pt>
                <c:pt idx="460">
                  <c:v>1.1568666509269201</c:v>
                </c:pt>
                <c:pt idx="461">
                  <c:v>1.15577501386926</c:v>
                </c:pt>
                <c:pt idx="462">
                  <c:v>1.1546844068970501</c:v>
                </c:pt>
                <c:pt idx="463">
                  <c:v>1.1535948290382301</c:v>
                </c:pt>
                <c:pt idx="464">
                  <c:v>1.15250627932174</c:v>
                </c:pt>
                <c:pt idx="465">
                  <c:v>1.1514187567773899</c:v>
                </c:pt>
                <c:pt idx="466">
                  <c:v>1.15033226043597</c:v>
                </c:pt>
                <c:pt idx="467">
                  <c:v>1.1492467893290801</c:v>
                </c:pt>
                <c:pt idx="468">
                  <c:v>1.1481623424893399</c:v>
                </c:pt>
                <c:pt idx="469">
                  <c:v>1.14707891895019</c:v>
                </c:pt>
                <c:pt idx="470">
                  <c:v>1.14599651774609</c:v>
                </c:pt>
                <c:pt idx="471">
                  <c:v>1.1449151379122799</c:v>
                </c:pt>
                <c:pt idx="472">
                  <c:v>1.14383477848504</c:v>
                </c:pt>
                <c:pt idx="473">
                  <c:v>1.14275543850145</c:v>
                </c:pt>
                <c:pt idx="474">
                  <c:v>1.1416771169995601</c:v>
                </c:pt>
                <c:pt idx="475">
                  <c:v>1.1405998130183701</c:v>
                </c:pt>
                <c:pt idx="476">
                  <c:v>1.1395235255976599</c:v>
                </c:pt>
                <c:pt idx="477">
                  <c:v>1.1384482537781999</c:v>
                </c:pt>
                <c:pt idx="478">
                  <c:v>1.13737399660169</c:v>
                </c:pt>
                <c:pt idx="479">
                  <c:v>1.1363007531106499</c:v>
                </c:pt>
                <c:pt idx="480">
                  <c:v>1.13522852234861</c:v>
                </c:pt>
                <c:pt idx="481">
                  <c:v>1.13415730335987</c:v>
                </c:pt>
                <c:pt idx="482">
                  <c:v>1.13308709518977</c:v>
                </c:pt>
                <c:pt idx="483">
                  <c:v>1.1320178968844601</c:v>
                </c:pt>
                <c:pt idx="484">
                  <c:v>1.13094970749101</c:v>
                </c:pt>
                <c:pt idx="485">
                  <c:v>1.1298825260573999</c:v>
                </c:pt>
                <c:pt idx="486">
                  <c:v>1.12881635163251</c:v>
                </c:pt>
                <c:pt idx="487">
                  <c:v>1.1277511832661</c:v>
                </c:pt>
                <c:pt idx="488">
                  <c:v>1.1266870200088499</c:v>
                </c:pt>
                <c:pt idx="489">
                  <c:v>1.1256238609123299</c:v>
                </c:pt>
                <c:pt idx="490">
                  <c:v>1.12456170502896</c:v>
                </c:pt>
                <c:pt idx="491">
                  <c:v>1.1235005514121299</c:v>
                </c:pt>
                <c:pt idx="492">
                  <c:v>1.1224403991160901</c:v>
                </c:pt>
                <c:pt idx="493">
                  <c:v>1.1213812471959299</c:v>
                </c:pt>
                <c:pt idx="494">
                  <c:v>1.12032309470775</c:v>
                </c:pt>
                <c:pt idx="495">
                  <c:v>1.11926594070841</c:v>
                </c:pt>
                <c:pt idx="496">
                  <c:v>1.1182097842557599</c:v>
                </c:pt>
                <c:pt idx="497">
                  <c:v>1.11715462440849</c:v>
                </c:pt>
                <c:pt idx="498">
                  <c:v>1.1161004602261899</c:v>
                </c:pt>
                <c:pt idx="499">
                  <c:v>1.1150472907692901</c:v>
                </c:pt>
                <c:pt idx="500">
                  <c:v>1.11399511509922</c:v>
                </c:pt>
                <c:pt idx="501">
                  <c:v>1.11294393227818</c:v>
                </c:pt>
                <c:pt idx="502">
                  <c:v>1.1118937413693399</c:v>
                </c:pt>
                <c:pt idx="503">
                  <c:v>1.1108445414366801</c:v>
                </c:pt>
                <c:pt idx="504">
                  <c:v>1.10979633154512</c:v>
                </c:pt>
                <c:pt idx="505">
                  <c:v>1.1087491107604499</c:v>
                </c:pt>
                <c:pt idx="506">
                  <c:v>1.1077028781493099</c:v>
                </c:pt>
                <c:pt idx="507">
                  <c:v>1.1066576327792601</c:v>
                </c:pt>
                <c:pt idx="508">
                  <c:v>1.1056133737186999</c:v>
                </c:pt>
                <c:pt idx="509">
                  <c:v>1.1045701000370001</c:v>
                </c:pt>
                <c:pt idx="510">
                  <c:v>1.1035278108042501</c:v>
                </c:pt>
                <c:pt idx="511">
                  <c:v>1.10248650509159</c:v>
                </c:pt>
                <c:pt idx="512">
                  <c:v>1.1014461819709001</c:v>
                </c:pt>
                <c:pt idx="513">
                  <c:v>1.10040684051502</c:v>
                </c:pt>
                <c:pt idx="514">
                  <c:v>1.09936847979762</c:v>
                </c:pt>
                <c:pt idx="515">
                  <c:v>1.09833109889326</c:v>
                </c:pt>
                <c:pt idx="516">
                  <c:v>1.0972946968774</c:v>
                </c:pt>
                <c:pt idx="517">
                  <c:v>1.0962592728263101</c:v>
                </c:pt>
                <c:pt idx="518">
                  <c:v>1.0952248258171899</c:v>
                </c:pt>
                <c:pt idx="519">
                  <c:v>1.09419135492808</c:v>
                </c:pt>
                <c:pt idx="520">
                  <c:v>1.0931588592379</c:v>
                </c:pt>
                <c:pt idx="521">
                  <c:v>1.09212733782644</c:v>
                </c:pt>
                <c:pt idx="522">
                  <c:v>1.09109678977435</c:v>
                </c:pt>
                <c:pt idx="523">
                  <c:v>1.09006721416315</c:v>
                </c:pt>
                <c:pt idx="524">
                  <c:v>1.08903861007525</c:v>
                </c:pt>
                <c:pt idx="525">
                  <c:v>1.0880109765938899</c:v>
                </c:pt>
                <c:pt idx="526">
                  <c:v>1.08698431280319</c:v>
                </c:pt>
                <c:pt idx="527">
                  <c:v>1.08595861778814</c:v>
                </c:pt>
                <c:pt idx="528">
                  <c:v>1.0849338906346</c:v>
                </c:pt>
                <c:pt idx="529">
                  <c:v>1.08391013042924</c:v>
                </c:pt>
                <c:pt idx="530">
                  <c:v>1.08288733625968</c:v>
                </c:pt>
                <c:pt idx="531">
                  <c:v>1.0818655072143299</c:v>
                </c:pt>
                <c:pt idx="532">
                  <c:v>1.08084464238249</c:v>
                </c:pt>
                <c:pt idx="533">
                  <c:v>1.07982474085431</c:v>
                </c:pt>
                <c:pt idx="534">
                  <c:v>1.0788058017208</c:v>
                </c:pt>
                <c:pt idx="535">
                  <c:v>1.0777878240738501</c:v>
                </c:pt>
                <c:pt idx="536">
                  <c:v>1.0767708070061499</c:v>
                </c:pt>
                <c:pt idx="537">
                  <c:v>1.07575474961131</c:v>
                </c:pt>
                <c:pt idx="538">
                  <c:v>1.0747396509837599</c:v>
                </c:pt>
                <c:pt idx="539">
                  <c:v>1.0737255102187899</c:v>
                </c:pt>
                <c:pt idx="540">
                  <c:v>1.07271232641256</c:v>
                </c:pt>
                <c:pt idx="541">
                  <c:v>1.07170009866204</c:v>
                </c:pt>
                <c:pt idx="542">
                  <c:v>1.07068882606509</c:v>
                </c:pt>
                <c:pt idx="543">
                  <c:v>1.06967850772047</c:v>
                </c:pt>
                <c:pt idx="544">
                  <c:v>1.06866914272768</c:v>
                </c:pt>
                <c:pt idx="545">
                  <c:v>1.0676607301870999</c:v>
                </c:pt>
                <c:pt idx="546">
                  <c:v>1.0666532692000299</c:v>
                </c:pt>
                <c:pt idx="547">
                  <c:v>1.0656467588685199</c:v>
                </c:pt>
                <c:pt idx="548">
                  <c:v>1.0646411982955699</c:v>
                </c:pt>
                <c:pt idx="549">
                  <c:v>1.06363658658495</c:v>
                </c:pt>
                <c:pt idx="550">
                  <c:v>1.0626329228412901</c:v>
                </c:pt>
                <c:pt idx="551">
                  <c:v>1.06163020617009</c:v>
                </c:pt>
                <c:pt idx="552">
                  <c:v>1.0606284356776501</c:v>
                </c:pt>
                <c:pt idx="553">
                  <c:v>1.0596276104711799</c:v>
                </c:pt>
                <c:pt idx="554">
                  <c:v>1.0586277296586599</c:v>
                </c:pt>
                <c:pt idx="555">
                  <c:v>1.05762879234898</c:v>
                </c:pt>
                <c:pt idx="556">
                  <c:v>1.0566307976518099</c:v>
                </c:pt>
                <c:pt idx="557">
                  <c:v>1.05563374467769</c:v>
                </c:pt>
                <c:pt idx="558">
                  <c:v>1.05463763253801</c:v>
                </c:pt>
                <c:pt idx="559">
                  <c:v>1.0536424603449499</c:v>
                </c:pt>
                <c:pt idx="560">
                  <c:v>1.05264822721159</c:v>
                </c:pt>
                <c:pt idx="561">
                  <c:v>1.05165493225184</c:v>
                </c:pt>
                <c:pt idx="562">
                  <c:v>1.0506625745803899</c:v>
                </c:pt>
                <c:pt idx="563">
                  <c:v>1.04967115331281</c:v>
                </c:pt>
                <c:pt idx="564">
                  <c:v>1.0486806675654701</c:v>
                </c:pt>
                <c:pt idx="565">
                  <c:v>1.0476911164556499</c:v>
                </c:pt>
                <c:pt idx="566">
                  <c:v>1.04670249910137</c:v>
                </c:pt>
                <c:pt idx="567">
                  <c:v>1.04571481462155</c:v>
                </c:pt>
                <c:pt idx="568">
                  <c:v>1.0447280621359101</c:v>
                </c:pt>
                <c:pt idx="569">
                  <c:v>1.0437422407649799</c:v>
                </c:pt>
                <c:pt idx="570">
                  <c:v>1.0427573496301701</c:v>
                </c:pt>
                <c:pt idx="571">
                  <c:v>1.0417733878536799</c:v>
                </c:pt>
                <c:pt idx="572">
                  <c:v>1.0407903545586099</c:v>
                </c:pt>
                <c:pt idx="573">
                  <c:v>1.0398082488687399</c:v>
                </c:pt>
                <c:pt idx="574">
                  <c:v>1.03882706990884</c:v>
                </c:pt>
                <c:pt idx="575">
                  <c:v>1.0378468168044099</c:v>
                </c:pt>
                <c:pt idx="576">
                  <c:v>1.0368674886817499</c:v>
                </c:pt>
                <c:pt idx="577">
                  <c:v>1.0358890846681399</c:v>
                </c:pt>
                <c:pt idx="578">
                  <c:v>1.0349116038914901</c:v>
                </c:pt>
                <c:pt idx="579">
                  <c:v>1.03393504548064</c:v>
                </c:pt>
                <c:pt idx="580">
                  <c:v>1.0329594085652301</c:v>
                </c:pt>
                <c:pt idx="581">
                  <c:v>1.0319846922757301</c:v>
                </c:pt>
                <c:pt idx="582">
                  <c:v>1.0310108957434101</c:v>
                </c:pt>
                <c:pt idx="583">
                  <c:v>1.03003801810044</c:v>
                </c:pt>
                <c:pt idx="584">
                  <c:v>1.0290660584796401</c:v>
                </c:pt>
                <c:pt idx="585">
                  <c:v>1.0280950160147899</c:v>
                </c:pt>
                <c:pt idx="586">
                  <c:v>1.0271248898404699</c:v>
                </c:pt>
                <c:pt idx="587">
                  <c:v>1.0261556790920601</c:v>
                </c:pt>
                <c:pt idx="588">
                  <c:v>1.0251873829056899</c:v>
                </c:pt>
                <c:pt idx="589">
                  <c:v>1.0242200004183899</c:v>
                </c:pt>
                <c:pt idx="590">
                  <c:v>1.0232535307680499</c:v>
                </c:pt>
                <c:pt idx="591">
                  <c:v>1.02228797309321</c:v>
                </c:pt>
                <c:pt idx="592">
                  <c:v>1.0213233265334001</c:v>
                </c:pt>
                <c:pt idx="593">
                  <c:v>1.0203595902288001</c:v>
                </c:pt>
                <c:pt idx="594">
                  <c:v>1.0193967633205201</c:v>
                </c:pt>
                <c:pt idx="595">
                  <c:v>1.0184348449504199</c:v>
                </c:pt>
                <c:pt idx="596">
                  <c:v>1.01747383426117</c:v>
                </c:pt>
                <c:pt idx="597">
                  <c:v>1.0165137303963301</c:v>
                </c:pt>
                <c:pt idx="598">
                  <c:v>1.01555453250018</c:v>
                </c:pt>
                <c:pt idx="599">
                  <c:v>1.0145962397178301</c:v>
                </c:pt>
                <c:pt idx="600">
                  <c:v>1.0136388511951799</c:v>
                </c:pt>
                <c:pt idx="601">
                  <c:v>1.0126823660790001</c:v>
                </c:pt>
                <c:pt idx="602">
                  <c:v>1.01172678351678</c:v>
                </c:pt>
                <c:pt idx="603">
                  <c:v>1.0107721026568599</c:v>
                </c:pt>
                <c:pt idx="604">
                  <c:v>1.0098183226484001</c:v>
                </c:pt>
                <c:pt idx="605">
                  <c:v>1.0088654426413699</c:v>
                </c:pt>
                <c:pt idx="606">
                  <c:v>1.00791346178645</c:v>
                </c:pt>
                <c:pt idx="607">
                  <c:v>1.00696237923526</c:v>
                </c:pt>
                <c:pt idx="608">
                  <c:v>1.0060121941400699</c:v>
                </c:pt>
                <c:pt idx="609">
                  <c:v>1.0050629056540701</c:v>
                </c:pt>
                <c:pt idx="610">
                  <c:v>1.0041145129311799</c:v>
                </c:pt>
                <c:pt idx="611">
                  <c:v>1.00316701512617</c:v>
                </c:pt>
                <c:pt idx="612">
                  <c:v>1.0022204113945901</c:v>
                </c:pt>
                <c:pt idx="613">
                  <c:v>1.0012747008927501</c:v>
                </c:pt>
                <c:pt idx="614">
                  <c:v>1.00032988277782</c:v>
                </c:pt>
                <c:pt idx="615">
                  <c:v>0.99938595620767101</c:v>
                </c:pt>
                <c:pt idx="616">
                  <c:v>0.99844292034109094</c:v>
                </c:pt>
                <c:pt idx="617">
                  <c:v>0.997500774337573</c:v>
                </c:pt>
                <c:pt idx="618">
                  <c:v>0.99655951735741599</c:v>
                </c:pt>
                <c:pt idx="619">
                  <c:v>0.99561914856168499</c:v>
                </c:pt>
                <c:pt idx="620">
                  <c:v>0.99467966711244304</c:v>
                </c:pt>
                <c:pt idx="621">
                  <c:v>0.99374107217213403</c:v>
                </c:pt>
                <c:pt idx="622">
                  <c:v>0.99280336290442694</c:v>
                </c:pt>
                <c:pt idx="623">
                  <c:v>0.99186653847356798</c:v>
                </c:pt>
                <c:pt idx="624">
                  <c:v>0.99093059804442996</c:v>
                </c:pt>
                <c:pt idx="625">
                  <c:v>0.98999554078310303</c:v>
                </c:pt>
                <c:pt idx="626">
                  <c:v>0.989061365856018</c:v>
                </c:pt>
                <c:pt idx="627">
                  <c:v>0.98812807243078105</c:v>
                </c:pt>
                <c:pt idx="628">
                  <c:v>0.98719565967542999</c:v>
                </c:pt>
                <c:pt idx="629">
                  <c:v>0.98626412675904795</c:v>
                </c:pt>
                <c:pt idx="630">
                  <c:v>0.98533347285126904</c:v>
                </c:pt>
                <c:pt idx="631">
                  <c:v>0.98440369712284403</c:v>
                </c:pt>
                <c:pt idx="632">
                  <c:v>0.98347479874491395</c:v>
                </c:pt>
                <c:pt idx="633">
                  <c:v>0.98254677688976899</c:v>
                </c:pt>
                <c:pt idx="634">
                  <c:v>0.98161963073020697</c:v>
                </c:pt>
                <c:pt idx="635">
                  <c:v>0.98069335943995195</c:v>
                </c:pt>
                <c:pt idx="636">
                  <c:v>0.97976796219344997</c:v>
                </c:pt>
                <c:pt idx="637">
                  <c:v>0.97884343816595198</c:v>
                </c:pt>
                <c:pt idx="638">
                  <c:v>0.97791978653338696</c:v>
                </c:pt>
                <c:pt idx="639">
                  <c:v>0.97699700647268095</c:v>
                </c:pt>
                <c:pt idx="640">
                  <c:v>0.97607509716132601</c:v>
                </c:pt>
                <c:pt idx="641">
                  <c:v>0.97515405777769304</c:v>
                </c:pt>
                <c:pt idx="642">
                  <c:v>0.97423388750097595</c:v>
                </c:pt>
                <c:pt idx="643">
                  <c:v>0.97331458551090699</c:v>
                </c:pt>
                <c:pt idx="644">
                  <c:v>0.97239615098828802</c:v>
                </c:pt>
                <c:pt idx="645">
                  <c:v>0.971478583114467</c:v>
                </c:pt>
                <c:pt idx="646">
                  <c:v>0.97056188107185404</c:v>
                </c:pt>
                <c:pt idx="647">
                  <c:v>0.96964604404316701</c:v>
                </c:pt>
                <c:pt idx="648">
                  <c:v>0.96873107121234103</c:v>
                </c:pt>
                <c:pt idx="649">
                  <c:v>0.96781696176384702</c:v>
                </c:pt>
                <c:pt idx="650">
                  <c:v>0.96690371488309701</c:v>
                </c:pt>
                <c:pt idx="651">
                  <c:v>0.96599132975597302</c:v>
                </c:pt>
                <c:pt idx="652">
                  <c:v>0.96507980556943795</c:v>
                </c:pt>
                <c:pt idx="653">
                  <c:v>0.96416914151100497</c:v>
                </c:pt>
                <c:pt idx="654">
                  <c:v>0.96325933676917797</c:v>
                </c:pt>
                <c:pt idx="655">
                  <c:v>0.96235039053298999</c:v>
                </c:pt>
                <c:pt idx="656">
                  <c:v>0.96144230199235003</c:v>
                </c:pt>
                <c:pt idx="657">
                  <c:v>0.96053507033795804</c:v>
                </c:pt>
                <c:pt idx="658">
                  <c:v>0.95962869476116797</c:v>
                </c:pt>
                <c:pt idx="659">
                  <c:v>0.95872317445434396</c:v>
                </c:pt>
                <c:pt idx="660">
                  <c:v>0.95781850861024498</c:v>
                </c:pt>
                <c:pt idx="661">
                  <c:v>0.956914696422689</c:v>
                </c:pt>
                <c:pt idx="662">
                  <c:v>0.95601173708605403</c:v>
                </c:pt>
                <c:pt idx="663">
                  <c:v>0.95510962979580205</c:v>
                </c:pt>
                <c:pt idx="664">
                  <c:v>0.95420837374763501</c:v>
                </c:pt>
                <c:pt idx="665">
                  <c:v>0.95330796813854302</c:v>
                </c:pt>
                <c:pt idx="666">
                  <c:v>0.95240841216587602</c:v>
                </c:pt>
                <c:pt idx="667">
                  <c:v>0.95150970502810295</c:v>
                </c:pt>
                <c:pt idx="668">
                  <c:v>0.95061184592401504</c:v>
                </c:pt>
                <c:pt idx="669">
                  <c:v>0.94971483405350599</c:v>
                </c:pt>
                <c:pt idx="670">
                  <c:v>0.94881866861713005</c:v>
                </c:pt>
                <c:pt idx="671">
                  <c:v>0.94792334881615903</c:v>
                </c:pt>
                <c:pt idx="672">
                  <c:v>0.94702887385267398</c:v>
                </c:pt>
                <c:pt idx="673">
                  <c:v>0.94613524292940399</c:v>
                </c:pt>
                <c:pt idx="674">
                  <c:v>0.945242455249936</c:v>
                </c:pt>
                <c:pt idx="675">
                  <c:v>0.94435051001856896</c:v>
                </c:pt>
                <c:pt idx="676">
                  <c:v>0.94345940644045301</c:v>
                </c:pt>
                <c:pt idx="677">
                  <c:v>0.94256914372116496</c:v>
                </c:pt>
                <c:pt idx="678">
                  <c:v>0.94167972106744402</c:v>
                </c:pt>
                <c:pt idx="679">
                  <c:v>0.94079113768650102</c:v>
                </c:pt>
                <c:pt idx="680">
                  <c:v>0.93990339278645596</c:v>
                </c:pt>
                <c:pt idx="681">
                  <c:v>0.93901648557609196</c:v>
                </c:pt>
                <c:pt idx="682">
                  <c:v>0.93813041526490704</c:v>
                </c:pt>
                <c:pt idx="683">
                  <c:v>0.93724518106319699</c:v>
                </c:pt>
                <c:pt idx="684">
                  <c:v>0.93636078218201502</c:v>
                </c:pt>
                <c:pt idx="685">
                  <c:v>0.93547721783315396</c:v>
                </c:pt>
                <c:pt idx="686">
                  <c:v>0.934594487229087</c:v>
                </c:pt>
                <c:pt idx="687">
                  <c:v>0.93371258958312797</c:v>
                </c:pt>
                <c:pt idx="688">
                  <c:v>0.93283152410928805</c:v>
                </c:pt>
                <c:pt idx="689">
                  <c:v>0.93195129002228005</c:v>
                </c:pt>
                <c:pt idx="690">
                  <c:v>0.93107188653763195</c:v>
                </c:pt>
                <c:pt idx="691">
                  <c:v>0.93019331287157703</c:v>
                </c:pt>
                <c:pt idx="692">
                  <c:v>0.92931556824106198</c:v>
                </c:pt>
                <c:pt idx="693">
                  <c:v>0.92843865186374497</c:v>
                </c:pt>
                <c:pt idx="694">
                  <c:v>0.92756256295814499</c:v>
                </c:pt>
                <c:pt idx="695">
                  <c:v>0.92668730074344796</c:v>
                </c:pt>
                <c:pt idx="696">
                  <c:v>0.92581286443955901</c:v>
                </c:pt>
                <c:pt idx="697">
                  <c:v>0.92493925326711701</c:v>
                </c:pt>
                <c:pt idx="698">
                  <c:v>0.924066466447513</c:v>
                </c:pt>
                <c:pt idx="699">
                  <c:v>0.92319450320293195</c:v>
                </c:pt>
                <c:pt idx="700">
                  <c:v>0.92232336275623195</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5.2358633386215603E-2</c:v>
                </c:pt>
                <c:pt idx="1">
                  <c:v>5.3819470336412399E-2</c:v>
                </c:pt>
                <c:pt idx="2">
                  <c:v>5.53210643613943E-2</c:v>
                </c:pt>
                <c:pt idx="3">
                  <c:v>5.6864552510048197E-2</c:v>
                </c:pt>
                <c:pt idx="4">
                  <c:v>5.8451103548739503E-2</c:v>
                </c:pt>
                <c:pt idx="5">
                  <c:v>6.0081918845772103E-2</c:v>
                </c:pt>
                <c:pt idx="6">
                  <c:v>6.1758233280490099E-2</c:v>
                </c:pt>
                <c:pt idx="7">
                  <c:v>6.3481316177705693E-2</c:v>
                </c:pt>
                <c:pt idx="8">
                  <c:v>6.5252472268157793E-2</c:v>
                </c:pt>
                <c:pt idx="9">
                  <c:v>6.7073042675723601E-2</c:v>
                </c:pt>
                <c:pt idx="10">
                  <c:v>6.8944405932126196E-2</c:v>
                </c:pt>
                <c:pt idx="11">
                  <c:v>7.0867979019901203E-2</c:v>
                </c:pt>
                <c:pt idx="12">
                  <c:v>7.2845218444407195E-2</c:v>
                </c:pt>
                <c:pt idx="13">
                  <c:v>7.4877621335684097E-2</c:v>
                </c:pt>
                <c:pt idx="14">
                  <c:v>7.6966726580989103E-2</c:v>
                </c:pt>
                <c:pt idx="15">
                  <c:v>7.9114115988858896E-2</c:v>
                </c:pt>
                <c:pt idx="16">
                  <c:v>8.1321415485572202E-2</c:v>
                </c:pt>
                <c:pt idx="17">
                  <c:v>8.3590296344909998E-2</c:v>
                </c:pt>
                <c:pt idx="18">
                  <c:v>8.5922476452134994E-2</c:v>
                </c:pt>
                <c:pt idx="19">
                  <c:v>8.83197216031361E-2</c:v>
                </c:pt>
                <c:pt idx="20">
                  <c:v>9.0783846839711399E-2</c:v>
                </c:pt>
                <c:pt idx="21">
                  <c:v>9.3316717821987694E-2</c:v>
                </c:pt>
                <c:pt idx="22">
                  <c:v>9.5920252239000706E-2</c:v>
                </c:pt>
                <c:pt idx="23">
                  <c:v>9.8596421258490802E-2</c:v>
                </c:pt>
                <c:pt idx="24">
                  <c:v>0.101347251016993</c:v>
                </c:pt>
                <c:pt idx="25">
                  <c:v>0.104174824151333</c:v>
                </c:pt>
                <c:pt idx="26">
                  <c:v>0.107081281372666</c:v>
                </c:pt>
                <c:pt idx="27">
                  <c:v>0.11006882308423301</c:v>
                </c:pt>
                <c:pt idx="28">
                  <c:v>0.113139711044022</c:v>
                </c:pt>
                <c:pt idx="29">
                  <c:v>0.11629627007358399</c:v>
                </c:pt>
                <c:pt idx="30">
                  <c:v>0.119540889814252</c:v>
                </c:pt>
                <c:pt idx="31">
                  <c:v>0.12287602653206001</c:v>
                </c:pt>
                <c:pt idx="32">
                  <c:v>0.12630420497269901</c:v>
                </c:pt>
                <c:pt idx="33">
                  <c:v>0.12982802026786999</c:v>
                </c:pt>
                <c:pt idx="34">
                  <c:v>0.133450139894423</c:v>
                </c:pt>
                <c:pt idx="35">
                  <c:v>0.13717330568771799</c:v>
                </c:pt>
                <c:pt idx="36">
                  <c:v>0.14100033591068301</c:v>
                </c:pt>
                <c:pt idx="37">
                  <c:v>0.14493412738005301</c:v>
                </c:pt>
                <c:pt idx="38">
                  <c:v>0.14897765765134</c:v>
                </c:pt>
                <c:pt idx="39">
                  <c:v>0.15313398726410499</c:v>
                </c:pt>
                <c:pt idx="40">
                  <c:v>0.157406262049132</c:v>
                </c:pt>
                <c:pt idx="41">
                  <c:v>0.161797715499161</c:v>
                </c:pt>
                <c:pt idx="42">
                  <c:v>0.166311671204841</c:v>
                </c:pt>
                <c:pt idx="43">
                  <c:v>0.17095154535763499</c:v>
                </c:pt>
                <c:pt idx="44">
                  <c:v>0.17572084932141299</c:v>
                </c:pt>
                <c:pt idx="45">
                  <c:v>0.18062319227450599</c:v>
                </c:pt>
                <c:pt idx="46">
                  <c:v>0.18566228392404899</c:v>
                </c:pt>
                <c:pt idx="47">
                  <c:v>0.19084193729443599</c:v>
                </c:pt>
                <c:pt idx="48">
                  <c:v>0.19616607159175101</c:v>
                </c:pt>
                <c:pt idx="49">
                  <c:v>0.201638715146081</c:v>
                </c:pt>
                <c:pt idx="50">
                  <c:v>0.20726400843359</c:v>
                </c:pt>
                <c:pt idx="51">
                  <c:v>0.21304620718030001</c:v>
                </c:pt>
                <c:pt idx="52">
                  <c:v>0.218989685549482</c:v>
                </c:pt>
                <c:pt idx="53">
                  <c:v>0.22509893941460199</c:v>
                </c:pt>
                <c:pt idx="54">
                  <c:v>0.23137858971973499</c:v>
                </c:pt>
                <c:pt idx="55">
                  <c:v>0.23783338592932701</c:v>
                </c:pt>
                <c:pt idx="56">
                  <c:v>0.244467988728199</c:v>
                </c:pt>
                <c:pt idx="57">
                  <c:v>0.25128626196012499</c:v>
                </c:pt>
                <c:pt idx="58">
                  <c:v>0.258291848259668</c:v>
                </c:pt>
                <c:pt idx="59">
                  <c:v>0.26548837153027199</c:v>
                </c:pt>
                <c:pt idx="60">
                  <c:v>0.27287943000370701</c:v>
                </c:pt>
                <c:pt idx="61">
                  <c:v>0.28046858891295401</c:v>
                </c:pt>
                <c:pt idx="62">
                  <c:v>0.28825937277136798</c:v>
                </c:pt>
                <c:pt idx="63">
                  <c:v>0.29625525725166002</c:v>
                </c:pt>
                <c:pt idx="64">
                  <c:v>0.30445966065909902</c:v>
                </c:pt>
                <c:pt idx="65">
                  <c:v>0.31287593499426097</c:v>
                </c:pt>
                <c:pt idx="66">
                  <c:v>0.32150735660164897</c:v>
                </c:pt>
                <c:pt idx="67">
                  <c:v>0.33035711640162901</c:v>
                </c:pt>
                <c:pt idx="68">
                  <c:v>0.33942830970432403</c:v>
                </c:pt>
                <c:pt idx="69">
                  <c:v>0.34872392560541499</c:v>
                </c:pt>
                <c:pt idx="70">
                  <c:v>0.35824683596521001</c:v>
                </c:pt>
                <c:pt idx="71">
                  <c:v>0.36799978397383099</c:v>
                </c:pt>
                <c:pt idx="72">
                  <c:v>0.37798537230701401</c:v>
                </c:pt>
                <c:pt idx="73">
                  <c:v>0.38820605087870003</c:v>
                </c:pt>
                <c:pt idx="74">
                  <c:v>0.39866410419845599</c:v>
                </c:pt>
                <c:pt idx="75">
                  <c:v>0.409361638343685</c:v>
                </c:pt>
                <c:pt idx="76">
                  <c:v>0.420300567558611</c:v>
                </c:pt>
                <c:pt idx="77">
                  <c:v>0.43148260049421</c:v>
                </c:pt>
                <c:pt idx="78">
                  <c:v>0.44290922610546202</c:v>
                </c:pt>
                <c:pt idx="79">
                  <c:v>0.45458169922470099</c:v>
                </c:pt>
                <c:pt idx="80">
                  <c:v>0.46650102583224501</c:v>
                </c:pt>
                <c:pt idx="81">
                  <c:v>0.478667948048069</c:v>
                </c:pt>
                <c:pt idx="82">
                  <c:v>0.49108292887092803</c:v>
                </c:pt>
                <c:pt idx="83">
                  <c:v>0.50374613669400403</c:v>
                </c:pt>
                <c:pt idx="84">
                  <c:v>0.51665742962903904</c:v>
                </c:pt>
                <c:pt idx="85">
                  <c:v>0.529816339673717</c:v>
                </c:pt>
                <c:pt idx="86">
                  <c:v>0.543222056760022</c:v>
                </c:pt>
                <c:pt idx="87">
                  <c:v>0.55687341272431001</c:v>
                </c:pt>
                <c:pt idx="88">
                  <c:v>0.57076886524282899</c:v>
                </c:pt>
                <c:pt idx="89">
                  <c:v>0.58490648177950599</c:v>
                </c:pt>
                <c:pt idx="90">
                  <c:v>0.59928392359592797</c:v>
                </c:pt>
                <c:pt idx="91">
                  <c:v>0.61389842987648802</c:v>
                </c:pt>
                <c:pt idx="92">
                  <c:v>0.62874680202480704</c:v>
                </c:pt>
                <c:pt idx="93">
                  <c:v>0.64382538819055102</c:v>
                </c:pt>
                <c:pt idx="94">
                  <c:v>0.65913006808883801</c:v>
                </c:pt>
                <c:pt idx="95">
                  <c:v>0.674656238177337</c:v>
                </c:pt>
                <c:pt idx="96">
                  <c:v>0.69039879725909503</c:v>
                </c:pt>
                <c:pt idx="97">
                  <c:v>0.70635213258187901</c:v>
                </c:pt>
                <c:pt idx="98">
                  <c:v>0.722510106507534</c:v>
                </c:pt>
                <c:pt idx="99">
                  <c:v>0.738866043827341</c:v>
                </c:pt>
                <c:pt idx="100">
                  <c:v>0.75541271980179203</c:v>
                </c:pt>
                <c:pt idx="101">
                  <c:v>0.77214234900534195</c:v>
                </c:pt>
                <c:pt idx="102">
                  <c:v>0.789046575058716</c:v>
                </c:pt>
                <c:pt idx="103">
                  <c:v>0.806116461333096</c:v>
                </c:pt>
                <c:pt idx="104">
                  <c:v>0.82334248271201405</c:v>
                </c:pt>
                <c:pt idx="105">
                  <c:v>0.84071451849801104</c:v>
                </c:pt>
                <c:pt idx="106">
                  <c:v>0.85822184655205302</c:v>
                </c:pt>
                <c:pt idx="107">
                  <c:v>0.87585313875428095</c:v>
                </c:pt>
                <c:pt idx="108">
                  <c:v>0.89359645787495301</c:v>
                </c:pt>
                <c:pt idx="109">
                  <c:v>0.91143925594430297</c:v>
                </c:pt>
                <c:pt idx="110">
                  <c:v>0.929368374209535</c:v>
                </c:pt>
                <c:pt idx="111">
                  <c:v>0.94737004476628295</c:v>
                </c:pt>
                <c:pt idx="112">
                  <c:v>0.96542989395048495</c:v>
                </c:pt>
                <c:pt idx="113">
                  <c:v>0.98353294757484799</c:v>
                </c:pt>
                <c:pt idx="114">
                  <c:v>1.00019270973902</c:v>
                </c:pt>
                <c:pt idx="115">
                  <c:v>1.0022800811667101</c:v>
                </c:pt>
                <c:pt idx="116">
                  <c:v>1.0043421788825599</c:v>
                </c:pt>
                <c:pt idx="117">
                  <c:v>1.00637885526376</c:v>
                </c:pt>
                <c:pt idx="118">
                  <c:v>1.00838996166846</c:v>
                </c:pt>
                <c:pt idx="119">
                  <c:v>1.0103753483613001</c:v>
                </c:pt>
                <c:pt idx="120">
                  <c:v>1.0123348644383701</c:v>
                </c:pt>
                <c:pt idx="121">
                  <c:v>1.01426835775193</c:v>
                </c:pt>
                <c:pt idx="122">
                  <c:v>1.0161756748348201</c:v>
                </c:pt>
                <c:pt idx="123">
                  <c:v>1.01805666082466</c:v>
                </c:pt>
                <c:pt idx="124">
                  <c:v>1.0199111593880501</c:v>
                </c:pt>
                <c:pt idx="125">
                  <c:v>1.0217390126447301</c:v>
                </c:pt>
                <c:pt idx="126">
                  <c:v>1.02354006109197</c:v>
                </c:pt>
                <c:pt idx="127">
                  <c:v>1.02531414352914</c:v>
                </c:pt>
                <c:pt idx="128">
                  <c:v>1.02706109698276</c:v>
                </c:pt>
                <c:pt idx="129">
                  <c:v>1.0287807566320499</c:v>
                </c:pt>
                <c:pt idx="130">
                  <c:v>1.0304729557352099</c:v>
                </c:pt>
                <c:pt idx="131">
                  <c:v>1.03213752555645</c:v>
                </c:pt>
                <c:pt idx="132">
                  <c:v>1.0337742952942299</c:v>
                </c:pt>
                <c:pt idx="133">
                  <c:v>1.0353830920104701</c:v>
                </c:pt>
                <c:pt idx="134">
                  <c:v>1.0369637405613501</c:v>
                </c:pt>
                <c:pt idx="135">
                  <c:v>1.0385160635295501</c:v>
                </c:pt>
                <c:pt idx="136">
                  <c:v>1.0400398811584399</c:v>
                </c:pt>
                <c:pt idx="137">
                  <c:v>1.0415350112881401</c:v>
                </c:pt>
                <c:pt idx="138">
                  <c:v>1.04300126929402</c:v>
                </c:pt>
                <c:pt idx="139">
                  <c:v>1.04443846802763</c:v>
                </c:pt>
                <c:pt idx="140">
                  <c:v>1.0458464177604401</c:v>
                </c:pt>
                <c:pt idx="141">
                  <c:v>1.0472249261306701</c:v>
                </c:pt>
                <c:pt idx="142">
                  <c:v>1.0485737980935299</c:v>
                </c:pt>
                <c:pt idx="143">
                  <c:v>1.0498928358751101</c:v>
                </c:pt>
                <c:pt idx="144">
                  <c:v>1.05118183893029</c:v>
                </c:pt>
                <c:pt idx="145">
                  <c:v>1.05244060390507</c:v>
                </c:pt>
                <c:pt idx="146">
                  <c:v>1.05366892460359</c:v>
                </c:pt>
                <c:pt idx="147">
                  <c:v>1.05486659196027</c:v>
                </c:pt>
                <c:pt idx="148">
                  <c:v>1.05603339401749</c:v>
                </c:pt>
                <c:pt idx="149">
                  <c:v>1.05716911590919</c:v>
                </c:pt>
                <c:pt idx="150">
                  <c:v>1.0582735398508101</c:v>
                </c:pt>
                <c:pt idx="151">
                  <c:v>1.0593464451361201</c:v>
                </c:pt>
                <c:pt idx="152">
                  <c:v>1.06038760814129</c:v>
                </c:pt>
                <c:pt idx="153">
                  <c:v>1.0613968023367599</c:v>
                </c:pt>
                <c:pt idx="154">
                  <c:v>1.0623737983074599</c:v>
                </c:pt>
                <c:pt idx="155">
                  <c:v>1.06331836378181</c:v>
                </c:pt>
                <c:pt idx="156">
                  <c:v>1.06423026367013</c:v>
                </c:pt>
                <c:pt idx="157">
                  <c:v>1.0651092601130101</c:v>
                </c:pt>
                <c:pt idx="158">
                  <c:v>1.0659551125402</c:v>
                </c:pt>
                <c:pt idx="159">
                  <c:v>1.06676757774068</c:v>
                </c:pt>
                <c:pt idx="160">
                  <c:v>1.06754640994449</c:v>
                </c:pt>
                <c:pt idx="161">
                  <c:v>1.0682913609169</c:v>
                </c:pt>
                <c:pt idx="162">
                  <c:v>1.0690021800657601</c:v>
                </c:pt>
                <c:pt idx="163">
                  <c:v>1.0696786145624999</c:v>
                </c:pt>
                <c:pt idx="164">
                  <c:v>1.0703204094775201</c:v>
                </c:pt>
                <c:pt idx="165">
                  <c:v>1.07092730793074</c:v>
                </c:pt>
                <c:pt idx="166">
                  <c:v>1.0714990512579301</c:v>
                </c:pt>
                <c:pt idx="167">
                  <c:v>1.0720353791935</c:v>
                </c:pt>
                <c:pt idx="168">
                  <c:v>1.0725360300705999</c:v>
                </c:pt>
                <c:pt idx="169">
                  <c:v>1.0730007410390301</c:v>
                </c:pt>
                <c:pt idx="170">
                  <c:v>1.0734292483019301</c:v>
                </c:pt>
                <c:pt idx="171">
                  <c:v>1.0738212873717301</c:v>
                </c:pt>
                <c:pt idx="172">
                  <c:v>1.0741765933462</c:v>
                </c:pt>
                <c:pt idx="173">
                  <c:v>1.07449490120525</c:v>
                </c:pt>
                <c:pt idx="174">
                  <c:v>1.07477594612914</c:v>
                </c:pt>
                <c:pt idx="175">
                  <c:v>1.07501946383876</c:v>
                </c:pt>
                <c:pt idx="176">
                  <c:v>1.0752251909586801</c:v>
                </c:pt>
                <c:pt idx="177">
                  <c:v>1.0753928654034599</c:v>
                </c:pt>
                <c:pt idx="178">
                  <c:v>1.0755222267878299</c:v>
                </c:pt>
                <c:pt idx="179">
                  <c:v>1.07561301686133</c:v>
                </c:pt>
                <c:pt idx="180">
                  <c:v>1.07566497996776</c:v>
                </c:pt>
                <c:pt idx="181">
                  <c:v>1.07567786352998</c:v>
                </c:pt>
                <c:pt idx="182">
                  <c:v>1.07565141856038</c:v>
                </c:pt>
                <c:pt idx="183">
                  <c:v>1.07558540019726</c:v>
                </c:pt>
                <c:pt idx="184">
                  <c:v>1.0754795682673901</c:v>
                </c:pt>
                <c:pt idx="185">
                  <c:v>1.07533368787497</c:v>
                </c:pt>
                <c:pt idx="186">
                  <c:v>1.07514753001684</c:v>
                </c:pt>
                <c:pt idx="187">
                  <c:v>1.07492087222405</c:v>
                </c:pt>
                <c:pt idx="188">
                  <c:v>1.07465349922957</c:v>
                </c:pt>
                <c:pt idx="189">
                  <c:v>1.0743452036618999</c:v>
                </c:pt>
                <c:pt idx="190">
                  <c:v>1.0739957867641301</c:v>
                </c:pt>
                <c:pt idx="191">
                  <c:v>1.073605059138</c:v>
                </c:pt>
                <c:pt idx="192">
                  <c:v>1.0731728415122199</c:v>
                </c:pt>
                <c:pt idx="193">
                  <c:v>1.0726989655343799</c:v>
                </c:pt>
                <c:pt idx="194">
                  <c:v>1.0721832745853099</c:v>
                </c:pt>
                <c:pt idx="195">
                  <c:v>1.07162562461499</c:v>
                </c:pt>
                <c:pt idx="196">
                  <c:v>1.0710258849985399</c:v>
                </c:pt>
                <c:pt idx="197">
                  <c:v>1.0703839394110299</c:v>
                </c:pt>
                <c:pt idx="198">
                  <c:v>1.0696996867194299</c:v>
                </c:pt>
                <c:pt idx="199">
                  <c:v>1.06897304188983</c:v>
                </c:pt>
                <c:pt idx="200">
                  <c:v>1.0682039369081699</c:v>
                </c:pt>
                <c:pt idx="201">
                  <c:v>1.0673923217121599</c:v>
                </c:pt>
                <c:pt idx="202">
                  <c:v>1.0665381651322401</c:v>
                </c:pt>
                <c:pt idx="203">
                  <c:v>1.06564145583898</c:v>
                </c:pt>
                <c:pt idx="204">
                  <c:v>1.0647022032943101</c:v>
                </c:pt>
                <c:pt idx="205">
                  <c:v>1.0637204387038</c:v>
                </c:pt>
                <c:pt idx="206">
                  <c:v>1.0626962159670199</c:v>
                </c:pt>
                <c:pt idx="207">
                  <c:v>1.06162961262272</c:v>
                </c:pt>
                <c:pt idx="208">
                  <c:v>1.06052073078577</c:v>
                </c:pt>
                <c:pt idx="209">
                  <c:v>1.0593696980723899</c:v>
                </c:pt>
                <c:pt idx="210">
                  <c:v>1.05817666850999</c:v>
                </c:pt>
                <c:pt idx="211">
                  <c:v>1.0569418234284</c:v>
                </c:pt>
                <c:pt idx="212">
                  <c:v>1.05566537232837</c:v>
                </c:pt>
                <c:pt idx="213">
                  <c:v>1.0543475537239</c:v>
                </c:pt>
                <c:pt idx="214">
                  <c:v>1.05298863595454</c:v>
                </c:pt>
                <c:pt idx="215">
                  <c:v>1.0515889179637199</c:v>
                </c:pt>
                <c:pt idx="216">
                  <c:v>1.0501487300394701</c:v>
                </c:pt>
                <c:pt idx="217">
                  <c:v>1.0486684345136801</c:v>
                </c:pt>
                <c:pt idx="218">
                  <c:v>1.0471484264161699</c:v>
                </c:pt>
                <c:pt idx="219">
                  <c:v>1.04558913407989</c:v>
                </c:pt>
                <c:pt idx="220">
                  <c:v>1.04399101969385</c:v>
                </c:pt>
                <c:pt idx="221">
                  <c:v>1.0423545798002001</c:v>
                </c:pt>
                <c:pt idx="222">
                  <c:v>1.0406803457323299</c:v>
                </c:pt>
                <c:pt idx="223">
                  <c:v>1.03896888399087</c:v>
                </c:pt>
                <c:pt idx="224">
                  <c:v>1.0372207965548299</c:v>
                </c:pt>
                <c:pt idx="225">
                  <c:v>1.0354367211251601</c:v>
                </c:pt>
                <c:pt idx="226">
                  <c:v>1.03361733129846</c:v>
                </c:pt>
                <c:pt idx="227">
                  <c:v>1.0317633366688099</c:v>
                </c:pt>
                <c:pt idx="228">
                  <c:v>1.0298754828558401</c:v>
                </c:pt>
                <c:pt idx="229">
                  <c:v>1.0279545514577899</c:v>
                </c:pt>
                <c:pt idx="230">
                  <c:v>1.02600135992832</c:v>
                </c:pt>
                <c:pt idx="231">
                  <c:v>1.02401676137636</c:v>
                </c:pt>
                <c:pt idx="232">
                  <c:v>1.0220016442887501</c:v>
                </c:pt>
                <c:pt idx="233">
                  <c:v>1.01995693217549</c:v>
                </c:pt>
                <c:pt idx="234">
                  <c:v>1.0178835831381301</c:v>
                </c:pt>
                <c:pt idx="235">
                  <c:v>1.0157825893619701</c:v>
                </c:pt>
                <c:pt idx="236">
                  <c:v>1.0136549765332299</c:v>
                </c:pt>
                <c:pt idx="237">
                  <c:v>1.0115018031826799</c:v>
                </c:pt>
                <c:pt idx="238">
                  <c:v>1.0093241599576901</c:v>
                </c:pt>
                <c:pt idx="239">
                  <c:v>1.0071231688247499</c:v>
                </c:pt>
                <c:pt idx="240">
                  <c:v>1.00489998220521</c:v>
                </c:pt>
                <c:pt idx="241">
                  <c:v>1.0026557820469799</c:v>
                </c:pt>
                <c:pt idx="242">
                  <c:v>1.0003917788354899</c:v>
                </c:pt>
                <c:pt idx="243">
                  <c:v>0.99810907468598997</c:v>
                </c:pt>
                <c:pt idx="244">
                  <c:v>0.99580823006831598</c:v>
                </c:pt>
                <c:pt idx="245">
                  <c:v>0.99348966287657703</c:v>
                </c:pt>
                <c:pt idx="246">
                  <c:v>0.99115378974815405</c:v>
                </c:pt>
                <c:pt idx="247">
                  <c:v>0.98880102581791696</c:v>
                </c:pt>
                <c:pt idx="248">
                  <c:v>0.98643178448226398</c:v>
                </c:pt>
                <c:pt idx="249">
                  <c:v>0.98404647717314697</c:v>
                </c:pt>
                <c:pt idx="250">
                  <c:v>0.98164551314207105</c:v>
                </c:pt>
                <c:pt idx="251">
                  <c:v>0.97922929925405999</c:v>
                </c:pt>
                <c:pt idx="252">
                  <c:v>0.97679823979150304</c:v>
                </c:pt>
                <c:pt idx="253">
                  <c:v>0.97435273626784602</c:v>
                </c:pt>
                <c:pt idx="254">
                  <c:v>0.97189318725099505</c:v>
                </c:pt>
                <c:pt idx="255">
                  <c:v>0.969419988196353</c:v>
                </c:pt>
                <c:pt idx="256">
                  <c:v>0.96693353128931403</c:v>
                </c:pt>
                <c:pt idx="257">
                  <c:v>0.96443420529708901</c:v>
                </c:pt>
                <c:pt idx="258">
                  <c:v>0.96192239542970104</c:v>
                </c:pt>
                <c:pt idx="259">
                  <c:v>0.95939848320992904</c:v>
                </c:pt>
                <c:pt idx="260">
                  <c:v>0.95686284635205898</c:v>
                </c:pt>
                <c:pt idx="261">
                  <c:v>0.95431585864919999</c:v>
                </c:pt>
                <c:pt idx="262">
                  <c:v>0.95175788986896104</c:v>
                </c:pt>
                <c:pt idx="263">
                  <c:v>0.94918930565727999</c:v>
                </c:pt>
                <c:pt idx="264">
                  <c:v>0.94661046745015998</c:v>
                </c:pt>
                <c:pt idx="265">
                  <c:v>0.94402173239306697</c:v>
                </c:pt>
                <c:pt idx="266">
                  <c:v>0.94142345326778798</c:v>
                </c:pt>
                <c:pt idx="267">
                  <c:v>0.93881597842647302</c:v>
                </c:pt>
                <c:pt idx="268">
                  <c:v>0.93619965173261799</c:v>
                </c:pt>
                <c:pt idx="269">
                  <c:v>0.93357481250876995</c:v>
                </c:pt>
                <c:pt idx="270">
                  <c:v>0.93094179549065403</c:v>
                </c:pt>
                <c:pt idx="271">
                  <c:v>0.92830093078754194</c:v>
                </c:pt>
                <c:pt idx="272">
                  <c:v>0.925652543848549</c:v>
                </c:pt>
                <c:pt idx="273">
                  <c:v>0.92299695543466598</c:v>
                </c:pt>
                <c:pt idx="274">
                  <c:v>0.92033448159624698</c:v>
                </c:pt>
                <c:pt idx="275">
                  <c:v>0.91766543365572995</c:v>
                </c:pt>
                <c:pt idx="276">
                  <c:v>0.91499011819535603</c:v>
                </c:pt>
                <c:pt idx="277">
                  <c:v>0.91230883704963395</c:v>
                </c:pt>
                <c:pt idx="278">
                  <c:v>0.90962188730234095</c:v>
                </c:pt>
                <c:pt idx="279">
                  <c:v>0.90692956128783697</c:v>
                </c:pt>
                <c:pt idx="280">
                  <c:v>0.90423214659643603</c:v>
                </c:pt>
                <c:pt idx="281">
                  <c:v>0.901529926083671</c:v>
                </c:pt>
                <c:pt idx="282">
                  <c:v>0.89882317788319599</c:v>
                </c:pt>
                <c:pt idx="283">
                  <c:v>0.89611217542316501</c:v>
                </c:pt>
                <c:pt idx="284">
                  <c:v>0.89339718744583396</c:v>
                </c:pt>
                <c:pt idx="285">
                  <c:v>0.89067847803026101</c:v>
                </c:pt>
                <c:pt idx="286">
                  <c:v>0.88795630661784097</c:v>
                </c:pt>
                <c:pt idx="287">
                  <c:v>0.88523092804057302</c:v>
                </c:pt>
                <c:pt idx="288">
                  <c:v>0.88250259255181596</c:v>
                </c:pt>
                <c:pt idx="289">
                  <c:v>0.87977154585939998</c:v>
                </c:pt>
                <c:pt idx="290">
                  <c:v>0.87703802916095197</c:v>
                </c:pt>
                <c:pt idx="291">
                  <c:v>0.87430227918118597</c:v>
                </c:pt>
                <c:pt idx="292">
                  <c:v>0.87156452821116603</c:v>
                </c:pt>
                <c:pt idx="293">
                  <c:v>0.86882500414919195</c:v>
                </c:pt>
                <c:pt idx="294">
                  <c:v>0.86608393054337396</c:v>
                </c:pt>
                <c:pt idx="295">
                  <c:v>0.86334152663561903</c:v>
                </c:pt>
                <c:pt idx="296">
                  <c:v>0.86059800740695303</c:v>
                </c:pt>
                <c:pt idx="297">
                  <c:v>0.85785358362407005</c:v>
                </c:pt>
                <c:pt idx="298">
                  <c:v>0.85510846188696499</c:v>
                </c:pt>
                <c:pt idx="299">
                  <c:v>0.85236284467754897</c:v>
                </c:pt>
                <c:pt idx="300">
                  <c:v>0.849616930409134</c:v>
                </c:pt>
                <c:pt idx="301">
                  <c:v>0.84687091347672105</c:v>
                </c:pt>
                <c:pt idx="302">
                  <c:v>0.84412498430793503</c:v>
                </c:pt>
                <c:pt idx="303">
                  <c:v>0.84137932941456595</c:v>
                </c:pt>
                <c:pt idx="304">
                  <c:v>0.83863413144461196</c:v>
                </c:pt>
                <c:pt idx="305">
                  <c:v>0.83588956923473101</c:v>
                </c:pt>
                <c:pt idx="306">
                  <c:v>0.83314581786305397</c:v>
                </c:pt>
                <c:pt idx="307">
                  <c:v>0.83040304870224901</c:v>
                </c:pt>
                <c:pt idx="308">
                  <c:v>0.82766142947279098</c:v>
                </c:pt>
                <c:pt idx="309">
                  <c:v>0.82492112429637898</c:v>
                </c:pt>
                <c:pt idx="310">
                  <c:v>0.822182293749393</c:v>
                </c:pt>
                <c:pt idx="311">
                  <c:v>0.81944509491641604</c:v>
                </c:pt>
                <c:pt idx="312">
                  <c:v>0.81670968144367195</c:v>
                </c:pt>
                <c:pt idx="313">
                  <c:v>0.81397620359239498</c:v>
                </c:pt>
                <c:pt idx="314">
                  <c:v>0.81124480829206103</c:v>
                </c:pt>
                <c:pt idx="315">
                  <c:v>0.80851563919342895</c:v>
                </c:pt>
                <c:pt idx="316">
                  <c:v>0.80578883672136203</c:v>
                </c:pt>
                <c:pt idx="317">
                  <c:v>0.80306453812739897</c:v>
                </c:pt>
                <c:pt idx="318">
                  <c:v>0.80034287754199895</c:v>
                </c:pt>
                <c:pt idx="319">
                  <c:v>0.79762398602648299</c:v>
                </c:pt>
                <c:pt idx="320">
                  <c:v>0.79490799162459602</c:v>
                </c:pt>
                <c:pt idx="321">
                  <c:v>0.79219501941367898</c:v>
                </c:pt>
                <c:pt idx="322">
                  <c:v>0.78948519155542995</c:v>
                </c:pt>
                <c:pt idx="323">
                  <c:v>0.78677862734622295</c:v>
                </c:pt>
                <c:pt idx="324">
                  <c:v>0.784075443266946</c:v>
                </c:pt>
                <c:pt idx="325">
                  <c:v>0.78137575303238305</c:v>
                </c:pt>
                <c:pt idx="326">
                  <c:v>0.77867966764006202</c:v>
                </c:pt>
                <c:pt idx="327">
                  <c:v>0.775987295418611</c:v>
                </c:pt>
                <c:pt idx="328">
                  <c:v>0.77329874207556004</c:v>
                </c:pt>
                <c:pt idx="329">
                  <c:v>0.77061411074460895</c:v>
                </c:pt>
                <c:pt idx="330">
                  <c:v>0.76793350203232102</c:v>
                </c:pt>
                <c:pt idx="331">
                  <c:v>0.76525701406426205</c:v>
                </c:pt>
                <c:pt idx="332">
                  <c:v>0.76258474253054598</c:v>
                </c:pt>
                <c:pt idx="333">
                  <c:v>0.75991678073079505</c:v>
                </c:pt>
                <c:pt idx="334">
                  <c:v>0.75725321961851899</c:v>
                </c:pt>
                <c:pt idx="335">
                  <c:v>0.754594147844873</c:v>
                </c:pt>
                <c:pt idx="336">
                  <c:v>0.75193965180182298</c:v>
                </c:pt>
                <c:pt idx="337">
                  <c:v>0.74928981566469799</c:v>
                </c:pt>
                <c:pt idx="338">
                  <c:v>0.74664472143414395</c:v>
                </c:pt>
                <c:pt idx="339">
                  <c:v>0.74400444897742501</c:v>
                </c:pt>
                <c:pt idx="340">
                  <c:v>0.74136907606917202</c:v>
                </c:pt>
                <c:pt idx="341">
                  <c:v>0.73873867843144403</c:v>
                </c:pt>
                <c:pt idx="342">
                  <c:v>0.73611332977323896</c:v>
                </c:pt>
                <c:pt idx="343">
                  <c:v>0.73349310182933602</c:v>
                </c:pt>
                <c:pt idx="344">
                  <c:v>0.73087806439859204</c:v>
                </c:pt>
                <c:pt idx="345">
                  <c:v>0.728268285381523</c:v>
                </c:pt>
                <c:pt idx="346">
                  <c:v>0.72566383081740904</c:v>
                </c:pt>
                <c:pt idx="347">
                  <c:v>0.72306476492066996</c:v>
                </c:pt>
                <c:pt idx="348">
                  <c:v>0.72047115011672802</c:v>
                </c:pt>
                <c:pt idx="349">
                  <c:v>0.71788304707724104</c:v>
                </c:pt>
                <c:pt idx="350">
                  <c:v>0.71530051475470302</c:v>
                </c:pt>
                <c:pt idx="351">
                  <c:v>0.71272361041655596</c:v>
                </c:pt>
                <c:pt idx="352">
                  <c:v>0.71015238967858596</c:v>
                </c:pt>
                <c:pt idx="353">
                  <c:v>0.70758690653788703</c:v>
                </c:pt>
                <c:pt idx="354">
                  <c:v>0.70502721340510599</c:v>
                </c:pt>
                <c:pt idx="355">
                  <c:v>0.70247336113625303</c:v>
                </c:pt>
                <c:pt idx="356">
                  <c:v>0.699925399063836</c:v>
                </c:pt>
                <c:pt idx="357">
                  <c:v>0.69738337502754799</c:v>
                </c:pt>
                <c:pt idx="358">
                  <c:v>0.69484733540428401</c:v>
                </c:pt>
                <c:pt idx="359">
                  <c:v>0.692317325137766</c:v>
                </c:pt>
                <c:pt idx="360">
                  <c:v>0.68979338776748</c:v>
                </c:pt>
                <c:pt idx="361">
                  <c:v>0.68727556545720203</c:v>
                </c:pt>
                <c:pt idx="362">
                  <c:v>0.68476389902292301</c:v>
                </c:pt>
                <c:pt idx="363">
                  <c:v>0.68225842796032199</c:v>
                </c:pt>
                <c:pt idx="364">
                  <c:v>0.67975919047170297</c:v>
                </c:pt>
                <c:pt idx="365">
                  <c:v>0.67726622349237897</c:v>
                </c:pt>
                <c:pt idx="366">
                  <c:v>0.67477956271670703</c:v>
                </c:pt>
                <c:pt idx="367">
                  <c:v>0.67229924262344498</c:v>
                </c:pt>
                <c:pt idx="368">
                  <c:v>0.66982529650082101</c:v>
                </c:pt>
                <c:pt idx="369">
                  <c:v>0.66735775647096995</c:v>
                </c:pt>
                <c:pt idx="370">
                  <c:v>0.66489665351403304</c:v>
                </c:pt>
                <c:pt idx="371">
                  <c:v>0.66244201749169096</c:v>
                </c:pt>
                <c:pt idx="372">
                  <c:v>0.65999387717036895</c:v>
                </c:pt>
                <c:pt idx="373">
                  <c:v>0.65755226024385105</c:v>
                </c:pt>
                <c:pt idx="374">
                  <c:v>0.65511719335561003</c:v>
                </c:pt>
                <c:pt idx="375">
                  <c:v>0.65268870212060204</c:v>
                </c:pt>
                <c:pt idx="376">
                  <c:v>0.65026681114668095</c:v>
                </c:pt>
                <c:pt idx="377">
                  <c:v>0.64785154405560896</c:v>
                </c:pt>
                <c:pt idx="378">
                  <c:v>0.64544292350363797</c:v>
                </c:pt>
                <c:pt idx="379">
                  <c:v>0.643040971201713</c:v>
                </c:pt>
                <c:pt idx="380">
                  <c:v>0.64064570793523501</c:v>
                </c:pt>
                <c:pt idx="381">
                  <c:v>0.63825715358352597</c:v>
                </c:pt>
                <c:pt idx="382">
                  <c:v>0.63587532713880801</c:v>
                </c:pt>
                <c:pt idx="383">
                  <c:v>0.633500246724925</c:v>
                </c:pt>
                <c:pt idx="384">
                  <c:v>0.63113192961555997</c:v>
                </c:pt>
                <c:pt idx="385">
                  <c:v>0.62877039225225795</c:v>
                </c:pt>
                <c:pt idx="386">
                  <c:v>0.62641565026194101</c:v>
                </c:pt>
                <c:pt idx="387">
                  <c:v>0.62406771847418196</c:v>
                </c:pt>
                <c:pt idx="388">
                  <c:v>0.62172661093808101</c:v>
                </c:pt>
                <c:pt idx="389">
                  <c:v>0.61939234093886097</c:v>
                </c:pt>
                <c:pt idx="390">
                  <c:v>0.61706492101405197</c:v>
                </c:pt>
                <c:pt idx="391">
                  <c:v>0.61474436296948898</c:v>
                </c:pt>
                <c:pt idx="392">
                  <c:v>0.61243067789480699</c:v>
                </c:pt>
                <c:pt idx="393">
                  <c:v>0.61012387617883101</c:v>
                </c:pt>
                <c:pt idx="394">
                  <c:v>0.60782396752449896</c:v>
                </c:pt>
                <c:pt idx="395">
                  <c:v>0.60553096096359504</c:v>
                </c:pt>
                <c:pt idx="396">
                  <c:v>0.60324486487110496</c:v>
                </c:pt>
                <c:pt idx="397">
                  <c:v>0.60096568697937602</c:v>
                </c:pt>
                <c:pt idx="398">
                  <c:v>0.59869343439191003</c:v>
                </c:pt>
                <c:pt idx="399">
                  <c:v>0.59642811359694203</c:v>
                </c:pt>
                <c:pt idx="400">
                  <c:v>0.59416973048071597</c:v>
                </c:pt>
                <c:pt idx="401">
                  <c:v>0.59191829034051802</c:v>
                </c:pt>
                <c:pt idx="402">
                  <c:v>0.58967379789742003</c:v>
                </c:pt>
                <c:pt idx="403">
                  <c:v>0.587436257308798</c:v>
                </c:pt>
                <c:pt idx="404">
                  <c:v>0.58520567218059905</c:v>
                </c:pt>
                <c:pt idx="405">
                  <c:v>0.58298204557933797</c:v>
                </c:pt>
                <c:pt idx="406">
                  <c:v>0.58076538004387701</c:v>
                </c:pt>
                <c:pt idx="407">
                  <c:v>0.57855567759696702</c:v>
                </c:pt>
                <c:pt idx="408">
                  <c:v>0.576352939756553</c:v>
                </c:pt>
                <c:pt idx="409">
                  <c:v>0.57415716754685997</c:v>
                </c:pt>
                <c:pt idx="410">
                  <c:v>0.57196836150923702</c:v>
                </c:pt>
                <c:pt idx="411">
                  <c:v>0.56978652171283295</c:v>
                </c:pt>
                <c:pt idx="412">
                  <c:v>0.56761164776496698</c:v>
                </c:pt>
                <c:pt idx="413">
                  <c:v>0.56544373882146104</c:v>
                </c:pt>
                <c:pt idx="414">
                  <c:v>0.56328279359651401</c:v>
                </c:pt>
                <c:pt idx="415">
                  <c:v>0.56112881037264195</c:v>
                </c:pt>
                <c:pt idx="416">
                  <c:v>0.55898178701022005</c:v>
                </c:pt>
                <c:pt idx="417">
                  <c:v>0.55684172095696904</c:v>
                </c:pt>
                <c:pt idx="418">
                  <c:v>0.55470860925714705</c:v>
                </c:pt>
                <c:pt idx="419">
                  <c:v>0.55258244856064098</c:v>
                </c:pt>
                <c:pt idx="420">
                  <c:v>0.55046323513183004</c:v>
                </c:pt>
                <c:pt idx="421">
                  <c:v>0.54835096485827794</c:v>
                </c:pt>
                <c:pt idx="422">
                  <c:v>0.54624563325926501</c:v>
                </c:pt>
                <c:pt idx="423">
                  <c:v>0.54414723549413402</c:v>
                </c:pt>
                <c:pt idx="424">
                  <c:v>0.54205576637048303</c:v>
                </c:pt>
                <c:pt idx="425">
                  <c:v>0.53997122035220002</c:v>
                </c:pt>
                <c:pt idx="426">
                  <c:v>0.53789359156729899</c:v>
                </c:pt>
                <c:pt idx="427">
                  <c:v>0.53582287381564098</c:v>
                </c:pt>
                <c:pt idx="428">
                  <c:v>0.533759060576525</c:v>
                </c:pt>
                <c:pt idx="429">
                  <c:v>0.53170214501600299</c:v>
                </c:pt>
                <c:pt idx="430">
                  <c:v>0.52965211999422002</c:v>
                </c:pt>
                <c:pt idx="431">
                  <c:v>0.52760897807246399</c:v>
                </c:pt>
                <c:pt idx="432">
                  <c:v>0.52557271152018803</c:v>
                </c:pt>
                <c:pt idx="433">
                  <c:v>0.52354331232179796</c:v>
                </c:pt>
                <c:pt idx="434">
                  <c:v>0.52152077218335602</c:v>
                </c:pt>
                <c:pt idx="435">
                  <c:v>0.51950508253915895</c:v>
                </c:pt>
                <c:pt idx="436">
                  <c:v>0.51749623455813698</c:v>
                </c:pt>
                <c:pt idx="437">
                  <c:v>0.51549421915018401</c:v>
                </c:pt>
                <c:pt idx="438">
                  <c:v>0.51349902697231198</c:v>
                </c:pt>
                <c:pt idx="439">
                  <c:v>0.51151064843473704</c:v>
                </c:pt>
                <c:pt idx="440">
                  <c:v>0.50952907370676204</c:v>
                </c:pt>
                <c:pt idx="441">
                  <c:v>0.50755429272264296</c:v>
                </c:pt>
                <c:pt idx="442">
                  <c:v>0.50558629518725295</c:v>
                </c:pt>
                <c:pt idx="443">
                  <c:v>0.50362507058169104</c:v>
                </c:pt>
                <c:pt idx="444">
                  <c:v>0.50167060816874398</c:v>
                </c:pt>
                <c:pt idx="445">
                  <c:v>0.499722896998261</c:v>
                </c:pt>
                <c:pt idx="446">
                  <c:v>0.49778192591239701</c:v>
                </c:pt>
                <c:pt idx="447">
                  <c:v>0.49584768355082498</c:v>
                </c:pt>
                <c:pt idx="448">
                  <c:v>0.49392015835569503</c:v>
                </c:pt>
                <c:pt idx="449">
                  <c:v>0.49199933857667899</c:v>
                </c:pt>
                <c:pt idx="450">
                  <c:v>0.49008521227576302</c:v>
                </c:pt>
                <c:pt idx="451">
                  <c:v>0.48817776733205798</c:v>
                </c:pt>
                <c:pt idx="452">
                  <c:v>0.48627699144641501</c:v>
                </c:pt>
                <c:pt idx="453">
                  <c:v>0.48438287214603898</c:v>
                </c:pt>
                <c:pt idx="454">
                  <c:v>0.48249539678894299</c:v>
                </c:pt>
                <c:pt idx="455">
                  <c:v>0.480614552568352</c:v>
                </c:pt>
                <c:pt idx="456">
                  <c:v>0.47874032651701498</c:v>
                </c:pt>
                <c:pt idx="457">
                  <c:v>0.47687270551143202</c:v>
                </c:pt>
                <c:pt idx="458">
                  <c:v>0.47501167627594498</c:v>
                </c:pt>
                <c:pt idx="459">
                  <c:v>0.47315722538686</c:v>
                </c:pt>
                <c:pt idx="460">
                  <c:v>0.471309339276415</c:v>
                </c:pt>
                <c:pt idx="461">
                  <c:v>0.46946800423658303</c:v>
                </c:pt>
                <c:pt idx="462">
                  <c:v>0.46763320642305001</c:v>
                </c:pt>
                <c:pt idx="463">
                  <c:v>0.46580493185879601</c:v>
                </c:pt>
                <c:pt idx="464">
                  <c:v>0.463983166437896</c:v>
                </c:pt>
                <c:pt idx="465">
                  <c:v>0.462167895929045</c:v>
                </c:pt>
                <c:pt idx="466">
                  <c:v>0.46035910597912899</c:v>
                </c:pt>
                <c:pt idx="467">
                  <c:v>0.45855678211661499</c:v>
                </c:pt>
                <c:pt idx="468">
                  <c:v>0.45676090975504002</c:v>
                </c:pt>
                <c:pt idx="469">
                  <c:v>0.45497147419623402</c:v>
                </c:pt>
                <c:pt idx="470">
                  <c:v>0.45318846063366103</c:v>
                </c:pt>
                <c:pt idx="471">
                  <c:v>0.45141185415553198</c:v>
                </c:pt>
                <c:pt idx="472">
                  <c:v>0.44964163974802202</c:v>
                </c:pt>
                <c:pt idx="473">
                  <c:v>0.44787780229824298</c:v>
                </c:pt>
                <c:pt idx="474">
                  <c:v>0.44612032659732598</c:v>
                </c:pt>
                <c:pt idx="475">
                  <c:v>0.44436919734337099</c:v>
                </c:pt>
                <c:pt idx="476">
                  <c:v>0.44262439914424401</c:v>
                </c:pt>
                <c:pt idx="477">
                  <c:v>0.44088591652050402</c:v>
                </c:pt>
                <c:pt idx="478">
                  <c:v>0.43915373390818102</c:v>
                </c:pt>
                <c:pt idx="479">
                  <c:v>0.43742783566141302</c:v>
                </c:pt>
                <c:pt idx="480">
                  <c:v>0.43570820605521998</c:v>
                </c:pt>
                <c:pt idx="481">
                  <c:v>0.43399482928801703</c:v>
                </c:pt>
                <c:pt idx="482">
                  <c:v>0.43228768948427299</c:v>
                </c:pt>
                <c:pt idx="483">
                  <c:v>0.43058677069696</c:v>
                </c:pt>
                <c:pt idx="484">
                  <c:v>0.42889205691003701</c:v>
                </c:pt>
                <c:pt idx="485">
                  <c:v>0.42720353204086498</c:v>
                </c:pt>
                <c:pt idx="486">
                  <c:v>0.42552117994257699</c:v>
                </c:pt>
                <c:pt idx="487">
                  <c:v>0.423844984406402</c:v>
                </c:pt>
                <c:pt idx="488">
                  <c:v>0.42217492916392702</c:v>
                </c:pt>
                <c:pt idx="489">
                  <c:v>0.42051099788933</c:v>
                </c:pt>
                <c:pt idx="490">
                  <c:v>0.41885317420156898</c:v>
                </c:pt>
                <c:pt idx="491">
                  <c:v>0.417201441666532</c:v>
                </c:pt>
                <c:pt idx="492">
                  <c:v>0.41555578379913</c:v>
                </c:pt>
                <c:pt idx="493">
                  <c:v>0.41391618406532898</c:v>
                </c:pt>
                <c:pt idx="494">
                  <c:v>0.41228262588424602</c:v>
                </c:pt>
                <c:pt idx="495">
                  <c:v>0.410655092629998</c:v>
                </c:pt>
                <c:pt idx="496">
                  <c:v>0.40903356763378701</c:v>
                </c:pt>
                <c:pt idx="497">
                  <c:v>0.40741803418568301</c:v>
                </c:pt>
                <c:pt idx="498">
                  <c:v>0.40580847553655303</c:v>
                </c:pt>
                <c:pt idx="499">
                  <c:v>0.40420487489982998</c:v>
                </c:pt>
                <c:pt idx="500">
                  <c:v>0.40260721545338901</c:v>
                </c:pt>
                <c:pt idx="501">
                  <c:v>0.40101548034120199</c:v>
                </c:pt>
                <c:pt idx="502">
                  <c:v>0.39942965267512698</c:v>
                </c:pt>
                <c:pt idx="503">
                  <c:v>0.39784971553654602</c:v>
                </c:pt>
                <c:pt idx="504">
                  <c:v>0.39627565197805198</c:v>
                </c:pt>
                <c:pt idx="505">
                  <c:v>0.39470744502504301</c:v>
                </c:pt>
                <c:pt idx="506">
                  <c:v>0.393145077677306</c:v>
                </c:pt>
                <c:pt idx="507">
                  <c:v>0.39158853291059298</c:v>
                </c:pt>
                <c:pt idx="508">
                  <c:v>0.39003779367810398</c:v>
                </c:pt>
                <c:pt idx="509">
                  <c:v>0.38849284291205299</c:v>
                </c:pt>
                <c:pt idx="510">
                  <c:v>0.38695366352500099</c:v>
                </c:pt>
                <c:pt idx="511">
                  <c:v>0.385420238411461</c:v>
                </c:pt>
                <c:pt idx="512">
                  <c:v>0.38389255044912801</c:v>
                </c:pt>
                <c:pt idx="513">
                  <c:v>0.38237058250037897</c:v>
                </c:pt>
                <c:pt idx="514">
                  <c:v>0.38085431741356102</c:v>
                </c:pt>
                <c:pt idx="515">
                  <c:v>0.37934373802433102</c:v>
                </c:pt>
                <c:pt idx="516">
                  <c:v>0.37783882715695599</c:v>
                </c:pt>
                <c:pt idx="517">
                  <c:v>0.37633956762554799</c:v>
                </c:pt>
                <c:pt idx="518">
                  <c:v>0.374845942235355</c:v>
                </c:pt>
                <c:pt idx="519">
                  <c:v>0.373357933783936</c:v>
                </c:pt>
                <c:pt idx="520">
                  <c:v>0.37187552506237698</c:v>
                </c:pt>
                <c:pt idx="521">
                  <c:v>0.370398698856441</c:v>
                </c:pt>
                <c:pt idx="522">
                  <c:v>0.36892743794773097</c:v>
                </c:pt>
                <c:pt idx="523">
                  <c:v>0.36746172511480102</c:v>
                </c:pt>
                <c:pt idx="524">
                  <c:v>0.36600154313426603</c:v>
                </c:pt>
                <c:pt idx="525">
                  <c:v>0.364546874781841</c:v>
                </c:pt>
                <c:pt idx="526">
                  <c:v>0.36309770283344001</c:v>
                </c:pt>
                <c:pt idx="527">
                  <c:v>0.36165401006618297</c:v>
                </c:pt>
                <c:pt idx="528">
                  <c:v>0.360215779259416</c:v>
                </c:pt>
                <c:pt idx="529">
                  <c:v>0.35878299319567802</c:v>
                </c:pt>
                <c:pt idx="530">
                  <c:v>0.35735563466171799</c:v>
                </c:pt>
                <c:pt idx="531">
                  <c:v>0.355933686449385</c:v>
                </c:pt>
                <c:pt idx="532">
                  <c:v>0.35451713135660801</c:v>
                </c:pt>
                <c:pt idx="533">
                  <c:v>0.35310595218827501</c:v>
                </c:pt>
                <c:pt idx="534">
                  <c:v>0.35170013175713799</c:v>
                </c:pt>
                <c:pt idx="535">
                  <c:v>0.35029965288468501</c:v>
                </c:pt>
                <c:pt idx="536">
                  <c:v>0.34890449840197202</c:v>
                </c:pt>
                <c:pt idx="537">
                  <c:v>0.347514651150513</c:v>
                </c:pt>
                <c:pt idx="538">
                  <c:v>0.34613009398303701</c:v>
                </c:pt>
                <c:pt idx="539">
                  <c:v>0.34475080976432598</c:v>
                </c:pt>
                <c:pt idx="540">
                  <c:v>0.34337678137199301</c:v>
                </c:pt>
                <c:pt idx="541">
                  <c:v>0.342007991697239</c:v>
                </c:pt>
                <c:pt idx="542">
                  <c:v>0.34064442364561798</c:v>
                </c:pt>
                <c:pt idx="543">
                  <c:v>0.339286060137794</c:v>
                </c:pt>
                <c:pt idx="544">
                  <c:v>0.33793288411019001</c:v>
                </c:pt>
                <c:pt idx="545">
                  <c:v>0.33658487851574298</c:v>
                </c:pt>
                <c:pt idx="546">
                  <c:v>0.33524202632462702</c:v>
                </c:pt>
                <c:pt idx="547">
                  <c:v>0.33390431052483499</c:v>
                </c:pt>
                <c:pt idx="548">
                  <c:v>0.332571714122947</c:v>
                </c:pt>
                <c:pt idx="549">
                  <c:v>0.33124422014467902</c:v>
                </c:pt>
                <c:pt idx="550">
                  <c:v>0.329921811635559</c:v>
                </c:pt>
                <c:pt idx="551">
                  <c:v>0.32860447166155898</c:v>
                </c:pt>
                <c:pt idx="552">
                  <c:v>0.32729218330966497</c:v>
                </c:pt>
                <c:pt idx="553">
                  <c:v>0.32598492968849702</c:v>
                </c:pt>
                <c:pt idx="554">
                  <c:v>0.32468269392886001</c:v>
                </c:pt>
                <c:pt idx="555">
                  <c:v>0.32338545918433798</c:v>
                </c:pt>
                <c:pt idx="556">
                  <c:v>0.32209320863181101</c:v>
                </c:pt>
                <c:pt idx="557">
                  <c:v>0.32080592547202702</c:v>
                </c:pt>
                <c:pt idx="558">
                  <c:v>0.31952359293011601</c:v>
                </c:pt>
                <c:pt idx="559">
                  <c:v>0.31824619425609402</c:v>
                </c:pt>
                <c:pt idx="560">
                  <c:v>0.31697371272539498</c:v>
                </c:pt>
                <c:pt idx="561">
                  <c:v>0.31570613163935402</c:v>
                </c:pt>
                <c:pt idx="562">
                  <c:v>0.31444343432566302</c:v>
                </c:pt>
                <c:pt idx="563">
                  <c:v>0.31318560413886798</c:v>
                </c:pt>
                <c:pt idx="564">
                  <c:v>0.31193262446081299</c:v>
                </c:pt>
                <c:pt idx="565">
                  <c:v>0.31068447870113303</c:v>
                </c:pt>
                <c:pt idx="566">
                  <c:v>0.30944115029761299</c:v>
                </c:pt>
                <c:pt idx="567">
                  <c:v>0.30820262271668097</c:v>
                </c:pt>
                <c:pt idx="568">
                  <c:v>0.30696887945380802</c:v>
                </c:pt>
                <c:pt idx="569">
                  <c:v>0.30573990403389101</c:v>
                </c:pt>
                <c:pt idx="570">
                  <c:v>0.30451568001169899</c:v>
                </c:pt>
                <c:pt idx="571">
                  <c:v>0.303296190972214</c:v>
                </c:pt>
                <c:pt idx="572">
                  <c:v>0.30208142053106601</c:v>
                </c:pt>
                <c:pt idx="573">
                  <c:v>0.300871352334807</c:v>
                </c:pt>
                <c:pt idx="574">
                  <c:v>0.299665970061401</c:v>
                </c:pt>
                <c:pt idx="575">
                  <c:v>0.29846525742046798</c:v>
                </c:pt>
                <c:pt idx="576">
                  <c:v>0.29726919815366498</c:v>
                </c:pt>
                <c:pt idx="577">
                  <c:v>0.29607777603507601</c:v>
                </c:pt>
                <c:pt idx="578">
                  <c:v>0.29489097487141802</c:v>
                </c:pt>
                <c:pt idx="579">
                  <c:v>0.29370877850247101</c:v>
                </c:pt>
                <c:pt idx="580">
                  <c:v>0.292531170801336</c:v>
                </c:pt>
                <c:pt idx="581">
                  <c:v>0.291358135674743</c:v>
                </c:pt>
                <c:pt idx="582">
                  <c:v>0.29018965706335498</c:v>
                </c:pt>
                <c:pt idx="583">
                  <c:v>0.28902571894206103</c:v>
                </c:pt>
                <c:pt idx="584">
                  <c:v>0.28786630532019902</c:v>
                </c:pt>
                <c:pt idx="585">
                  <c:v>0.28671140024191399</c:v>
                </c:pt>
                <c:pt idx="586">
                  <c:v>0.28556098778637301</c:v>
                </c:pt>
                <c:pt idx="587">
                  <c:v>0.28441505206802697</c:v>
                </c:pt>
                <c:pt idx="588">
                  <c:v>0.28327357723683999</c:v>
                </c:pt>
                <c:pt idx="589">
                  <c:v>0.28213654747858802</c:v>
                </c:pt>
                <c:pt idx="590">
                  <c:v>0.28100394701507903</c:v>
                </c:pt>
                <c:pt idx="591">
                  <c:v>0.27987576010431298</c:v>
                </c:pt>
                <c:pt idx="592">
                  <c:v>0.27875197104082</c:v>
                </c:pt>
                <c:pt idx="593">
                  <c:v>0.27763256415576598</c:v>
                </c:pt>
                <c:pt idx="594">
                  <c:v>0.27651752381725703</c:v>
                </c:pt>
                <c:pt idx="595">
                  <c:v>0.27540683443047997</c:v>
                </c:pt>
                <c:pt idx="596">
                  <c:v>0.27430048043792699</c:v>
                </c:pt>
                <c:pt idx="597">
                  <c:v>0.27319844631961998</c:v>
                </c:pt>
                <c:pt idx="598">
                  <c:v>0.27210071659321899</c:v>
                </c:pt>
                <c:pt idx="599">
                  <c:v>0.27100727581427497</c:v>
                </c:pt>
                <c:pt idx="600">
                  <c:v>0.269918108576362</c:v>
                </c:pt>
                <c:pt idx="601">
                  <c:v>0.26883319951128098</c:v>
                </c:pt>
                <c:pt idx="602">
                  <c:v>0.26775253328919402</c:v>
                </c:pt>
                <c:pt idx="603">
                  <c:v>0.26667609461880099</c:v>
                </c:pt>
                <c:pt idx="604">
                  <c:v>0.26560386824749899</c:v>
                </c:pt>
                <c:pt idx="605">
                  <c:v>0.26453583896153698</c:v>
                </c:pt>
                <c:pt idx="606">
                  <c:v>0.26347199158608903</c:v>
                </c:pt>
                <c:pt idx="607">
                  <c:v>0.26241231098552298</c:v>
                </c:pt>
                <c:pt idx="608">
                  <c:v>0.26135678206339702</c:v>
                </c:pt>
                <c:pt idx="609">
                  <c:v>0.26030538976269402</c:v>
                </c:pt>
                <c:pt idx="610">
                  <c:v>0.25925811906589002</c:v>
                </c:pt>
                <c:pt idx="611">
                  <c:v>0.2582149549951</c:v>
                </c:pt>
                <c:pt idx="612">
                  <c:v>0.25717588261218599</c:v>
                </c:pt>
                <c:pt idx="613">
                  <c:v>0.25614088701884902</c:v>
                </c:pt>
                <c:pt idx="614">
                  <c:v>0.255109953356775</c:v>
                </c:pt>
                <c:pt idx="615">
                  <c:v>0.254083066807683</c:v>
                </c:pt>
                <c:pt idx="616">
                  <c:v>0.25306021259350397</c:v>
                </c:pt>
                <c:pt idx="617">
                  <c:v>0.25204137597639198</c:v>
                </c:pt>
                <c:pt idx="618">
                  <c:v>0.25102654225885401</c:v>
                </c:pt>
                <c:pt idx="619">
                  <c:v>0.25001569678382601</c:v>
                </c:pt>
                <c:pt idx="620">
                  <c:v>0.24900882493483301</c:v>
                </c:pt>
                <c:pt idx="621">
                  <c:v>0.24800591213585199</c:v>
                </c:pt>
                <c:pt idx="622">
                  <c:v>0.24700694385168301</c:v>
                </c:pt>
                <c:pt idx="623">
                  <c:v>0.24601190558779501</c:v>
                </c:pt>
                <c:pt idx="624">
                  <c:v>0.24502078289041199</c:v>
                </c:pt>
                <c:pt idx="625">
                  <c:v>0.24403356134677701</c:v>
                </c:pt>
                <c:pt idx="626">
                  <c:v>0.24305022658491901</c:v>
                </c:pt>
                <c:pt idx="627">
                  <c:v>0.242070764273984</c:v>
                </c:pt>
                <c:pt idx="628">
                  <c:v>0.24109516012405</c:v>
                </c:pt>
                <c:pt idx="629">
                  <c:v>0.24012339988637799</c:v>
                </c:pt>
                <c:pt idx="630">
                  <c:v>0.23915546935328699</c:v>
                </c:pt>
                <c:pt idx="631">
                  <c:v>0.238191354358403</c:v>
                </c:pt>
                <c:pt idx="632">
                  <c:v>0.237231040776443</c:v>
                </c:pt>
                <c:pt idx="633">
                  <c:v>0.236274514523515</c:v>
                </c:pt>
                <c:pt idx="634">
                  <c:v>0.23532176155693699</c:v>
                </c:pt>
                <c:pt idx="635">
                  <c:v>0.23437276787540701</c:v>
                </c:pt>
                <c:pt idx="636">
                  <c:v>0.23342751951896401</c:v>
                </c:pt>
                <c:pt idx="637">
                  <c:v>0.232486002569046</c:v>
                </c:pt>
                <c:pt idx="638">
                  <c:v>0.231548203148468</c:v>
                </c:pt>
                <c:pt idx="639">
                  <c:v>0.230614107421551</c:v>
                </c:pt>
                <c:pt idx="640">
                  <c:v>0.22968370159399401</c:v>
                </c:pt>
                <c:pt idx="641">
                  <c:v>0.22875697191299699</c:v>
                </c:pt>
                <c:pt idx="642">
                  <c:v>0.22783390466725301</c:v>
                </c:pt>
                <c:pt idx="643">
                  <c:v>0.22691448618686899</c:v>
                </c:pt>
                <c:pt idx="644">
                  <c:v>0.22599870284353901</c:v>
                </c:pt>
                <c:pt idx="645">
                  <c:v>0.225086541050393</c:v>
                </c:pt>
                <c:pt idx="646">
                  <c:v>0.22417798726214999</c:v>
                </c:pt>
                <c:pt idx="647">
                  <c:v>0.22327302797489401</c:v>
                </c:pt>
                <c:pt idx="648">
                  <c:v>0.22237164972634901</c:v>
                </c:pt>
                <c:pt idx="649">
                  <c:v>0.22147383909566801</c:v>
                </c:pt>
                <c:pt idx="650">
                  <c:v>0.22057958270354999</c:v>
                </c:pt>
                <c:pt idx="651">
                  <c:v>0.219688867212085</c:v>
                </c:pt>
                <c:pt idx="652">
                  <c:v>0.21880167932493799</c:v>
                </c:pt>
                <c:pt idx="653">
                  <c:v>0.217918005787166</c:v>
                </c:pt>
                <c:pt idx="654">
                  <c:v>0.21703783338534399</c:v>
                </c:pt>
                <c:pt idx="655">
                  <c:v>0.21616114894740801</c:v>
                </c:pt>
                <c:pt idx="656">
                  <c:v>0.21528793934273699</c:v>
                </c:pt>
                <c:pt idx="657">
                  <c:v>0.214418191482111</c:v>
                </c:pt>
                <c:pt idx="658">
                  <c:v>0.21355189231764499</c:v>
                </c:pt>
                <c:pt idx="659">
                  <c:v>0.21268902884288199</c:v>
                </c:pt>
                <c:pt idx="660">
                  <c:v>0.211829588092563</c:v>
                </c:pt>
                <c:pt idx="661">
                  <c:v>0.21097355714281599</c:v>
                </c:pt>
                <c:pt idx="662">
                  <c:v>0.210120923110971</c:v>
                </c:pt>
                <c:pt idx="663">
                  <c:v>0.20927167315568401</c:v>
                </c:pt>
                <c:pt idx="664">
                  <c:v>0.20842579447665399</c:v>
                </c:pt>
                <c:pt idx="665">
                  <c:v>0.20758327431490201</c:v>
                </c:pt>
                <c:pt idx="666">
                  <c:v>0.20674409995245499</c:v>
                </c:pt>
                <c:pt idx="667">
                  <c:v>0.20590825871254001</c:v>
                </c:pt>
                <c:pt idx="668">
                  <c:v>0.20507573795930301</c:v>
                </c:pt>
                <c:pt idx="669">
                  <c:v>0.20424652509799901</c:v>
                </c:pt>
                <c:pt idx="670">
                  <c:v>0.20342060757482699</c:v>
                </c:pt>
                <c:pt idx="671">
                  <c:v>0.20259797287689299</c:v>
                </c:pt>
                <c:pt idx="672">
                  <c:v>0.20177860853219901</c:v>
                </c:pt>
                <c:pt idx="673">
                  <c:v>0.200962502109546</c:v>
                </c:pt>
                <c:pt idx="674">
                  <c:v>0.200149641218546</c:v>
                </c:pt>
                <c:pt idx="675">
                  <c:v>0.199340013509539</c:v>
                </c:pt>
                <c:pt idx="676">
                  <c:v>0.19853360667356901</c:v>
                </c:pt>
                <c:pt idx="677">
                  <c:v>0.19773040844222201</c:v>
                </c:pt>
                <c:pt idx="678">
                  <c:v>0.19693040658777899</c:v>
                </c:pt>
                <c:pt idx="679">
                  <c:v>0.19613358892296301</c:v>
                </c:pt>
                <c:pt idx="680">
                  <c:v>0.19533994330101101</c:v>
                </c:pt>
                <c:pt idx="681">
                  <c:v>0.19454945761554501</c:v>
                </c:pt>
                <c:pt idx="682">
                  <c:v>0.19376211980053001</c:v>
                </c:pt>
                <c:pt idx="683">
                  <c:v>0.19297791783023999</c:v>
                </c:pt>
                <c:pt idx="684">
                  <c:v>0.192196839719184</c:v>
                </c:pt>
                <c:pt idx="685">
                  <c:v>0.19141887352204001</c:v>
                </c:pt>
                <c:pt idx="686">
                  <c:v>0.190644007333577</c:v>
                </c:pt>
                <c:pt idx="687">
                  <c:v>0.18987222928863701</c:v>
                </c:pt>
                <c:pt idx="688">
                  <c:v>0.18910352756203</c:v>
                </c:pt>
                <c:pt idx="689">
                  <c:v>0.18833789036846901</c:v>
                </c:pt>
                <c:pt idx="690">
                  <c:v>0.18757530596253799</c:v>
                </c:pt>
                <c:pt idx="691">
                  <c:v>0.18681576263858901</c:v>
                </c:pt>
                <c:pt idx="692">
                  <c:v>0.186059248730683</c:v>
                </c:pt>
                <c:pt idx="693">
                  <c:v>0.185305752612515</c:v>
                </c:pt>
                <c:pt idx="694">
                  <c:v>0.18455526269738701</c:v>
                </c:pt>
                <c:pt idx="695">
                  <c:v>0.183807767438084</c:v>
                </c:pt>
                <c:pt idx="696">
                  <c:v>0.183063255326817</c:v>
                </c:pt>
                <c:pt idx="697">
                  <c:v>0.182321714895155</c:v>
                </c:pt>
                <c:pt idx="698">
                  <c:v>0.18158313471395199</c:v>
                </c:pt>
                <c:pt idx="699">
                  <c:v>0.180847503393291</c:v>
                </c:pt>
                <c:pt idx="700">
                  <c:v>0.180114809582371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0.72963842701364301</c:v>
                </c:pt>
                <c:pt idx="1">
                  <c:v>0.73175581079435204</c:v>
                </c:pt>
                <c:pt idx="2">
                  <c:v>0.73387935431064999</c:v>
                </c:pt>
                <c:pt idx="3">
                  <c:v>0.73600907596463305</c:v>
                </c:pt>
                <c:pt idx="4">
                  <c:v>0.73814499423308999</c:v>
                </c:pt>
                <c:pt idx="5">
                  <c:v>0.74028712766878302</c:v>
                </c:pt>
                <c:pt idx="6">
                  <c:v>0.74243549490179195</c:v>
                </c:pt>
                <c:pt idx="7">
                  <c:v>0.74459011464093305</c:v>
                </c:pt>
                <c:pt idx="8">
                  <c:v>0.74675100567525599</c:v>
                </c:pt>
                <c:pt idx="9">
                  <c:v>0.74891818687562395</c:v>
                </c:pt>
                <c:pt idx="10">
                  <c:v>0.75109167719637304</c:v>
                </c:pt>
                <c:pt idx="11">
                  <c:v>0.75327149567708496</c:v>
                </c:pt>
                <c:pt idx="12">
                  <c:v>0.75545766144444604</c:v>
                </c:pt>
                <c:pt idx="13">
                  <c:v>0.75765019371422104</c:v>
                </c:pt>
                <c:pt idx="14">
                  <c:v>0.75984911179334602</c:v>
                </c:pt>
                <c:pt idx="15">
                  <c:v>0.76205443508214898</c:v>
                </c:pt>
                <c:pt idx="16">
                  <c:v>0.76426618307670202</c:v>
                </c:pt>
                <c:pt idx="17">
                  <c:v>0.76648437537132597</c:v>
                </c:pt>
                <c:pt idx="18">
                  <c:v>0.76870903166125204</c:v>
                </c:pt>
                <c:pt idx="19">
                  <c:v>0.77094017174545304</c:v>
                </c:pt>
                <c:pt idx="20">
                  <c:v>0.77317781552966203</c:v>
                </c:pt>
                <c:pt idx="21">
                  <c:v>0.77542198302958898</c:v>
                </c:pt>
                <c:pt idx="22">
                  <c:v>0.77767269437435504</c:v>
                </c:pt>
                <c:pt idx="23">
                  <c:v>0.77992996981015905</c:v>
                </c:pt>
                <c:pt idx="24">
                  <c:v>0.78219382970420603</c:v>
                </c:pt>
                <c:pt idx="25">
                  <c:v>0.78446429454890099</c:v>
                </c:pt>
                <c:pt idx="26">
                  <c:v>0.78674138496634505</c:v>
                </c:pt>
                <c:pt idx="27">
                  <c:v>0.78902512171316697</c:v>
                </c:pt>
                <c:pt idx="28">
                  <c:v>0.79131552568569197</c:v>
                </c:pt>
                <c:pt idx="29">
                  <c:v>0.79361261792551496</c:v>
                </c:pt>
                <c:pt idx="30">
                  <c:v>0.79591641962548398</c:v>
                </c:pt>
                <c:pt idx="31">
                  <c:v>0.79822695213614703</c:v>
                </c:pt>
                <c:pt idx="32">
                  <c:v>0.80054423697270005</c:v>
                </c:pt>
                <c:pt idx="33">
                  <c:v>0.80286829582249097</c:v>
                </c:pt>
                <c:pt idx="34">
                  <c:v>0.80519915055312097</c:v>
                </c:pt>
                <c:pt idx="35">
                  <c:v>0.80753682322121201</c:v>
                </c:pt>
                <c:pt idx="36">
                  <c:v>0.80988133608190005</c:v>
                </c:pt>
                <c:pt idx="37">
                  <c:v>0.81223271159912702</c:v>
                </c:pt>
                <c:pt idx="38">
                  <c:v>0.814590972456817</c:v>
                </c:pt>
                <c:pt idx="39">
                  <c:v>0.81695614157101903</c:v>
                </c:pt>
                <c:pt idx="40">
                  <c:v>0.81932824210312705</c:v>
                </c:pt>
                <c:pt idx="41">
                  <c:v>0.82170729747428695</c:v>
                </c:pt>
                <c:pt idx="42">
                  <c:v>0.82409333138111396</c:v>
                </c:pt>
                <c:pt idx="43">
                  <c:v>0.82648636781286999</c:v>
                </c:pt>
                <c:pt idx="44">
                  <c:v>0.82888643107026005</c:v>
                </c:pt>
                <c:pt idx="45">
                  <c:v>0.83129354578603898</c:v>
                </c:pt>
                <c:pt idx="46">
                  <c:v>0.83370773694760703</c:v>
                </c:pt>
                <c:pt idx="47">
                  <c:v>0.83612902992187799</c:v>
                </c:pt>
                <c:pt idx="48">
                  <c:v>0.83855745048262698</c:v>
                </c:pt>
                <c:pt idx="49">
                  <c:v>0.84099302484067395</c:v>
                </c:pt>
                <c:pt idx="50">
                  <c:v>0.84343577967721095</c:v>
                </c:pt>
                <c:pt idx="51">
                  <c:v>0.84588574218068002</c:v>
                </c:pt>
                <c:pt idx="52">
                  <c:v>0.84834294008766298</c:v>
                </c:pt>
                <c:pt idx="53">
                  <c:v>0.85080740172828695</c:v>
                </c:pt>
                <c:pt idx="54">
                  <c:v>0.85327915607674498</c:v>
                </c:pt>
                <c:pt idx="55">
                  <c:v>0.85575823280762497</c:v>
                </c:pt>
                <c:pt idx="56">
                  <c:v>0.85824459875596604</c:v>
                </c:pt>
                <c:pt idx="57">
                  <c:v>0.86073796533163305</c:v>
                </c:pt>
                <c:pt idx="58">
                  <c:v>0.86323797610076103</c:v>
                </c:pt>
                <c:pt idx="59">
                  <c:v>0.86574426985528496</c:v>
                </c:pt>
                <c:pt idx="60">
                  <c:v>0.86825648053316795</c:v>
                </c:pt>
                <c:pt idx="61">
                  <c:v>0.87077423713802704</c:v>
                </c:pt>
                <c:pt idx="62">
                  <c:v>0.87329716365810195</c:v>
                </c:pt>
                <c:pt idx="63">
                  <c:v>0.87582487898446204</c:v>
                </c:pt>
                <c:pt idx="64">
                  <c:v>0.87835699682833301</c:v>
                </c:pt>
                <c:pt idx="65">
                  <c:v>0.88089312563745703</c:v>
                </c:pt>
                <c:pt idx="66">
                  <c:v>0.88343286851135705</c:v>
                </c:pt>
                <c:pt idx="67">
                  <c:v>0.88597582311538003</c:v>
                </c:pt>
                <c:pt idx="68">
                  <c:v>0.88852158159338901</c:v>
                </c:pt>
                <c:pt idx="69">
                  <c:v>0.89106973047896798</c:v>
                </c:pt>
                <c:pt idx="70">
                  <c:v>0.89361985060496396</c:v>
                </c:pt>
                <c:pt idx="71">
                  <c:v>0.89617151701123399</c:v>
                </c:pt>
                <c:pt idx="72">
                  <c:v>0.89872429885039395</c:v>
                </c:pt>
                <c:pt idx="73">
                  <c:v>0.90127775929140097</c:v>
                </c:pt>
                <c:pt idx="74">
                  <c:v>0.90383145542073795</c:v>
                </c:pt>
                <c:pt idx="75">
                  <c:v>0.90638493814103005</c:v>
                </c:pt>
                <c:pt idx="76">
                  <c:v>0.90893775206680705</c:v>
                </c:pt>
                <c:pt idx="77">
                  <c:v>0.91148943541720095</c:v>
                </c:pt>
                <c:pt idx="78">
                  <c:v>0.91403951990528198</c:v>
                </c:pt>
                <c:pt idx="79">
                  <c:v>0.91658753062376896</c:v>
                </c:pt>
                <c:pt idx="80">
                  <c:v>0.91913298592676795</c:v>
                </c:pt>
                <c:pt idx="81">
                  <c:v>0.92167539730724102</c:v>
                </c:pt>
                <c:pt idx="82">
                  <c:v>0.92421426926981898</c:v>
                </c:pt>
                <c:pt idx="83">
                  <c:v>0.92674909919856796</c:v>
                </c:pt>
                <c:pt idx="84">
                  <c:v>0.92927937721931098</c:v>
                </c:pt>
                <c:pt idx="85">
                  <c:v>0.931804586056031</c:v>
                </c:pt>
                <c:pt idx="86">
                  <c:v>0.93432420088087498</c:v>
                </c:pt>
                <c:pt idx="87">
                  <c:v>0.93683768915724097</c:v>
                </c:pt>
                <c:pt idx="88">
                  <c:v>0.93934451047536904</c:v>
                </c:pt>
                <c:pt idx="89">
                  <c:v>0.94184411637983001</c:v>
                </c:pt>
                <c:pt idx="90">
                  <c:v>0.94433595018825101</c:v>
                </c:pt>
                <c:pt idx="91">
                  <c:v>0.94681944680055696</c:v>
                </c:pt>
                <c:pt idx="92">
                  <c:v>0.94929403249795996</c:v>
                </c:pt>
                <c:pt idx="93">
                  <c:v>0.95175912473086399</c:v>
                </c:pt>
                <c:pt idx="94">
                  <c:v>0.954214131894771</c:v>
                </c:pt>
                <c:pt idx="95">
                  <c:v>0.95665845309320996</c:v>
                </c:pt>
                <c:pt idx="96">
                  <c:v>0.95909147788663995</c:v>
                </c:pt>
                <c:pt idx="97">
                  <c:v>0.96151258602615797</c:v>
                </c:pt>
                <c:pt idx="98">
                  <c:v>0.96392114717078503</c:v>
                </c:pt>
                <c:pt idx="99">
                  <c:v>0.96631652058694795</c:v>
                </c:pt>
                <c:pt idx="100">
                  <c:v>0.96869805482872395</c:v>
                </c:pt>
                <c:pt idx="101">
                  <c:v>0.97106508739721697</c:v>
                </c:pt>
                <c:pt idx="102">
                  <c:v>0.97341694437734405</c:v>
                </c:pt>
                <c:pt idx="103">
                  <c:v>0.97575294005014701</c:v>
                </c:pt>
                <c:pt idx="104">
                  <c:v>0.97807237647856604</c:v>
                </c:pt>
                <c:pt idx="105">
                  <c:v>0.98037454306442695</c:v>
                </c:pt>
                <c:pt idx="106">
                  <c:v>0.98265871607422295</c:v>
                </c:pt>
                <c:pt idx="107">
                  <c:v>0.98492415813100698</c:v>
                </c:pt>
                <c:pt idx="108">
                  <c:v>0.98717011766948104</c:v>
                </c:pt>
                <c:pt idx="109">
                  <c:v>0.98939582835114004</c:v>
                </c:pt>
                <c:pt idx="110">
                  <c:v>0.99160050843594605</c:v>
                </c:pt>
                <c:pt idx="111">
                  <c:v>0.99378336010677604</c:v>
                </c:pt>
                <c:pt idx="112">
                  <c:v>0.99594356874245604</c:v>
                </c:pt>
                <c:pt idx="113">
                  <c:v>0.99808030213483001</c:v>
                </c:pt>
                <c:pt idx="114">
                  <c:v>1.0016636391003</c:v>
                </c:pt>
                <c:pt idx="115">
                  <c:v>1.01980754456481</c:v>
                </c:pt>
                <c:pt idx="116">
                  <c:v>1.0379551347776299</c:v>
                </c:pt>
                <c:pt idx="117">
                  <c:v>1.0560978350391099</c:v>
                </c:pt>
                <c:pt idx="118">
                  <c:v>1.07422707397519</c:v>
                </c:pt>
                <c:pt idx="119">
                  <c:v>1.09233429442566</c:v>
                </c:pt>
                <c:pt idx="120">
                  <c:v>1.11041096427362</c:v>
                </c:pt>
                <c:pt idx="121">
                  <c:v>1.1284485871955501</c:v>
                </c:pt>
                <c:pt idx="122">
                  <c:v>1.14643871331137</c:v>
                </c:pt>
                <c:pt idx="123">
                  <c:v>1.16437294971464</c:v>
                </c:pt>
                <c:pt idx="124">
                  <c:v>1.18224297086335</c:v>
                </c:pt>
                <c:pt idx="125">
                  <c:v>1.2000405288123801</c:v>
                </c:pt>
                <c:pt idx="126">
                  <c:v>1.21775746326934</c:v>
                </c:pt>
                <c:pt idx="127">
                  <c:v>1.23538571145604</c:v>
                </c:pt>
                <c:pt idx="128">
                  <c:v>1.25291731775856</c:v>
                </c:pt>
                <c:pt idx="129">
                  <c:v>1.27034444314961</c:v>
                </c:pt>
                <c:pt idx="130">
                  <c:v>1.2876593743675999</c:v>
                </c:pt>
                <c:pt idx="131">
                  <c:v>1.3048545328375101</c:v>
                </c:pt>
                <c:pt idx="132">
                  <c:v>1.3219224833197101</c:v>
                </c:pt>
                <c:pt idx="133">
                  <c:v>1.33885594227324</c:v>
                </c:pt>
                <c:pt idx="134">
                  <c:v>1.3556477859215099</c:v>
                </c:pt>
                <c:pt idx="135">
                  <c:v>1.3722910580085901</c:v>
                </c:pt>
                <c:pt idx="136">
                  <c:v>1.3887789772356101</c:v>
                </c:pt>
                <c:pt idx="137">
                  <c:v>1.4051049443674899</c:v>
                </c:pt>
                <c:pt idx="138">
                  <c:v>1.421262549001</c:v>
                </c:pt>
                <c:pt idx="139">
                  <c:v>1.4372455759862699</c:v>
                </c:pt>
                <c:pt idx="140">
                  <c:v>1.45304801149462</c:v>
                </c:pt>
                <c:pt idx="141">
                  <c:v>1.4686640487264699</c:v>
                </c:pt>
                <c:pt idx="142">
                  <c:v>1.4840880932539899</c:v>
                </c:pt>
                <c:pt idx="143">
                  <c:v>1.49931476799421</c:v>
                </c:pt>
                <c:pt idx="144">
                  <c:v>1.51433891780879</c:v>
                </c:pt>
                <c:pt idx="145">
                  <c:v>1.52915561372801</c:v>
                </c:pt>
                <c:pt idx="146">
                  <c:v>1.5437601567969499</c:v>
                </c:pt>
                <c:pt idx="147">
                  <c:v>1.55814808154296</c:v>
                </c:pt>
                <c:pt idx="148">
                  <c:v>1.5723151590641999</c:v>
                </c:pt>
                <c:pt idx="149">
                  <c:v>1.5862573997398799</c:v>
                </c:pt>
                <c:pt idx="150">
                  <c:v>1.59997105556355</c:v>
                </c:pt>
                <c:pt idx="151">
                  <c:v>1.6134526221016301</c:v>
                </c:pt>
                <c:pt idx="152">
                  <c:v>1.62669884008</c:v>
                </c:pt>
                <c:pt idx="153">
                  <c:v>1.63970669660228</c:v>
                </c:pt>
                <c:pt idx="154">
                  <c:v>1.6524734260040299</c:v>
                </c:pt>
                <c:pt idx="155">
                  <c:v>1.6649965103476601</c:v>
                </c:pt>
                <c:pt idx="156">
                  <c:v>1.67727367956375</c:v>
                </c:pt>
                <c:pt idx="157">
                  <c:v>1.68930291124465</c:v>
                </c:pt>
                <c:pt idx="158">
                  <c:v>1.7010824300972101</c:v>
                </c:pt>
                <c:pt idx="159">
                  <c:v>1.7126107070616201</c:v>
                </c:pt>
                <c:pt idx="160">
                  <c:v>1.72388645810409</c:v>
                </c:pt>
                <c:pt idx="161">
                  <c:v>1.7349086426915601</c:v>
                </c:pt>
                <c:pt idx="162">
                  <c:v>1.74567646195673</c:v>
                </c:pt>
                <c:pt idx="163">
                  <c:v>1.7561893565625899</c:v>
                </c:pt>
                <c:pt idx="164">
                  <c:v>1.76644700427552</c:v>
                </c:pt>
                <c:pt idx="165">
                  <c:v>1.77644931725666</c:v>
                </c:pt>
                <c:pt idx="166">
                  <c:v>1.7861964390813301</c:v>
                </c:pt>
                <c:pt idx="167">
                  <c:v>1.7956887414968199</c:v>
                </c:pt>
                <c:pt idx="168">
                  <c:v>1.80492682092862</c:v>
                </c:pt>
                <c:pt idx="169">
                  <c:v>1.813911494746</c:v>
                </c:pt>
                <c:pt idx="170">
                  <c:v>1.8226437972973499</c:v>
                </c:pt>
                <c:pt idx="171">
                  <c:v>1.8311249757263699</c:v>
                </c:pt>
                <c:pt idx="172">
                  <c:v>1.83935648557993</c:v>
                </c:pt>
                <c:pt idx="173">
                  <c:v>1.8473399862187601</c:v>
                </c:pt>
                <c:pt idx="174">
                  <c:v>1.85507733604207</c:v>
                </c:pt>
                <c:pt idx="175">
                  <c:v>1.8625705875370799</c:v>
                </c:pt>
                <c:pt idx="176">
                  <c:v>1.86982198216494</c:v>
                </c:pt>
                <c:pt idx="177">
                  <c:v>1.8768339450937901</c:v>
                </c:pt>
                <c:pt idx="178">
                  <c:v>1.8836090797904499</c:v>
                </c:pt>
                <c:pt idx="179">
                  <c:v>1.8901501624814301</c:v>
                </c:pt>
                <c:pt idx="180">
                  <c:v>1.8964601364945799</c:v>
                </c:pt>
                <c:pt idx="181">
                  <c:v>1.90254210649202</c:v>
                </c:pt>
                <c:pt idx="182">
                  <c:v>1.9083993326052999</c:v>
                </c:pt>
                <c:pt idx="183">
                  <c:v>1.91403522448339</c:v>
                </c:pt>
                <c:pt idx="184">
                  <c:v>1.91945333526419</c:v>
                </c:pt>
                <c:pt idx="185">
                  <c:v>1.9246573554797799</c:v>
                </c:pt>
                <c:pt idx="186">
                  <c:v>1.9296511069059199</c:v>
                </c:pt>
                <c:pt idx="187">
                  <c:v>1.9344385363657599</c:v>
                </c:pt>
                <c:pt idx="188">
                  <c:v>1.9390237094978</c:v>
                </c:pt>
                <c:pt idx="189">
                  <c:v>1.9434108044979801</c:v>
                </c:pt>
                <c:pt idx="190">
                  <c:v>1.9476041058453799</c:v>
                </c:pt>
                <c:pt idx="191">
                  <c:v>1.95160799802123</c:v>
                </c:pt>
                <c:pt idx="192">
                  <c:v>1.95542695923028</c:v>
                </c:pt>
                <c:pt idx="193">
                  <c:v>1.95906555513396</c:v>
                </c:pt>
                <c:pt idx="194">
                  <c:v>1.96252843260402</c:v>
                </c:pt>
                <c:pt idx="195">
                  <c:v>1.96582031350564</c:v>
                </c:pt>
                <c:pt idx="196">
                  <c:v>1.9689459885185501</c:v>
                </c:pt>
                <c:pt idx="197">
                  <c:v>1.9719103110046801</c:v>
                </c:pt>
                <c:pt idx="198">
                  <c:v>1.97471819093051</c:v>
                </c:pt>
                <c:pt idx="199">
                  <c:v>1.9773745888524199</c:v>
                </c:pt>
                <c:pt idx="200">
                  <c:v>1.9798845099728899</c:v>
                </c:pt>
                <c:pt idx="201">
                  <c:v>1.9822529982753301</c:v>
                </c:pt>
                <c:pt idx="202">
                  <c:v>1.9844851307453</c:v>
                </c:pt>
                <c:pt idx="203">
                  <c:v>1.9865860116855301</c:v>
                </c:pt>
                <c:pt idx="204">
                  <c:v>1.9885607671319501</c:v>
                </c:pt>
                <c:pt idx="205">
                  <c:v>1.9904145393781401</c:v>
                </c:pt>
                <c:pt idx="206">
                  <c:v>1.9921524816149101</c:v>
                </c:pt>
                <c:pt idx="207">
                  <c:v>1.99377975269204</c:v>
                </c:pt>
                <c:pt idx="208">
                  <c:v>1.9953015120086699</c:v>
                </c:pt>
                <c:pt idx="209">
                  <c:v>1.99672291453893</c:v>
                </c:pt>
                <c:pt idx="210">
                  <c:v>1.99804910599904</c:v>
                </c:pt>
                <c:pt idx="211">
                  <c:v>1.9992852181618599</c:v>
                </c:pt>
                <c:pt idx="212">
                  <c:v>2.00043636432502</c:v>
                </c:pt>
                <c:pt idx="213">
                  <c:v>2.0015076349380099</c:v>
                </c:pt>
                <c:pt idx="214">
                  <c:v>2.0025040933939202</c:v>
                </c:pt>
                <c:pt idx="215">
                  <c:v>2.00343077199082</c:v>
                </c:pt>
                <c:pt idx="216">
                  <c:v>2.0042926680678601</c:v>
                </c:pt>
                <c:pt idx="217">
                  <c:v>2.00509474032076</c:v>
                </c:pt>
                <c:pt idx="218">
                  <c:v>2.0058419053010001</c:v>
                </c:pt>
                <c:pt idx="219">
                  <c:v>2.0065390341028402</c:v>
                </c:pt>
                <c:pt idx="220">
                  <c:v>2.0071909492420201</c:v>
                </c:pt>
                <c:pt idx="221">
                  <c:v>2.0078024217294201</c:v>
                </c:pt>
                <c:pt idx="222">
                  <c:v>2.0083781683429098</c:v>
                </c:pt>
                <c:pt idx="223">
                  <c:v>2.0089228491000402</c:v>
                </c:pt>
                <c:pt idx="224">
                  <c:v>2.0094410649338399</c:v>
                </c:pt>
                <c:pt idx="225">
                  <c:v>2.0099373555739</c:v>
                </c:pt>
                <c:pt idx="226">
                  <c:v>2.0104161976338801</c:v>
                </c:pt>
                <c:pt idx="227">
                  <c:v>2.0108820029069401</c:v>
                </c:pt>
                <c:pt idx="228">
                  <c:v>2.0113391168694599</c:v>
                </c:pt>
                <c:pt idx="229">
                  <c:v>2.0117918173934002</c:v>
                </c:pt>
                <c:pt idx="230">
                  <c:v>2.0122443136671202</c:v>
                </c:pt>
                <c:pt idx="231">
                  <c:v>2.0127007453238002</c:v>
                </c:pt>
                <c:pt idx="232">
                  <c:v>2.0131651817765999</c:v>
                </c:pt>
                <c:pt idx="233">
                  <c:v>2.0136416217586599</c:v>
                </c:pt>
                <c:pt idx="234">
                  <c:v>2.0141339930661699</c:v>
                </c:pt>
                <c:pt idx="235">
                  <c:v>2.0146461525019199</c:v>
                </c:pt>
                <c:pt idx="236">
                  <c:v>2.0151818860164501</c:v>
                </c:pt>
                <c:pt idx="237">
                  <c:v>2.0157449090434598</c:v>
                </c:pt>
                <c:pt idx="238">
                  <c:v>2.0163388670259201</c:v>
                </c:pt>
                <c:pt idx="239">
                  <c:v>2.0169673361285501</c:v>
                </c:pt>
                <c:pt idx="240">
                  <c:v>2.0176338241324498</c:v>
                </c:pt>
                <c:pt idx="241">
                  <c:v>2.01834177150706</c:v>
                </c:pt>
                <c:pt idx="242">
                  <c:v>2.0190945526542601</c:v>
                </c:pt>
                <c:pt idx="243">
                  <c:v>2.0198948701888</c:v>
                </c:pt>
                <c:pt idx="244">
                  <c:v>2.0207428851090099</c:v>
                </c:pt>
                <c:pt idx="245">
                  <c:v>2.02163811124493</c:v>
                </c:pt>
                <c:pt idx="246">
                  <c:v>2.0225800640798699</c:v>
                </c:pt>
                <c:pt idx="247">
                  <c:v>2.0235682609954999</c:v>
                </c:pt>
                <c:pt idx="248">
                  <c:v>2.0246022215063899</c:v>
                </c:pt>
                <c:pt idx="249">
                  <c:v>2.0256814674846999</c:v>
                </c:pt>
                <c:pt idx="250">
                  <c:v>2.0268055233747901</c:v>
                </c:pt>
                <c:pt idx="251">
                  <c:v>2.0279739163979098</c:v>
                </c:pt>
                <c:pt idx="252">
                  <c:v>2.02918617674705</c:v>
                </c:pt>
                <c:pt idx="253">
                  <c:v>2.03044183777188</c:v>
                </c:pt>
                <c:pt idx="254">
                  <c:v>2.0317404361540401</c:v>
                </c:pt>
                <c:pt idx="255">
                  <c:v>2.0330815120727999</c:v>
                </c:pt>
                <c:pt idx="256">
                  <c:v>2.0344646093612302</c:v>
                </c:pt>
                <c:pt idx="257">
                  <c:v>2.0358892756530298</c:v>
                </c:pt>
                <c:pt idx="258">
                  <c:v>2.03735506252035</c:v>
                </c:pt>
                <c:pt idx="259">
                  <c:v>2.0388615256024498</c:v>
                </c:pt>
                <c:pt idx="260">
                  <c:v>2.0404082247256699</c:v>
                </c:pt>
                <c:pt idx="261">
                  <c:v>2.0419947240148799</c:v>
                </c:pt>
                <c:pt idx="262">
                  <c:v>2.0436205919964698</c:v>
                </c:pt>
                <c:pt idx="263">
                  <c:v>2.0452854016933002</c:v>
                </c:pt>
                <c:pt idx="264">
                  <c:v>2.0469887307116701</c:v>
                </c:pt>
                <c:pt idx="265">
                  <c:v>2.0487301613206799</c:v>
                </c:pt>
                <c:pt idx="266">
                  <c:v>2.0505092805240599</c:v>
                </c:pt>
                <c:pt idx="267">
                  <c:v>2.0523256801249801</c:v>
                </c:pt>
                <c:pt idx="268">
                  <c:v>2.0541789567837601</c:v>
                </c:pt>
                <c:pt idx="269">
                  <c:v>2.0560687120689201</c:v>
                </c:pt>
                <c:pt idx="270">
                  <c:v>2.0579945525018499</c:v>
                </c:pt>
                <c:pt idx="271">
                  <c:v>2.0599560895952198</c:v>
                </c:pt>
                <c:pt idx="272">
                  <c:v>2.0619529398854399</c:v>
                </c:pt>
                <c:pt idx="273">
                  <c:v>2.0639847249594299</c:v>
                </c:pt>
                <c:pt idx="274">
                  <c:v>2.0660510714759202</c:v>
                </c:pt>
                <c:pt idx="275">
                  <c:v>2.0681516111815301</c:v>
                </c:pt>
                <c:pt idx="276">
                  <c:v>2.0702859809218599</c:v>
                </c:pt>
                <c:pt idx="277">
                  <c:v>2.0724538226477902</c:v>
                </c:pt>
                <c:pt idx="278">
                  <c:v>2.0746547834173601</c:v>
                </c:pt>
                <c:pt idx="279">
                  <c:v>2.0768885153932302</c:v>
                </c:pt>
                <c:pt idx="280">
                  <c:v>2.0791546758361599</c:v>
                </c:pt>
                <c:pt idx="281">
                  <c:v>2.0814529270945399</c:v>
                </c:pt>
                <c:pt idx="282">
                  <c:v>2.08378293659035</c:v>
                </c:pt>
                <c:pt idx="283">
                  <c:v>2.0861443768016401</c:v>
                </c:pt>
                <c:pt idx="284">
                  <c:v>2.0885369252417099</c:v>
                </c:pt>
                <c:pt idx="285">
                  <c:v>2.09096026443537</c:v>
                </c:pt>
                <c:pt idx="286">
                  <c:v>2.0934140818921398</c:v>
                </c:pt>
                <c:pt idx="287">
                  <c:v>2.0958980700769101</c:v>
                </c:pt>
                <c:pt idx="288">
                  <c:v>2.0984119263780601</c:v>
                </c:pt>
                <c:pt idx="289">
                  <c:v>2.1009553530731901</c:v>
                </c:pt>
                <c:pt idx="290">
                  <c:v>2.10352805729273</c:v>
                </c:pt>
                <c:pt idx="291">
                  <c:v>2.1061297509814301</c:v>
                </c:pt>
                <c:pt idx="292">
                  <c:v>2.1087601508581102</c:v>
                </c:pt>
                <c:pt idx="293">
                  <c:v>2.1114189783735702</c:v>
                </c:pt>
                <c:pt idx="294">
                  <c:v>2.11410595966694</c:v>
                </c:pt>
                <c:pt idx="295">
                  <c:v>2.11682082552066</c:v>
                </c:pt>
                <c:pt idx="296">
                  <c:v>2.11956331131397</c:v>
                </c:pt>
                <c:pt idx="297">
                  <c:v>2.1223331569753499</c:v>
                </c:pt>
                <c:pt idx="298">
                  <c:v>2.12513010693378</c:v>
                </c:pt>
                <c:pt idx="299">
                  <c:v>2.1279539100690301</c:v>
                </c:pt>
                <c:pt idx="300">
                  <c:v>2.1308043196611499</c:v>
                </c:pt>
                <c:pt idx="301">
                  <c:v>2.1336810933390802</c:v>
                </c:pt>
                <c:pt idx="302">
                  <c:v>2.1365839930286801</c:v>
                </c:pt>
                <c:pt idx="303">
                  <c:v>2.1395127849000901</c:v>
                </c:pt>
                <c:pt idx="304">
                  <c:v>2.1424672393147199</c:v>
                </c:pt>
                <c:pt idx="305">
                  <c:v>2.14544713077166</c:v>
                </c:pt>
                <c:pt idx="306">
                  <c:v>2.14845223785388</c:v>
                </c:pt>
                <c:pt idx="307">
                  <c:v>2.1514823431741399</c:v>
                </c:pt>
                <c:pt idx="308">
                  <c:v>2.1545372333206698</c:v>
                </c:pt>
                <c:pt idx="309">
                  <c:v>2.1576166988027099</c:v>
                </c:pt>
                <c:pt idx="310">
                  <c:v>2.1607205339960198</c:v>
                </c:pt>
                <c:pt idx="311">
                  <c:v>2.1638485370884699</c:v>
                </c:pt>
                <c:pt idx="312">
                  <c:v>2.1670005100253902</c:v>
                </c:pt>
                <c:pt idx="313">
                  <c:v>2.1701762584553799</c:v>
                </c:pt>
                <c:pt idx="314">
                  <c:v>2.1733755916759598</c:v>
                </c:pt>
                <c:pt idx="315">
                  <c:v>2.17659832257959</c:v>
                </c:pt>
                <c:pt idx="316">
                  <c:v>2.1798442675998002</c:v>
                </c:pt>
                <c:pt idx="317">
                  <c:v>2.1831132466577201</c:v>
                </c:pt>
                <c:pt idx="318">
                  <c:v>2.18640508310878</c:v>
                </c:pt>
                <c:pt idx="319">
                  <c:v>2.1897196036898099</c:v>
                </c:pt>
                <c:pt idx="320">
                  <c:v>2.1930566384665302</c:v>
                </c:pt>
                <c:pt idx="321">
                  <c:v>2.1964160207813599</c:v>
                </c:pt>
                <c:pt idx="322">
                  <c:v>2.1997975872017701</c:v>
                </c:pt>
                <c:pt idx="323">
                  <c:v>2.20320117746894</c:v>
                </c:pt>
                <c:pt idx="324">
                  <c:v>2.2066266344469501</c:v>
                </c:pt>
                <c:pt idx="325">
                  <c:v>2.2100738040725698</c:v>
                </c:pt>
                <c:pt idx="326">
                  <c:v>2.2135425353053</c:v>
                </c:pt>
                <c:pt idx="327">
                  <c:v>2.2170326800782099</c:v>
                </c:pt>
                <c:pt idx="328">
                  <c:v>2.2205440932491101</c:v>
                </c:pt>
                <c:pt idx="329">
                  <c:v>2.2240766325524399</c:v>
                </c:pt>
                <c:pt idx="330">
                  <c:v>2.2276301585515799</c:v>
                </c:pt>
                <c:pt idx="331">
                  <c:v>2.2312045345917899</c:v>
                </c:pt>
                <c:pt idx="332">
                  <c:v>2.2347996267538002</c:v>
                </c:pt>
                <c:pt idx="333">
                  <c:v>2.23841530380788</c:v>
                </c:pt>
                <c:pt idx="334">
                  <c:v>2.2420514371686102</c:v>
                </c:pt>
                <c:pt idx="335">
                  <c:v>2.2457079008501299</c:v>
                </c:pt>
                <c:pt idx="336">
                  <c:v>2.2493845714221998</c:v>
                </c:pt>
                <c:pt idx="337">
                  <c:v>2.2530813279666102</c:v>
                </c:pt>
                <c:pt idx="338">
                  <c:v>2.2567980520344899</c:v>
                </c:pt>
                <c:pt idx="339">
                  <c:v>2.26053462760393</c:v>
                </c:pt>
                <c:pt idx="340">
                  <c:v>2.2642909410385998</c:v>
                </c:pt>
                <c:pt idx="341">
                  <c:v>2.2680668810465501</c:v>
                </c:pt>
                <c:pt idx="342">
                  <c:v>2.2718623386400001</c:v>
                </c:pt>
                <c:pt idx="343">
                  <c:v>2.27567720709555</c:v>
                </c:pt>
                <c:pt idx="344">
                  <c:v>2.2795113819150998</c:v>
                </c:pt>
                <c:pt idx="345">
                  <c:v>2.28336476078728</c:v>
                </c:pt>
                <c:pt idx="346">
                  <c:v>2.28723724354961</c:v>
                </c:pt>
                <c:pt idx="347">
                  <c:v>2.29112873215119</c:v>
                </c:pt>
                <c:pt idx="348">
                  <c:v>2.2950391306160398</c:v>
                </c:pt>
                <c:pt idx="349">
                  <c:v>2.2989683450070402</c:v>
                </c:pt>
                <c:pt idx="350">
                  <c:v>2.3029162833903598</c:v>
                </c:pt>
                <c:pt idx="351">
                  <c:v>2.3068828558007399</c:v>
                </c:pt>
                <c:pt idx="352">
                  <c:v>2.310867974207</c:v>
                </c:pt>
                <c:pt idx="353">
                  <c:v>2.31487155247848</c:v>
                </c:pt>
                <c:pt idx="354">
                  <c:v>2.3188935063518001</c:v>
                </c:pt>
                <c:pt idx="355">
                  <c:v>2.32293375339838</c:v>
                </c:pt>
                <c:pt idx="356">
                  <c:v>2.3269922129923302</c:v>
                </c:pt>
                <c:pt idx="357">
                  <c:v>2.33106880627914</c:v>
                </c:pt>
                <c:pt idx="358">
                  <c:v>2.3351634561446302</c:v>
                </c:pt>
                <c:pt idx="359">
                  <c:v>2.3392760871847602</c:v>
                </c:pt>
                <c:pt idx="360">
                  <c:v>2.34340662567572</c:v>
                </c:pt>
                <c:pt idx="361">
                  <c:v>2.3475549995446898</c:v>
                </c:pt>
                <c:pt idx="362">
                  <c:v>2.3517211383410799</c:v>
                </c:pt>
                <c:pt idx="363">
                  <c:v>2.3559049732083301</c:v>
                </c:pt>
                <c:pt idx="364">
                  <c:v>2.3601064368561899</c:v>
                </c:pt>
                <c:pt idx="365">
                  <c:v>2.3643254635334201</c:v>
                </c:pt>
                <c:pt idx="366">
                  <c:v>2.36856198900121</c:v>
                </c:pt>
                <c:pt idx="367">
                  <c:v>2.37281595050682</c:v>
                </c:pt>
                <c:pt idx="368">
                  <c:v>2.37708728675794</c:v>
                </c:pt>
                <c:pt idx="369">
                  <c:v>2.3813759378973298</c:v>
                </c:pt>
                <c:pt idx="370">
                  <c:v>2.3856818454781199</c:v>
                </c:pt>
                <c:pt idx="371">
                  <c:v>2.3900049524393299</c:v>
                </c:pt>
                <c:pt idx="372">
                  <c:v>2.3943452030821502</c:v>
                </c:pt>
                <c:pt idx="373">
                  <c:v>2.3987025430463502</c:v>
                </c:pt>
                <c:pt idx="374">
                  <c:v>2.4030769192873498</c:v>
                </c:pt>
                <c:pt idx="375">
                  <c:v>2.40746828005364</c:v>
                </c:pt>
                <c:pt idx="376">
                  <c:v>2.4118765748646198</c:v>
                </c:pt>
                <c:pt idx="377">
                  <c:v>2.4163017544888898</c:v>
                </c:pt>
                <c:pt idx="378">
                  <c:v>2.42074377092292</c:v>
                </c:pt>
                <c:pt idx="379">
                  <c:v>2.4252025773701398</c:v>
                </c:pt>
                <c:pt idx="380">
                  <c:v>2.4296781282204001</c:v>
                </c:pt>
                <c:pt idx="381">
                  <c:v>2.4341703790298799</c:v>
                </c:pt>
                <c:pt idx="382">
                  <c:v>2.4386792865012699</c:v>
                </c:pt>
                <c:pt idx="383">
                  <c:v>2.4432048084645599</c:v>
                </c:pt>
                <c:pt idx="384">
                  <c:v>2.4477469038577899</c:v>
                </c:pt>
                <c:pt idx="385">
                  <c:v>2.4523055327086598</c:v>
                </c:pt>
                <c:pt idx="386">
                  <c:v>2.4568806561161098</c:v>
                </c:pt>
                <c:pt idx="387">
                  <c:v>2.4614722362324</c:v>
                </c:pt>
                <c:pt idx="388">
                  <c:v>2.4660802362455501</c:v>
                </c:pt>
                <c:pt idx="389">
                  <c:v>2.4707046203621101</c:v>
                </c:pt>
                <c:pt idx="390">
                  <c:v>2.4753453537901202</c:v>
                </c:pt>
                <c:pt idx="391">
                  <c:v>2.4800024027227501</c:v>
                </c:pt>
                <c:pt idx="392">
                  <c:v>2.4846757343217099</c:v>
                </c:pt>
                <c:pt idx="393">
                  <c:v>2.4893653167015901</c:v>
                </c:pt>
                <c:pt idx="394">
                  <c:v>2.4940711189139302</c:v>
                </c:pt>
                <c:pt idx="395">
                  <c:v>2.4987931109321599</c:v>
                </c:pt>
                <c:pt idx="396">
                  <c:v>2.5035312636362099</c:v>
                </c:pt>
                <c:pt idx="397">
                  <c:v>2.50828554879803</c:v>
                </c:pt>
                <c:pt idx="398">
                  <c:v>2.5130559390668998</c:v>
                </c:pt>
                <c:pt idx="399">
                  <c:v>2.5178424079553601</c:v>
                </c:pt>
                <c:pt idx="400">
                  <c:v>2.5226449298251601</c:v>
                </c:pt>
                <c:pt idx="401">
                  <c:v>2.5274634798736999</c:v>
                </c:pt>
                <c:pt idx="402">
                  <c:v>2.5322980341205499</c:v>
                </c:pt>
                <c:pt idx="403">
                  <c:v>2.5371485693943101</c:v>
                </c:pt>
                <c:pt idx="404">
                  <c:v>2.5420150633198002</c:v>
                </c:pt>
                <c:pt idx="405">
                  <c:v>2.54689749430531</c:v>
                </c:pt>
                <c:pt idx="406">
                  <c:v>2.55179584153026</c:v>
                </c:pt>
                <c:pt idx="407">
                  <c:v>2.5567100849330302</c:v>
                </c:pt>
                <c:pt idx="408">
                  <c:v>2.5616402051989899</c:v>
                </c:pt>
                <c:pt idx="409">
                  <c:v>2.5665861837489099</c:v>
                </c:pt>
                <c:pt idx="410">
                  <c:v>2.5715480027273201</c:v>
                </c:pt>
                <c:pt idx="411">
                  <c:v>2.5765256449914302</c:v>
                </c:pt>
                <c:pt idx="412">
                  <c:v>2.5815190940999102</c:v>
                </c:pt>
                <c:pt idx="413">
                  <c:v>2.5865283343023302</c:v>
                </c:pt>
                <c:pt idx="414">
                  <c:v>2.5915533505282098</c:v>
                </c:pt>
                <c:pt idx="415">
                  <c:v>2.5965941283768501</c:v>
                </c:pt>
                <c:pt idx="416">
                  <c:v>2.6016506541070199</c:v>
                </c:pt>
                <c:pt idx="417">
                  <c:v>2.6067229146269701</c:v>
                </c:pt>
                <c:pt idx="418">
                  <c:v>2.61181089748457</c:v>
                </c:pt>
                <c:pt idx="419">
                  <c:v>2.6169145908577001</c:v>
                </c:pt>
                <c:pt idx="420">
                  <c:v>2.6220339835447799</c:v>
                </c:pt>
                <c:pt idx="421">
                  <c:v>2.6271690649555</c:v>
                </c:pt>
                <c:pt idx="422">
                  <c:v>2.6323198251017201</c:v>
                </c:pt>
                <c:pt idx="423">
                  <c:v>2.63748625458854</c:v>
                </c:pt>
                <c:pt idx="424">
                  <c:v>2.6426683446055299</c:v>
                </c:pt>
                <c:pt idx="425">
                  <c:v>2.6478660869182198</c:v>
                </c:pt>
                <c:pt idx="426">
                  <c:v>2.65307947385956</c:v>
                </c:pt>
                <c:pt idx="427">
                  <c:v>2.65830849832169</c:v>
                </c:pt>
                <c:pt idx="428">
                  <c:v>2.66355315374798</c:v>
                </c:pt>
                <c:pt idx="429">
                  <c:v>2.66881343412479</c:v>
                </c:pt>
                <c:pt idx="430">
                  <c:v>2.6740893339739298</c:v>
                </c:pt>
                <c:pt idx="431">
                  <c:v>2.67938084834485</c:v>
                </c:pt>
                <c:pt idx="432">
                  <c:v>2.6846879728071902</c:v>
                </c:pt>
                <c:pt idx="433">
                  <c:v>2.6900107034434302</c:v>
                </c:pt>
                <c:pt idx="434">
                  <c:v>2.6953490368415798</c:v>
                </c:pt>
                <c:pt idx="435">
                  <c:v>2.7007029700882099</c:v>
                </c:pt>
                <c:pt idx="436">
                  <c:v>2.70607250076131</c:v>
                </c:pt>
                <c:pt idx="437">
                  <c:v>2.7114576269236799</c:v>
                </c:pt>
                <c:pt idx="438">
                  <c:v>2.7168583471160201</c:v>
                </c:pt>
                <c:pt idx="439">
                  <c:v>2.7222746603505499</c:v>
                </c:pt>
                <c:pt idx="440">
                  <c:v>2.72770656610439</c:v>
                </c:pt>
                <c:pt idx="441">
                  <c:v>2.7331540643133199</c:v>
                </c:pt>
                <c:pt idx="442">
                  <c:v>2.7386171553655698</c:v>
                </c:pt>
                <c:pt idx="443">
                  <c:v>2.7440958400956799</c:v>
                </c:pt>
                <c:pt idx="444">
                  <c:v>2.7495901197785702</c:v>
                </c:pt>
                <c:pt idx="445">
                  <c:v>2.7550999961236302</c:v>
                </c:pt>
                <c:pt idx="446">
                  <c:v>2.7606254712689302</c:v>
                </c:pt>
                <c:pt idx="447">
                  <c:v>2.76616654777572</c:v>
                </c:pt>
                <c:pt idx="448">
                  <c:v>2.7717232286226801</c:v>
                </c:pt>
                <c:pt idx="449">
                  <c:v>2.7772955172006002</c:v>
                </c:pt>
                <c:pt idx="450">
                  <c:v>2.7828834173069699</c:v>
                </c:pt>
                <c:pt idx="451">
                  <c:v>2.78848693314084</c:v>
                </c:pt>
                <c:pt idx="452">
                  <c:v>2.7941060692975199</c:v>
                </c:pt>
                <c:pt idx="453">
                  <c:v>2.7997408307637199</c:v>
                </c:pt>
                <c:pt idx="454">
                  <c:v>2.8053912229123701</c:v>
                </c:pt>
                <c:pt idx="455">
                  <c:v>2.81105725149791</c:v>
                </c:pt>
                <c:pt idx="456">
                  <c:v>2.8167389226514699</c:v>
                </c:pt>
                <c:pt idx="457">
                  <c:v>2.82243624287621</c:v>
                </c:pt>
                <c:pt idx="458">
                  <c:v>2.8281492190425901</c:v>
                </c:pt>
                <c:pt idx="459">
                  <c:v>2.8338778583840498</c:v>
                </c:pt>
                <c:pt idx="460">
                  <c:v>2.83962216849251</c:v>
                </c:pt>
                <c:pt idx="461">
                  <c:v>2.8453821573137801</c:v>
                </c:pt>
                <c:pt idx="462">
                  <c:v>2.8511578331437302</c:v>
                </c:pt>
                <c:pt idx="463">
                  <c:v>2.8569492046236098</c:v>
                </c:pt>
                <c:pt idx="464">
                  <c:v>2.86275628073638</c:v>
                </c:pt>
                <c:pt idx="465">
                  <c:v>2.8685790708023098</c:v>
                </c:pt>
                <c:pt idx="466">
                  <c:v>2.8744175844752902</c:v>
                </c:pt>
                <c:pt idx="467">
                  <c:v>2.88027183173863</c:v>
                </c:pt>
                <c:pt idx="468">
                  <c:v>2.8861418229016098</c:v>
                </c:pt>
                <c:pt idx="469">
                  <c:v>2.8920275685952901</c:v>
                </c:pt>
                <c:pt idx="470">
                  <c:v>2.8979290797692601</c:v>
                </c:pt>
                <c:pt idx="471">
                  <c:v>2.90384636768766</c:v>
                </c:pt>
                <c:pt idx="472">
                  <c:v>2.9097794439258702</c:v>
                </c:pt>
                <c:pt idx="473">
                  <c:v>2.9157283203668301</c:v>
                </c:pt>
                <c:pt idx="474">
                  <c:v>2.9216930091977402</c:v>
                </c:pt>
                <c:pt idx="475">
                  <c:v>2.9276735229067898</c:v>
                </c:pt>
                <c:pt idx="476">
                  <c:v>2.9336698742794698</c:v>
                </c:pt>
                <c:pt idx="477">
                  <c:v>2.9396820763957101</c:v>
                </c:pt>
                <c:pt idx="478">
                  <c:v>2.9457101426266501</c:v>
                </c:pt>
                <c:pt idx="479">
                  <c:v>2.95175408663123</c:v>
                </c:pt>
                <c:pt idx="480">
                  <c:v>2.9578139223535</c:v>
                </c:pt>
                <c:pt idx="481">
                  <c:v>2.96388966401922</c:v>
                </c:pt>
                <c:pt idx="482">
                  <c:v>2.9699813261332699</c:v>
                </c:pt>
                <c:pt idx="483">
                  <c:v>2.9760889234764298</c:v>
                </c:pt>
                <c:pt idx="484">
                  <c:v>2.9822124711027098</c:v>
                </c:pt>
                <c:pt idx="485">
                  <c:v>2.9883519843364499</c:v>
                </c:pt>
                <c:pt idx="486">
                  <c:v>2.99450747876962</c:v>
                </c:pt>
                <c:pt idx="487">
                  <c:v>3.0006789702591101</c:v>
                </c:pt>
                <c:pt idx="488">
                  <c:v>3.0068664749240201</c:v>
                </c:pt>
                <c:pt idx="489">
                  <c:v>3.0130700091430902</c:v>
                </c:pt>
                <c:pt idx="490">
                  <c:v>3.0192895895521001</c:v>
                </c:pt>
                <c:pt idx="491">
                  <c:v>3.0255252330414502</c:v>
                </c:pt>
                <c:pt idx="492">
                  <c:v>3.0317769567535899</c:v>
                </c:pt>
                <c:pt idx="493">
                  <c:v>3.03804477808053</c:v>
                </c:pt>
                <c:pt idx="494">
                  <c:v>3.0443287146617601</c:v>
                </c:pt>
                <c:pt idx="495">
                  <c:v>3.0506287843813902</c:v>
                </c:pt>
                <c:pt idx="496">
                  <c:v>3.05694500536642</c:v>
                </c:pt>
                <c:pt idx="497">
                  <c:v>3.06327739598406</c:v>
                </c:pt>
                <c:pt idx="498">
                  <c:v>3.0696259748396999</c:v>
                </c:pt>
                <c:pt idx="499">
                  <c:v>3.0759907607746202</c:v>
                </c:pt>
                <c:pt idx="500">
                  <c:v>3.0823717728640498</c:v>
                </c:pt>
                <c:pt idx="501">
                  <c:v>3.0887690304148099</c:v>
                </c:pt>
                <c:pt idx="502">
                  <c:v>3.09518255296345</c:v>
                </c:pt>
                <c:pt idx="503">
                  <c:v>3.10161236027405</c:v>
                </c:pt>
                <c:pt idx="504">
                  <c:v>3.10805847233638</c:v>
                </c:pt>
                <c:pt idx="505">
                  <c:v>3.1145209093638599</c:v>
                </c:pt>
                <c:pt idx="506">
                  <c:v>3.1209996917916198</c:v>
                </c:pt>
                <c:pt idx="507">
                  <c:v>3.1274948402746698</c:v>
                </c:pt>
                <c:pt idx="508">
                  <c:v>3.1340063756859302</c:v>
                </c:pt>
                <c:pt idx="509">
                  <c:v>3.1405343191147499</c:v>
                </c:pt>
                <c:pt idx="510">
                  <c:v>3.1470786918644298</c:v>
                </c:pt>
                <c:pt idx="511">
                  <c:v>3.1536395154513599</c:v>
                </c:pt>
                <c:pt idx="512">
                  <c:v>3.16021681160246</c:v>
                </c:pt>
                <c:pt idx="513">
                  <c:v>3.1668106022540399</c:v>
                </c:pt>
                <c:pt idx="514">
                  <c:v>3.1734209095498702</c:v>
                </c:pt>
                <c:pt idx="515">
                  <c:v>3.1800477558396198</c:v>
                </c:pt>
                <c:pt idx="516">
                  <c:v>3.1866911636773101</c:v>
                </c:pt>
                <c:pt idx="517">
                  <c:v>3.19335115581953</c:v>
                </c:pt>
                <c:pt idx="518">
                  <c:v>3.2000277552241601</c:v>
                </c:pt>
                <c:pt idx="519">
                  <c:v>3.2067209850486198</c:v>
                </c:pt>
                <c:pt idx="520">
                  <c:v>3.2134308686485098</c:v>
                </c:pt>
                <c:pt idx="521">
                  <c:v>3.2201574295760498</c:v>
                </c:pt>
                <c:pt idx="522">
                  <c:v>3.22690069157869</c:v>
                </c:pt>
                <c:pt idx="523">
                  <c:v>3.23366067859769</c:v>
                </c:pt>
                <c:pt idx="524">
                  <c:v>3.2404374147667401</c:v>
                </c:pt>
                <c:pt idx="525">
                  <c:v>3.24723092441049</c:v>
                </c:pt>
                <c:pt idx="526">
                  <c:v>3.2540412320433201</c:v>
                </c:pt>
                <c:pt idx="527">
                  <c:v>3.2608683623679799</c:v>
                </c:pt>
                <c:pt idx="528">
                  <c:v>3.26771234027431</c:v>
                </c:pt>
                <c:pt idx="529">
                  <c:v>3.2745731908378701</c:v>
                </c:pt>
                <c:pt idx="530">
                  <c:v>3.2814509393189</c:v>
                </c:pt>
                <c:pt idx="531">
                  <c:v>3.28834561116081</c:v>
                </c:pt>
                <c:pt idx="532">
                  <c:v>3.2952572319892202</c:v>
                </c:pt>
                <c:pt idx="533">
                  <c:v>3.30218582761063</c:v>
                </c:pt>
                <c:pt idx="534">
                  <c:v>3.3091314240113201</c:v>
                </c:pt>
                <c:pt idx="535">
                  <c:v>3.3160940473562102</c:v>
                </c:pt>
                <c:pt idx="536">
                  <c:v>3.3230737239876</c:v>
                </c:pt>
                <c:pt idx="537">
                  <c:v>3.3300704804243502</c:v>
                </c:pt>
                <c:pt idx="538">
                  <c:v>3.3370843433605102</c:v>
                </c:pt>
                <c:pt idx="539">
                  <c:v>3.3441153396644001</c:v>
                </c:pt>
                <c:pt idx="540">
                  <c:v>3.3511634963775601</c:v>
                </c:pt>
                <c:pt idx="541">
                  <c:v>3.35822884071366</c:v>
                </c:pt>
                <c:pt idx="542">
                  <c:v>3.3653114000575899</c:v>
                </c:pt>
                <c:pt idx="543">
                  <c:v>3.3724112019644799</c:v>
                </c:pt>
                <c:pt idx="544">
                  <c:v>3.3795282741585102</c:v>
                </c:pt>
                <c:pt idx="545">
                  <c:v>3.3866626445321102</c:v>
                </c:pt>
                <c:pt idx="546">
                  <c:v>3.3938143411452399</c:v>
                </c:pt>
                <c:pt idx="547">
                  <c:v>3.4009833922240098</c:v>
                </c:pt>
                <c:pt idx="548">
                  <c:v>3.40816982616027</c:v>
                </c:pt>
                <c:pt idx="549">
                  <c:v>3.4153736715102898</c:v>
                </c:pt>
                <c:pt idx="550">
                  <c:v>3.4225949569941299</c:v>
                </c:pt>
                <c:pt idx="551">
                  <c:v>3.4298337114947799</c:v>
                </c:pt>
                <c:pt idx="552">
                  <c:v>3.4370899640572299</c:v>
                </c:pt>
                <c:pt idx="553">
                  <c:v>3.4443637438877701</c:v>
                </c:pt>
                <c:pt idx="554">
                  <c:v>3.4516550803529999</c:v>
                </c:pt>
                <c:pt idx="555">
                  <c:v>3.4589640029793101</c:v>
                </c:pt>
                <c:pt idx="556">
                  <c:v>3.46629054145177</c:v>
                </c:pt>
                <c:pt idx="557">
                  <c:v>3.4736347256136</c:v>
                </c:pt>
                <c:pt idx="558">
                  <c:v>3.4809965854654199</c:v>
                </c:pt>
                <c:pt idx="559">
                  <c:v>3.4883761511643301</c:v>
                </c:pt>
                <c:pt idx="560">
                  <c:v>3.4957734530234101</c:v>
                </c:pt>
                <c:pt idx="561">
                  <c:v>3.5031885215109702</c:v>
                </c:pt>
                <c:pt idx="562">
                  <c:v>3.5106213872496101</c:v>
                </c:pt>
                <c:pt idx="563">
                  <c:v>3.5180720810158799</c:v>
                </c:pt>
                <c:pt idx="564">
                  <c:v>3.5255406337393498</c:v>
                </c:pt>
                <c:pt idx="565">
                  <c:v>3.53302707650221</c:v>
                </c:pt>
                <c:pt idx="566">
                  <c:v>3.5405314405383801</c:v>
                </c:pt>
                <c:pt idx="567">
                  <c:v>3.54805375723297</c:v>
                </c:pt>
                <c:pt idx="568">
                  <c:v>3.5555940581217298</c:v>
                </c:pt>
                <c:pt idx="569">
                  <c:v>3.5631523748902998</c:v>
                </c:pt>
                <c:pt idx="570">
                  <c:v>3.5707287393738198</c:v>
                </c:pt>
                <c:pt idx="571">
                  <c:v>3.5783231835560998</c:v>
                </c:pt>
                <c:pt idx="572">
                  <c:v>3.5859357395693898</c:v>
                </c:pt>
                <c:pt idx="573">
                  <c:v>3.5935664396932099</c:v>
                </c:pt>
                <c:pt idx="574">
                  <c:v>3.6012153163546401</c:v>
                </c:pt>
                <c:pt idx="575">
                  <c:v>3.6088824021270298</c:v>
                </c:pt>
                <c:pt idx="576">
                  <c:v>3.61656772972982</c:v>
                </c:pt>
                <c:pt idx="577">
                  <c:v>3.62427133202823</c:v>
                </c:pt>
                <c:pt idx="578">
                  <c:v>3.6319932420321202</c:v>
                </c:pt>
                <c:pt idx="579">
                  <c:v>3.6397334928961098</c:v>
                </c:pt>
                <c:pt idx="580">
                  <c:v>3.6474921179188202</c:v>
                </c:pt>
                <c:pt idx="581">
                  <c:v>3.6552691505423902</c:v>
                </c:pt>
                <c:pt idx="582">
                  <c:v>3.6630646243520801</c:v>
                </c:pt>
                <c:pt idx="583">
                  <c:v>3.6708785730759201</c:v>
                </c:pt>
                <c:pt idx="584">
                  <c:v>3.6787110305837798</c:v>
                </c:pt>
                <c:pt idx="585">
                  <c:v>3.6865620308875702</c:v>
                </c:pt>
                <c:pt idx="586">
                  <c:v>3.6944316081405</c:v>
                </c:pt>
                <c:pt idx="587">
                  <c:v>3.7023197966365902</c:v>
                </c:pt>
                <c:pt idx="588">
                  <c:v>3.71022663081028</c:v>
                </c:pt>
                <c:pt idx="589">
                  <c:v>3.7181521452362198</c:v>
                </c:pt>
                <c:pt idx="590">
                  <c:v>3.7260963746288298</c:v>
                </c:pt>
                <c:pt idx="591">
                  <c:v>3.7340593538415701</c:v>
                </c:pt>
                <c:pt idx="592">
                  <c:v>3.74204111786712</c:v>
                </c:pt>
                <c:pt idx="593">
                  <c:v>3.7500417018363699</c:v>
                </c:pt>
                <c:pt idx="594">
                  <c:v>3.7580611410187301</c:v>
                </c:pt>
                <c:pt idx="595">
                  <c:v>3.7660994708212399</c:v>
                </c:pt>
                <c:pt idx="596">
                  <c:v>3.7741567267885001</c:v>
                </c:pt>
                <c:pt idx="597">
                  <c:v>3.7822329446024501</c:v>
                </c:pt>
                <c:pt idx="598">
                  <c:v>3.7903281600815601</c:v>
                </c:pt>
                <c:pt idx="599">
                  <c:v>3.7984424091809901</c:v>
                </c:pt>
                <c:pt idx="600">
                  <c:v>3.80657572799202</c:v>
                </c:pt>
                <c:pt idx="601">
                  <c:v>3.8147281527418899</c:v>
                </c:pt>
                <c:pt idx="602">
                  <c:v>3.8228997197933401</c:v>
                </c:pt>
                <c:pt idx="603">
                  <c:v>3.83109046564442</c:v>
                </c:pt>
                <c:pt idx="604">
                  <c:v>3.8393004269282498</c:v>
                </c:pt>
                <c:pt idx="605">
                  <c:v>3.8475296404127901</c:v>
                </c:pt>
                <c:pt idx="606">
                  <c:v>3.8557781430000602</c:v>
                </c:pt>
                <c:pt idx="607">
                  <c:v>3.8640459717267799</c:v>
                </c:pt>
                <c:pt idx="608">
                  <c:v>3.8723331637631899</c:v>
                </c:pt>
                <c:pt idx="609">
                  <c:v>3.8806397564133999</c:v>
                </c:pt>
                <c:pt idx="610">
                  <c:v>3.8889657871149601</c:v>
                </c:pt>
                <c:pt idx="611">
                  <c:v>3.8973112934386198</c:v>
                </c:pt>
                <c:pt idx="612">
                  <c:v>3.9056763130881098</c:v>
                </c:pt>
                <c:pt idx="613">
                  <c:v>3.9140608838997899</c:v>
                </c:pt>
                <c:pt idx="614">
                  <c:v>3.9224650438427102</c:v>
                </c:pt>
                <c:pt idx="615">
                  <c:v>3.9308888310180001</c:v>
                </c:pt>
                <c:pt idx="616">
                  <c:v>3.9393322836591902</c:v>
                </c:pt>
                <c:pt idx="617">
                  <c:v>3.9477954401314599</c:v>
                </c:pt>
                <c:pt idx="618">
                  <c:v>3.9562783389317699</c:v>
                </c:pt>
                <c:pt idx="619">
                  <c:v>3.9647810186885</c:v>
                </c:pt>
                <c:pt idx="620">
                  <c:v>3.9733035181618601</c:v>
                </c:pt>
                <c:pt idx="621">
                  <c:v>3.98184587624218</c:v>
                </c:pt>
                <c:pt idx="622">
                  <c:v>3.9904081319518898</c:v>
                </c:pt>
                <c:pt idx="623">
                  <c:v>3.99899032444366</c:v>
                </c:pt>
                <c:pt idx="624">
                  <c:v>4.0075924930003897</c:v>
                </c:pt>
                <c:pt idx="625">
                  <c:v>4.0162146770365599</c:v>
                </c:pt>
                <c:pt idx="626">
                  <c:v>4.0248569160958496</c:v>
                </c:pt>
                <c:pt idx="627">
                  <c:v>4.0335192498531196</c:v>
                </c:pt>
                <c:pt idx="628">
                  <c:v>4.0422017181123397</c:v>
                </c:pt>
                <c:pt idx="629">
                  <c:v>4.0509043608080697</c:v>
                </c:pt>
                <c:pt idx="630">
                  <c:v>4.0596272180040698</c:v>
                </c:pt>
                <c:pt idx="631">
                  <c:v>4.0683703298945399</c:v>
                </c:pt>
                <c:pt idx="632">
                  <c:v>4.0771337368022698</c:v>
                </c:pt>
                <c:pt idx="633">
                  <c:v>4.0859174791803099</c:v>
                </c:pt>
                <c:pt idx="634">
                  <c:v>4.0947215976103601</c:v>
                </c:pt>
                <c:pt idx="635">
                  <c:v>4.1035461328036797</c:v>
                </c:pt>
                <c:pt idx="636">
                  <c:v>4.1123911256004204</c:v>
                </c:pt>
                <c:pt idx="637">
                  <c:v>4.1212566169698102</c:v>
                </c:pt>
                <c:pt idx="638">
                  <c:v>4.1301426480097199</c:v>
                </c:pt>
                <c:pt idx="639">
                  <c:v>4.1390492599473099</c:v>
                </c:pt>
                <c:pt idx="640">
                  <c:v>4.14797649413799</c:v>
                </c:pt>
                <c:pt idx="641">
                  <c:v>4.1569243920660304</c:v>
                </c:pt>
                <c:pt idx="642">
                  <c:v>4.1658929953443504</c:v>
                </c:pt>
                <c:pt idx="643">
                  <c:v>4.17488234571376</c:v>
                </c:pt>
                <c:pt idx="644">
                  <c:v>4.1838924850442698</c:v>
                </c:pt>
                <c:pt idx="645">
                  <c:v>4.1929234553335597</c:v>
                </c:pt>
                <c:pt idx="646">
                  <c:v>4.2019752987084598</c:v>
                </c:pt>
                <c:pt idx="647">
                  <c:v>4.2110480574227198</c:v>
                </c:pt>
                <c:pt idx="648">
                  <c:v>4.22014177385946</c:v>
                </c:pt>
                <c:pt idx="649">
                  <c:v>4.2292564905293304</c:v>
                </c:pt>
                <c:pt idx="650">
                  <c:v>4.2383922500715201</c:v>
                </c:pt>
                <c:pt idx="651">
                  <c:v>4.2475490952523796</c:v>
                </c:pt>
                <c:pt idx="652">
                  <c:v>4.2567270689672103</c:v>
                </c:pt>
                <c:pt idx="653">
                  <c:v>4.2659262142385801</c:v>
                </c:pt>
                <c:pt idx="654">
                  <c:v>4.2751465742177404</c:v>
                </c:pt>
                <c:pt idx="655">
                  <c:v>4.2843881921830498</c:v>
                </c:pt>
                <c:pt idx="656">
                  <c:v>4.2936511115411697</c:v>
                </c:pt>
                <c:pt idx="657">
                  <c:v>4.3029353758266398</c:v>
                </c:pt>
                <c:pt idx="658">
                  <c:v>4.3122410287016297</c:v>
                </c:pt>
                <c:pt idx="659">
                  <c:v>4.3215681139566904</c:v>
                </c:pt>
                <c:pt idx="660">
                  <c:v>4.3309166755093296</c:v>
                </c:pt>
                <c:pt idx="661">
                  <c:v>4.3402867574056403</c:v>
                </c:pt>
                <c:pt idx="662">
                  <c:v>4.3496784038189498</c:v>
                </c:pt>
                <c:pt idx="663">
                  <c:v>4.3590916590514102</c:v>
                </c:pt>
                <c:pt idx="664">
                  <c:v>4.3685265675314202</c:v>
                </c:pt>
                <c:pt idx="665">
                  <c:v>4.3779831738167996</c:v>
                </c:pt>
                <c:pt idx="666">
                  <c:v>4.3874615225920701</c:v>
                </c:pt>
                <c:pt idx="667">
                  <c:v>4.3969616586706097</c:v>
                </c:pt>
                <c:pt idx="668">
                  <c:v>4.4064836269924497</c:v>
                </c:pt>
                <c:pt idx="669">
                  <c:v>4.4160274726265802</c:v>
                </c:pt>
                <c:pt idx="670">
                  <c:v>4.42559324076952</c:v>
                </c:pt>
                <c:pt idx="671">
                  <c:v>4.4351809767457198</c:v>
                </c:pt>
                <c:pt idx="672">
                  <c:v>4.4447907260077297</c:v>
                </c:pt>
                <c:pt idx="673">
                  <c:v>4.4544225341358397</c:v>
                </c:pt>
                <c:pt idx="674">
                  <c:v>4.4640764468386998</c:v>
                </c:pt>
                <c:pt idx="675">
                  <c:v>4.4737525099528304</c:v>
                </c:pt>
                <c:pt idx="676">
                  <c:v>4.4834507694433103</c:v>
                </c:pt>
                <c:pt idx="677">
                  <c:v>4.4931712714023702</c:v>
                </c:pt>
                <c:pt idx="678">
                  <c:v>4.5029140620516497</c:v>
                </c:pt>
                <c:pt idx="679">
                  <c:v>4.5126791877402699</c:v>
                </c:pt>
                <c:pt idx="680">
                  <c:v>4.5224666949461598</c:v>
                </c:pt>
                <c:pt idx="681">
                  <c:v>4.5322766302753301</c:v>
                </c:pt>
                <c:pt idx="682">
                  <c:v>4.5421090404621998</c:v>
                </c:pt>
                <c:pt idx="683">
                  <c:v>4.5519639723697596</c:v>
                </c:pt>
                <c:pt idx="684">
                  <c:v>4.5618414729896299</c:v>
                </c:pt>
                <c:pt idx="685">
                  <c:v>4.5717415894420599</c:v>
                </c:pt>
                <c:pt idx="686">
                  <c:v>4.5816643689757504</c:v>
                </c:pt>
                <c:pt idx="687">
                  <c:v>4.5916098589684902</c:v>
                </c:pt>
                <c:pt idx="688">
                  <c:v>4.6015781069267501</c:v>
                </c:pt>
                <c:pt idx="689">
                  <c:v>4.6115691604858204</c:v>
                </c:pt>
                <c:pt idx="690">
                  <c:v>4.6215830674101497</c:v>
                </c:pt>
                <c:pt idx="691">
                  <c:v>4.6316198755932598</c:v>
                </c:pt>
                <c:pt idx="692">
                  <c:v>4.6416796330576</c:v>
                </c:pt>
                <c:pt idx="693">
                  <c:v>4.6517623879548902</c:v>
                </c:pt>
                <c:pt idx="694">
                  <c:v>4.6618681885665101</c:v>
                </c:pt>
                <c:pt idx="695">
                  <c:v>4.6719970833030597</c:v>
                </c:pt>
                <c:pt idx="696">
                  <c:v>4.6821491207046098</c:v>
                </c:pt>
                <c:pt idx="697">
                  <c:v>4.69232434944076</c:v>
                </c:pt>
                <c:pt idx="698">
                  <c:v>4.7025228183109498</c:v>
                </c:pt>
                <c:pt idx="699">
                  <c:v>4.7127445762446101</c:v>
                </c:pt>
                <c:pt idx="700">
                  <c:v>4.7229896723008</c:v>
                </c:pt>
              </c:numCache>
            </c:numRef>
          </c:yVal>
          <c:smooth val="1"/>
        </c:ser>
        <c:dLbls>
          <c:showLegendKey val="0"/>
          <c:showVal val="0"/>
          <c:showCatName val="0"/>
          <c:showSerName val="0"/>
          <c:showPercent val="0"/>
          <c:showBubbleSize val="0"/>
        </c:dLbls>
        <c:axId val="601087840"/>
        <c:axId val="601088232"/>
      </c:scatterChart>
      <c:valAx>
        <c:axId val="601087840"/>
        <c:scaling>
          <c:orientation val="minMax"/>
          <c:max val="35"/>
          <c:min val="5"/>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01088232"/>
        <c:crosses val="autoZero"/>
        <c:crossBetween val="midCat"/>
        <c:majorUnit val="5"/>
      </c:valAx>
      <c:valAx>
        <c:axId val="60108823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8784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Microsoft_Excel_Worksheet2!$B$2:$B$10002</c:f>
              <c:numCache>
                <c:formatCode>General</c:formatCode>
                <c:ptCount val="10001"/>
                <c:pt idx="0">
                  <c:v>5.3567906128180898</c:v>
                </c:pt>
                <c:pt idx="1">
                  <c:v>5.2457255725848997</c:v>
                </c:pt>
                <c:pt idx="2">
                  <c:v>5.1369632998207999</c:v>
                </c:pt>
                <c:pt idx="3">
                  <c:v>5.0304560500870101</c:v>
                </c:pt>
                <c:pt idx="4">
                  <c:v>4.9261570688542298</c:v>
                </c:pt>
                <c:pt idx="5">
                  <c:v>4.8240205709783996</c:v>
                </c:pt>
                <c:pt idx="6">
                  <c:v>4.7240017206019402</c:v>
                </c:pt>
                <c:pt idx="7">
                  <c:v>4.6260566114716903</c:v>
                </c:pt>
                <c:pt idx="8">
                  <c:v>4.5301422476649904</c:v>
                </c:pt>
                <c:pt idx="9">
                  <c:v>4.4362165247153102</c:v>
                </c:pt>
                <c:pt idx="10">
                  <c:v>4.3442382111292401</c:v>
                </c:pt>
                <c:pt idx="11">
                  <c:v>4.25416693028673</c:v>
                </c:pt>
                <c:pt idx="12">
                  <c:v>4.1659631427165298</c:v>
                </c:pt>
                <c:pt idx="13">
                  <c:v>4.0795881287391902</c:v>
                </c:pt>
                <c:pt idx="14">
                  <c:v>3.9950039714699002</c:v>
                </c:pt>
                <c:pt idx="15">
                  <c:v>3.9121735401737099</c:v>
                </c:pt>
                <c:pt idx="16">
                  <c:v>3.8310604739659402</c:v>
                </c:pt>
                <c:pt idx="17">
                  <c:v>3.7516291658504701</c:v>
                </c:pt>
                <c:pt idx="18">
                  <c:v>3.6738447470889501</c:v>
                </c:pt>
                <c:pt idx="19">
                  <c:v>3.5976730718941798</c:v>
                </c:pt>
                <c:pt idx="20">
                  <c:v>3.52308070244078</c:v>
                </c:pt>
                <c:pt idx="21">
                  <c:v>3.4500348941866599</c:v>
                </c:pt>
                <c:pt idx="22">
                  <c:v>3.37850358149882</c:v>
                </c:pt>
                <c:pt idx="23">
                  <c:v>3.3084553635771998</c:v>
                </c:pt>
                <c:pt idx="24">
                  <c:v>3.2398594906703599</c:v>
                </c:pt>
                <c:pt idx="25">
                  <c:v>3.1726858505769502</c:v>
                </c:pt>
                <c:pt idx="26">
                  <c:v>3.10690495542707</c:v>
                </c:pt>
                <c:pt idx="27">
                  <c:v>3.0424879287377098</c:v>
                </c:pt>
                <c:pt idx="28">
                  <c:v>2.97940649273652</c:v>
                </c:pt>
                <c:pt idx="29">
                  <c:v>2.9176329559484602</c:v>
                </c:pt>
                <c:pt idx="30">
                  <c:v>2.8571402010398201</c:v>
                </c:pt>
                <c:pt idx="31">
                  <c:v>2.7979016729142199</c:v>
                </c:pt>
                <c:pt idx="32">
                  <c:v>2.7398913670554901</c:v>
                </c:pt>
                <c:pt idx="33">
                  <c:v>2.6830838181122001</c:v>
                </c:pt>
                <c:pt idx="34">
                  <c:v>2.6274540887188902</c:v>
                </c:pt>
                <c:pt idx="35">
                  <c:v>2.5729777585490798</c:v>
                </c:pt>
                <c:pt idx="36">
                  <c:v>2.5196309135952002</c:v>
                </c:pt>
                <c:pt idx="37">
                  <c:v>2.4673901356708901</c:v>
                </c:pt>
                <c:pt idx="38">
                  <c:v>2.4162324921308298</c:v>
                </c:pt>
                <c:pt idx="39">
                  <c:v>2.3661355258038101</c:v>
                </c:pt>
                <c:pt idx="40">
                  <c:v>2.3170772451344499</c:v>
                </c:pt>
                <c:pt idx="41">
                  <c:v>2.2690361145294</c:v>
                </c:pt>
                <c:pt idx="42">
                  <c:v>2.22199104490362</c:v>
                </c:pt>
                <c:pt idx="43">
                  <c:v>2.1759213844226801</c:v>
                </c:pt>
                <c:pt idx="44">
                  <c:v>2.1308069094370601</c:v>
                </c:pt>
                <c:pt idx="45">
                  <c:v>2.0866278156043601</c:v>
                </c:pt>
                <c:pt idx="46">
                  <c:v>2.0433647091956</c:v>
                </c:pt>
                <c:pt idx="47">
                  <c:v>2.0009985985817398</c:v>
                </c:pt>
                <c:pt idx="48">
                  <c:v>1.95951088589679</c:v>
                </c:pt>
                <c:pt idx="49">
                  <c:v>1.91888335887366</c:v>
                </c:pt>
                <c:pt idx="50">
                  <c:v>1.87909818284939</c:v>
                </c:pt>
                <c:pt idx="51">
                  <c:v>1.8401378929360801</c:v>
                </c:pt>
                <c:pt idx="52">
                  <c:v>1.80198538635415</c:v>
                </c:pt>
                <c:pt idx="53">
                  <c:v>1.7646239149245699</c:v>
                </c:pt>
                <c:pt idx="54">
                  <c:v>1.72803707771674</c:v>
                </c:pt>
                <c:pt idx="55">
                  <c:v>1.69220881384886</c:v>
                </c:pt>
                <c:pt idx="56">
                  <c:v>1.65712339543744</c:v>
                </c:pt>
                <c:pt idx="57">
                  <c:v>1.6227654206931501</c:v>
                </c:pt>
                <c:pt idx="58">
                  <c:v>1.5891198071597299</c:v>
                </c:pt>
                <c:pt idx="59">
                  <c:v>1.5561717850930801</c:v>
                </c:pt>
                <c:pt idx="60">
                  <c:v>1.5239068909776401</c:v>
                </c:pt>
                <c:pt idx="61">
                  <c:v>1.4922796091383499</c:v>
                </c:pt>
                <c:pt idx="62">
                  <c:v>1.46112452776723</c:v>
                </c:pt>
                <c:pt idx="63">
                  <c:v>1.4302592569542101</c:v>
                </c:pt>
                <c:pt idx="64">
                  <c:v>1.3995166432105299</c:v>
                </c:pt>
                <c:pt idx="65">
                  <c:v>1.3687444986956201</c:v>
                </c:pt>
                <c:pt idx="66">
                  <c:v>1.3378055072886701</c:v>
                </c:pt>
                <c:pt idx="67">
                  <c:v>1.3065772759844401</c:v>
                </c:pt>
                <c:pt idx="68">
                  <c:v>1.27495250034435</c:v>
                </c:pt>
                <c:pt idx="69">
                  <c:v>1.2428392126683201</c:v>
                </c:pt>
                <c:pt idx="70">
                  <c:v>1.2101610813175301</c:v>
                </c:pt>
                <c:pt idx="71">
                  <c:v>1.17685772935999</c:v>
                </c:pt>
                <c:pt idx="72">
                  <c:v>1.14288504057435</c:v>
                </c:pt>
                <c:pt idx="73">
                  <c:v>1.1082154209726001</c:v>
                </c:pt>
                <c:pt idx="74">
                  <c:v>1.07283798452471</c:v>
                </c:pt>
                <c:pt idx="75">
                  <c:v>1.03675863281085</c:v>
                </c:pt>
                <c:pt idx="76">
                  <c:v>1</c:v>
                </c:pt>
                <c:pt idx="77">
                  <c:v>0.96264107203979399</c:v>
                </c:pt>
                <c:pt idx="78">
                  <c:v>0.92492376152188704</c:v>
                </c:pt>
                <c:pt idx="79">
                  <c:v>0.88711053022216602</c:v>
                </c:pt>
                <c:pt idx="80">
                  <c:v>0.84944031074772997</c:v>
                </c:pt>
                <c:pt idx="81">
                  <c:v>0.81212788074105402</c:v>
                </c:pt>
                <c:pt idx="82">
                  <c:v>0.77536372877567605</c:v>
                </c:pt>
                <c:pt idx="83">
                  <c:v>0.73931434914627503</c:v>
                </c:pt>
                <c:pt idx="84">
                  <c:v>0.70412290115707599</c:v>
                </c:pt>
                <c:pt idx="85">
                  <c:v>0.66991016904466705</c:v>
                </c:pt>
                <c:pt idx="86">
                  <c:v>0.63677576095966204</c:v>
                </c:pt>
                <c:pt idx="87">
                  <c:v>0.60479948910232995</c:v>
                </c:pt>
                <c:pt idx="88">
                  <c:v>0.57404287780295404</c:v>
                </c:pt>
                <c:pt idx="89">
                  <c:v>0.54455075172898804</c:v>
                </c:pt>
                <c:pt idx="90">
                  <c:v>0.51635286219481402</c:v>
                </c:pt>
                <c:pt idx="91">
                  <c:v>0.48946551549352202</c:v>
                </c:pt>
                <c:pt idx="92">
                  <c:v>0.46389317305407901</c:v>
                </c:pt>
                <c:pt idx="93">
                  <c:v>0.43962887933320899</c:v>
                </c:pt>
                <c:pt idx="94">
                  <c:v>0.41663268740450199</c:v>
                </c:pt>
                <c:pt idx="95">
                  <c:v>0.39483938470369101</c:v>
                </c:pt>
                <c:pt idx="96">
                  <c:v>0.374186050269815</c:v>
                </c:pt>
                <c:pt idx="97">
                  <c:v>0.354613054423635</c:v>
                </c:pt>
                <c:pt idx="98">
                  <c:v>0.336063886606636</c:v>
                </c:pt>
                <c:pt idx="99">
                  <c:v>0.31848499222546001</c:v>
                </c:pt>
                <c:pt idx="100">
                  <c:v>0.30182561803071201</c:v>
                </c:pt>
                <c:pt idx="101">
                  <c:v>0.28603766558372501</c:v>
                </c:pt>
                <c:pt idx="102">
                  <c:v>0.27107555238820602</c:v>
                </c:pt>
                <c:pt idx="103">
                  <c:v>0.25689608028583999</c:v>
                </c:pt>
                <c:pt idx="104">
                  <c:v>0.243458310735883</c:v>
                </c:pt>
                <c:pt idx="105">
                  <c:v>0.23072344661864699</c:v>
                </c:pt>
                <c:pt idx="106">
                  <c:v>0.21865472022164001</c:v>
                </c:pt>
                <c:pt idx="107">
                  <c:v>0.207217287084943</c:v>
                </c:pt>
                <c:pt idx="108">
                  <c:v>0.19637812539934399</c:v>
                </c:pt>
                <c:pt idx="109">
                  <c:v>0.18610594066677499</c:v>
                </c:pt>
                <c:pt idx="110">
                  <c:v>0.17637107534778801</c:v>
                </c:pt>
                <c:pt idx="111">
                  <c:v>0.167145423235211</c:v>
                </c:pt>
                <c:pt idx="112">
                  <c:v>0.15840234830675901</c:v>
                </c:pt>
                <c:pt idx="113">
                  <c:v>0.150116607822319</c:v>
                </c:pt>
                <c:pt idx="114">
                  <c:v>0.14226427944388201</c:v>
                </c:pt>
                <c:pt idx="115">
                  <c:v>0.13482269216769399</c:v>
                </c:pt>
                <c:pt idx="116">
                  <c:v>0.127770360869223</c:v>
                </c:pt>
                <c:pt idx="117">
                  <c:v>0.12108692427196099</c:v>
                </c:pt>
                <c:pt idx="118">
                  <c:v>0.11475308616096599</c:v>
                </c:pt>
                <c:pt idx="119">
                  <c:v>0.108750559671415</c:v>
                </c:pt>
                <c:pt idx="120">
                  <c:v>0.103062014491328</c:v>
                </c:pt>
                <c:pt idx="121">
                  <c:v>9.76710268260121E-2</c:v>
                </c:pt>
                <c:pt idx="122">
                  <c:v>9.2562031979787698E-2</c:v>
                </c:pt>
                <c:pt idx="123">
                  <c:v>8.7720279418066094E-2</c:v>
                </c:pt>
                <c:pt idx="124">
                  <c:v>8.3131790180058701E-2</c:v>
                </c:pt>
                <c:pt idx="125">
                  <c:v>7.87833165191449E-2</c:v>
                </c:pt>
                <c:pt idx="126">
                  <c:v>7.4662303654379605E-2</c:v>
                </c:pt>
                <c:pt idx="127">
                  <c:v>7.0756853522714894E-2</c:v>
                </c:pt>
                <c:pt idx="128">
                  <c:v>6.7055690427270304E-2</c:v>
                </c:pt>
                <c:pt idx="129">
                  <c:v>6.3548128482485505E-2</c:v>
                </c:pt>
                <c:pt idx="130">
                  <c:v>6.02240407621569E-2</c:v>
                </c:pt>
                <c:pt idx="131">
                  <c:v>5.7073830061282603E-2</c:v>
                </c:pt>
                <c:pt idx="132">
                  <c:v>5.4088401187305402E-2</c:v>
                </c:pt>
                <c:pt idx="133">
                  <c:v>5.1259134700748103E-2</c:v>
                </c:pt>
                <c:pt idx="134">
                  <c:v>4.8577862029430902E-2</c:v>
                </c:pt>
                <c:pt idx="135">
                  <c:v>4.6036841884418402E-2</c:v>
                </c:pt>
                <c:pt idx="136">
                  <c:v>4.36287379096034E-2</c:v>
                </c:pt>
                <c:pt idx="137">
                  <c:v>4.1346597500406201E-2</c:v>
                </c:pt>
                <c:pt idx="138">
                  <c:v>3.9183831730421899E-2</c:v>
                </c:pt>
                <c:pt idx="139">
                  <c:v>3.7134196328076297E-2</c:v>
                </c:pt>
                <c:pt idx="140">
                  <c:v>3.5191773648351597E-2</c:v>
                </c:pt>
                <c:pt idx="141">
                  <c:v>3.3350955587544001E-2</c:v>
                </c:pt>
                <c:pt idx="142">
                  <c:v>3.1606427391716499E-2</c:v>
                </c:pt>
                <c:pt idx="143">
                  <c:v>2.9953152312101401E-2</c:v>
                </c:pt>
                <c:pt idx="144">
                  <c:v>2.83863570631551E-2</c:v>
                </c:pt>
                <c:pt idx="145">
                  <c:v>2.6901518041271E-2</c:v>
                </c:pt>
                <c:pt idx="146">
                  <c:v>2.54943482643698E-2</c:v>
                </c:pt>
                <c:pt idx="147">
                  <c:v>2.4160784994654599E-2</c:v>
                </c:pt>
                <c:pt idx="148">
                  <c:v>2.28969780087987E-2</c:v>
                </c:pt>
                <c:pt idx="149">
                  <c:v>2.16992784816969E-2</c:v>
                </c:pt>
                <c:pt idx="150">
                  <c:v>2.0564228451688898E-2</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Microsoft_Excel_Worksheet2!$C$2:$C$10002</c:f>
              <c:numCache>
                <c:formatCode>General</c:formatCode>
                <c:ptCount val="10001"/>
                <c:pt idx="0">
                  <c:v>0.191917609241432</c:v>
                </c:pt>
                <c:pt idx="1">
                  <c:v>0.19683280985256599</c:v>
                </c:pt>
                <c:pt idx="2">
                  <c:v>0.201873707932926</c:v>
                </c:pt>
                <c:pt idx="3">
                  <c:v>0.207043504926989</c:v>
                </c:pt>
                <c:pt idx="4">
                  <c:v>0.21234548277097301</c:v>
                </c:pt>
                <c:pt idx="5">
                  <c:v>0.21778300582003501</c:v>
                </c:pt>
                <c:pt idx="6">
                  <c:v>0.22335952281135299</c:v>
                </c:pt>
                <c:pt idx="7">
                  <c:v>0.22907856886245101</c:v>
                </c:pt>
                <c:pt idx="8">
                  <c:v>0.23494376750393201</c:v>
                </c:pt>
                <c:pt idx="9">
                  <c:v>0.24095883274552399</c:v>
                </c:pt>
                <c:pt idx="10">
                  <c:v>0.24712757117405501</c:v>
                </c:pt>
                <c:pt idx="11">
                  <c:v>0.253453884081627</c:v>
                </c:pt>
                <c:pt idx="12">
                  <c:v>0.25994176962187299</c:v>
                </c:pt>
                <c:pt idx="13">
                  <c:v>0.26659532499170302</c:v>
                </c:pt>
                <c:pt idx="14">
                  <c:v>0.27341874863543097</c:v>
                </c:pt>
                <c:pt idx="15">
                  <c:v>0.28041634246752001</c:v>
                </c:pt>
                <c:pt idx="16">
                  <c:v>0.28759251410946501</c:v>
                </c:pt>
                <c:pt idx="17">
                  <c:v>0.29495177913548198</c:v>
                </c:pt>
                <c:pt idx="18">
                  <c:v>0.30249876332062398</c:v>
                </c:pt>
                <c:pt idx="19">
                  <c:v>0.31023820488380899</c:v>
                </c:pt>
                <c:pt idx="20">
                  <c:v>0.31817495671681401</c:v>
                </c:pt>
                <c:pt idx="21">
                  <c:v>0.32631398858863497</c:v>
                </c:pt>
                <c:pt idx="22">
                  <c:v>0.33466038931269798</c:v>
                </c:pt>
                <c:pt idx="23">
                  <c:v>0.34321936886203303</c:v>
                </c:pt>
                <c:pt idx="24">
                  <c:v>0.35199626041481102</c:v>
                </c:pt>
                <c:pt idx="25">
                  <c:v>0.36099652230932799</c:v>
                </c:pt>
                <c:pt idx="26">
                  <c:v>0.37022573988357499</c:v>
                </c:pt>
                <c:pt idx="27">
                  <c:v>0.37968962716980398</c:v>
                </c:pt>
                <c:pt idx="28">
                  <c:v>0.389394028408801</c:v>
                </c:pt>
                <c:pt idx="29">
                  <c:v>0.39934491934164801</c:v>
                </c:pt>
                <c:pt idx="30">
                  <c:v>0.40954840822838301</c:v>
                </c:pt>
                <c:pt idx="31">
                  <c:v>0.420010736532759</c:v>
                </c:pt>
                <c:pt idx="32">
                  <c:v>0.430738279199751</c:v>
                </c:pt>
                <c:pt idx="33">
                  <c:v>0.44173754443709501</c:v>
                </c:pt>
                <c:pt idx="34">
                  <c:v>0.45301517289312099</c:v>
                </c:pt>
                <c:pt idx="35">
                  <c:v>0.46457793609949899</c:v>
                </c:pt>
                <c:pt idx="36">
                  <c:v>0.476432734018093</c:v>
                </c:pt>
                <c:pt idx="37">
                  <c:v>0.48858659149408101</c:v>
                </c:pt>
                <c:pt idx="38">
                  <c:v>0.50104665337086596</c:v>
                </c:pt>
                <c:pt idx="39">
                  <c:v>0.51382017796301604</c:v>
                </c:pt>
                <c:pt idx="40">
                  <c:v>0.52691452850774301</c:v>
                </c:pt>
                <c:pt idx="41">
                  <c:v>0.54033716211800897</c:v>
                </c:pt>
                <c:pt idx="42">
                  <c:v>0.55409561563413201</c:v>
                </c:pt>
                <c:pt idx="43">
                  <c:v>0.56819748760594402</c:v>
                </c:pt>
                <c:pt idx="44">
                  <c:v>0.58265041542072904</c:v>
                </c:pt>
                <c:pt idx="45">
                  <c:v>0.59746204630435296</c:v>
                </c:pt>
                <c:pt idx="46">
                  <c:v>0.61264000053754797</c:v>
                </c:pt>
                <c:pt idx="47">
                  <c:v>0.62819182470812696</c:v>
                </c:pt>
                <c:pt idx="48">
                  <c:v>0.644124932107903</c:v>
                </c:pt>
                <c:pt idx="49">
                  <c:v>0.66044652639957302</c:v>
                </c:pt>
                <c:pt idx="50">
                  <c:v>0.67716350330435904</c:v>
                </c:pt>
                <c:pt idx="51">
                  <c:v>0.69428232311571403</c:v>
                </c:pt>
                <c:pt idx="52">
                  <c:v>0.71180884405317202</c:v>
                </c:pt>
                <c:pt idx="53">
                  <c:v>0.729748102406374</c:v>
                </c:pt>
                <c:pt idx="54">
                  <c:v>0.74810401940759397</c:v>
                </c:pt>
                <c:pt idx="55">
                  <c:v>0.76687900572377399</c:v>
                </c:pt>
                <c:pt idx="56">
                  <c:v>0.78607342058656304</c:v>
                </c:pt>
                <c:pt idx="57">
                  <c:v>0.80568482086974103</c:v>
                </c:pt>
                <c:pt idx="58">
                  <c:v>0.82570690068644004</c:v>
                </c:pt>
                <c:pt idx="59">
                  <c:v>0.846127965125404</c:v>
                </c:pt>
                <c:pt idx="60">
                  <c:v>0.86692868584194405</c:v>
                </c:pt>
                <c:pt idx="61">
                  <c:v>0.88802641233914803</c:v>
                </c:pt>
                <c:pt idx="62">
                  <c:v>0.90910976074685201</c:v>
                </c:pt>
                <c:pt idx="63">
                  <c:v>0.92978755818032599</c:v>
                </c:pt>
                <c:pt idx="64">
                  <c:v>0.94964437375278898</c:v>
                </c:pt>
                <c:pt idx="65">
                  <c:v>0.96824795955759402</c:v>
                </c:pt>
                <c:pt idx="66">
                  <c:v>0.98516009170986196</c:v>
                </c:pt>
                <c:pt idx="67">
                  <c:v>0.99995120045832298</c:v>
                </c:pt>
                <c:pt idx="68">
                  <c:v>1.0122190474249499</c:v>
                </c:pt>
                <c:pt idx="69">
                  <c:v>1.02161145265163</c:v>
                </c:pt>
                <c:pt idx="70">
                  <c:v>1.02785261626547</c:v>
                </c:pt>
                <c:pt idx="71">
                  <c:v>1.0307718147043601</c:v>
                </c:pt>
                <c:pt idx="72">
                  <c:v>1.0303320853743201</c:v>
                </c:pt>
                <c:pt idx="73">
                  <c:v>1.0266549729026</c:v>
                </c:pt>
                <c:pt idx="74">
                  <c:v>1.0200358471679301</c:v>
                </c:pt>
                <c:pt idx="75">
                  <c:v>1.0109436016692701</c:v>
                </c:pt>
                <c:pt idx="76">
                  <c:v>1</c:v>
                </c:pt>
                <c:pt idx="77">
                  <c:v>0.93797742115008897</c:v>
                </c:pt>
                <c:pt idx="78">
                  <c:v>0.87689155020523402</c:v>
                </c:pt>
                <c:pt idx="79">
                  <c:v>0.81676944032926402</c:v>
                </c:pt>
                <c:pt idx="80">
                  <c:v>0.75781817759583403</c:v>
                </c:pt>
                <c:pt idx="81">
                  <c:v>0.70035239076020495</c:v>
                </c:pt>
                <c:pt idx="82">
                  <c:v>0.64473132267342803</c:v>
                </c:pt>
                <c:pt idx="83">
                  <c:v>0.59131007850817896</c:v>
                </c:pt>
                <c:pt idx="84">
                  <c:v>0.54040566564272297</c:v>
                </c:pt>
                <c:pt idx="85">
                  <c:v>0.49227620010276801</c:v>
                </c:pt>
                <c:pt idx="86">
                  <c:v>0.44711074668287698</c:v>
                </c:pt>
                <c:pt idx="87">
                  <c:v>0.405027136334357</c:v>
                </c:pt>
                <c:pt idx="88">
                  <c:v>0.36607536124782902</c:v>
                </c:pt>
                <c:pt idx="89">
                  <c:v>0.33024454812159099</c:v>
                </c:pt>
                <c:pt idx="90">
                  <c:v>0.29747193249072401</c:v>
                </c:pt>
                <c:pt idx="91">
                  <c:v>0.26765264694513702</c:v>
                </c:pt>
                <c:pt idx="92">
                  <c:v>0.24064947243816301</c:v>
                </c:pt>
                <c:pt idx="93">
                  <c:v>0.216300273449168</c:v>
                </c:pt>
                <c:pt idx="94">
                  <c:v>0.19439306991456601</c:v>
                </c:pt>
                <c:pt idx="95">
                  <c:v>0.17469007768223499</c:v>
                </c:pt>
                <c:pt idx="96">
                  <c:v>0.15697341273766699</c:v>
                </c:pt>
                <c:pt idx="97">
                  <c:v>0.14104558293803701</c:v>
                </c:pt>
                <c:pt idx="98">
                  <c:v>0.126727952234296</c:v>
                </c:pt>
                <c:pt idx="99">
                  <c:v>0.113859183116827</c:v>
                </c:pt>
                <c:pt idx="100">
                  <c:v>0.102293723108638</c:v>
                </c:pt>
                <c:pt idx="101">
                  <c:v>9.1900370057782996E-2</c:v>
                </c:pt>
                <c:pt idx="102">
                  <c:v>8.2560933005162707E-2</c:v>
                </c:pt>
                <c:pt idx="103">
                  <c:v>7.4168994916968795E-2</c:v>
                </c:pt>
                <c:pt idx="104">
                  <c:v>6.6628777465560299E-2</c:v>
                </c:pt>
                <c:pt idx="105">
                  <c:v>5.9854104548341301E-2</c:v>
                </c:pt>
                <c:pt idx="106">
                  <c:v>5.37674593178461E-2</c:v>
                </c:pt>
                <c:pt idx="107">
                  <c:v>4.8299128541314802E-2</c:v>
                </c:pt>
                <c:pt idx="108">
                  <c:v>4.3386427740059699E-2</c:v>
                </c:pt>
                <c:pt idx="109">
                  <c:v>3.8973000546872402E-2</c:v>
                </c:pt>
                <c:pt idx="110">
                  <c:v>3.50081859192947E-2</c:v>
                </c:pt>
                <c:pt idx="111">
                  <c:v>3.1446447166927398E-2</c:v>
                </c:pt>
                <c:pt idx="112">
                  <c:v>2.8246857134618001E-2</c:v>
                </c:pt>
                <c:pt idx="113">
                  <c:v>2.5372634293987999E-2</c:v>
                </c:pt>
                <c:pt idx="114">
                  <c:v>2.27907249105932E-2</c:v>
                </c:pt>
                <c:pt idx="115">
                  <c:v>2.0471426859001E-2</c:v>
                </c:pt>
                <c:pt idx="116">
                  <c:v>1.8388051044882101E-2</c:v>
                </c:pt>
                <c:pt idx="117">
                  <c:v>1.65166167572104E-2</c:v>
                </c:pt>
                <c:pt idx="118">
                  <c:v>1.4835577612608499E-2</c:v>
                </c:pt>
                <c:pt idx="119">
                  <c:v>1.3325575067088801E-2</c:v>
                </c:pt>
                <c:pt idx="120">
                  <c:v>1.19692167582299E-2</c:v>
                </c:pt>
                <c:pt idx="121">
                  <c:v>1.0750877204118501E-2</c:v>
                </c:pt>
                <c:pt idx="122">
                  <c:v>9.6565186254652692E-3</c:v>
                </c:pt>
                <c:pt idx="123">
                  <c:v>8.6735298756256008E-3</c:v>
                </c:pt>
                <c:pt idx="124">
                  <c:v>7.7905816614151496E-3</c:v>
                </c:pt>
                <c:pt idx="125">
                  <c:v>6.9974964171309701E-3</c:v>
                </c:pt>
                <c:pt idx="126">
                  <c:v>6.2851313566391603E-3</c:v>
                </c:pt>
                <c:pt idx="127">
                  <c:v>5.6452733752158498E-3</c:v>
                </c:pt>
                <c:pt idx="128">
                  <c:v>5.0705446054080897E-3</c:v>
                </c:pt>
                <c:pt idx="129">
                  <c:v>4.5543175508292203E-3</c:v>
                </c:pt>
                <c:pt idx="130">
                  <c:v>4.0906388296869404E-3</c:v>
                </c:pt>
                <c:pt idx="131">
                  <c:v>3.67416065708801E-3</c:v>
                </c:pt>
                <c:pt idx="132">
                  <c:v>3.3000792827746501E-3</c:v>
                </c:pt>
                <c:pt idx="133">
                  <c:v>2.9640796798437101E-3</c:v>
                </c:pt>
                <c:pt idx="134">
                  <c:v>2.6622858510370398E-3</c:v>
                </c:pt>
                <c:pt idx="135">
                  <c:v>2.3912161831232E-3</c:v>
                </c:pt>
                <c:pt idx="136">
                  <c:v>2.1477433374225102E-3</c:v>
                </c:pt>
                <c:pt idx="137">
                  <c:v>1.9290582162873201E-3</c:v>
                </c:pt>
                <c:pt idx="138">
                  <c:v>1.7326375919026499E-3</c:v>
                </c:pt>
                <c:pt idx="139">
                  <c:v>1.5562150256491301E-3</c:v>
                </c:pt>
                <c:pt idx="140">
                  <c:v>1.39775474391821E-3</c:v>
                </c:pt>
                <c:pt idx="141">
                  <c:v>1.2554281701290099E-3</c:v>
                </c:pt>
                <c:pt idx="142">
                  <c:v>1.12759284313103E-3</c:v>
                </c:pt>
                <c:pt idx="143">
                  <c:v>1.0127734795403599E-3</c:v>
                </c:pt>
                <c:pt idx="144">
                  <c:v>9.0964496215334E-4</c:v>
                </c:pt>
                <c:pt idx="145">
                  <c:v>8.1701705868729305E-4</c:v>
                </c:pt>
                <c:pt idx="146">
                  <c:v>7.3382069496903701E-4</c:v>
                </c:pt>
                <c:pt idx="147">
                  <c:v>6.5909562454803596E-4</c:v>
                </c:pt>
                <c:pt idx="148">
                  <c:v>5.9197935275882504E-4</c:v>
                </c:pt>
                <c:pt idx="149">
                  <c:v>5.3169718767815202E-4</c:v>
                </c:pt>
                <c:pt idx="150">
                  <c:v>4.7755330338109301E-4</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Microsoft_Excel_Worksheet2!$D$2:$D$10002</c:f>
              <c:numCache>
                <c:formatCode>General</c:formatCode>
                <c:ptCount val="10001"/>
                <c:pt idx="0">
                  <c:v>149.51835729402799</c:v>
                </c:pt>
                <c:pt idx="1">
                  <c:v>139.8020828107</c:v>
                </c:pt>
                <c:pt idx="2">
                  <c:v>130.717329234739</c:v>
                </c:pt>
                <c:pt idx="3">
                  <c:v>122.22304718412001</c:v>
                </c:pt>
                <c:pt idx="4">
                  <c:v>114.280855661977</c:v>
                </c:pt>
                <c:pt idx="5">
                  <c:v>106.85486859545399</c:v>
                </c:pt>
                <c:pt idx="6">
                  <c:v>99.911532650873696</c:v>
                </c:pt>
                <c:pt idx="7">
                  <c:v>93.419475592196093</c:v>
                </c:pt>
                <c:pt idx="8">
                  <c:v>87.349364497339806</c:v>
                </c:pt>
                <c:pt idx="9">
                  <c:v>81.6737731915442</c:v>
                </c:pt>
                <c:pt idx="10">
                  <c:v>76.367058298579394</c:v>
                </c:pt>
                <c:pt idx="11">
                  <c:v>71.405243349581497</c:v>
                </c:pt>
                <c:pt idx="12">
                  <c:v>66.7659104257026</c:v>
                </c:pt>
                <c:pt idx="13">
                  <c:v>62.428098844822998</c:v>
                </c:pt>
                <c:pt idx="14">
                  <c:v>58.372210434409197</c:v>
                </c:pt>
                <c:pt idx="15">
                  <c:v>54.579920962374203</c:v>
                </c:pt>
                <c:pt idx="16">
                  <c:v>51.034097325626902</c:v>
                </c:pt>
                <c:pt idx="17">
                  <c:v>47.718720122026603</c:v>
                </c:pt>
                <c:pt idx="18">
                  <c:v>44.618811255790902</c:v>
                </c:pt>
                <c:pt idx="19">
                  <c:v>41.720366249153699</c:v>
                </c:pt>
                <c:pt idx="20">
                  <c:v>39.010290954349998</c:v>
                </c:pt>
                <c:pt idx="21">
                  <c:v>36.476342379886901</c:v>
                </c:pt>
                <c:pt idx="22">
                  <c:v>34.107073363663403</c:v>
                </c:pt>
                <c:pt idx="23">
                  <c:v>31.8917808428894</c:v>
                </c:pt>
                <c:pt idx="24">
                  <c:v>29.8204574870112</c:v>
                </c:pt>
                <c:pt idx="25">
                  <c:v>27.883746475058601</c:v>
                </c:pt>
                <c:pt idx="26">
                  <c:v>26.072899213039101</c:v>
                </c:pt>
                <c:pt idx="27">
                  <c:v>24.379735800301201</c:v>
                </c:pt>
                <c:pt idx="28">
                  <c:v>22.796608066216201</c:v>
                </c:pt>
                <c:pt idx="29">
                  <c:v>21.316365010152701</c:v>
                </c:pt>
                <c:pt idx="30">
                  <c:v>19.932320488584701</c:v>
                </c:pt>
                <c:pt idx="31">
                  <c:v>18.638223003343601</c:v>
                </c:pt>
                <c:pt idx="32">
                  <c:v>17.428227454527899</c:v>
                </c:pt>
                <c:pt idx="33">
                  <c:v>16.296868730479101</c:v>
                </c:pt>
                <c:pt idx="34">
                  <c:v>15.2390370155535</c:v>
                </c:pt>
                <c:pt idx="35">
                  <c:v>14.249954704199199</c:v>
                </c:pt>
                <c:pt idx="36">
                  <c:v>13.325154817140501</c:v>
                </c:pt>
                <c:pt idx="37">
                  <c:v>12.4604608222855</c:v>
                </c:pt>
                <c:pt idx="38">
                  <c:v>11.651967769371501</c:v>
                </c:pt>
                <c:pt idx="39">
                  <c:v>10.896024653344501</c:v>
                </c:pt>
                <c:pt idx="40">
                  <c:v>10.189217927098699</c:v>
                </c:pt>
                <c:pt idx="41">
                  <c:v>9.5283560894785602</c:v>
                </c:pt>
                <c:pt idx="42">
                  <c:v>8.9104552794222407</c:v>
                </c:pt>
                <c:pt idx="43">
                  <c:v>8.3327258118245204</c:v>
                </c:pt>
                <c:pt idx="44">
                  <c:v>7.7925595951496103</c:v>
                </c:pt>
                <c:pt idx="45">
                  <c:v>7.2875183750765702</c:v>
                </c:pt>
                <c:pt idx="46">
                  <c:v>6.8153227525503599</c:v>
                </c:pt>
                <c:pt idx="47">
                  <c:v>6.3738419285963399</c:v>
                </c:pt>
                <c:pt idx="48">
                  <c:v>5.9610841322080699</c:v>
                </c:pt>
                <c:pt idx="49">
                  <c:v>5.5751876916293499</c:v>
                </c:pt>
                <c:pt idx="50">
                  <c:v>5.2144127135582297</c:v>
                </c:pt>
                <c:pt idx="51">
                  <c:v>4.8771333393935201</c:v>
                </c:pt>
                <c:pt idx="52">
                  <c:v>4.5618305529108403</c:v>
                </c:pt>
                <c:pt idx="53">
                  <c:v>4.2670855201342697</c:v>
                </c:pt>
                <c:pt idx="54">
                  <c:v>3.9915734503451201</c:v>
                </c:pt>
                <c:pt idx="55">
                  <c:v>3.7340579782401799</c:v>
                </c:pt>
                <c:pt idx="56">
                  <c:v>3.49338608301627</c:v>
                </c:pt>
                <c:pt idx="57">
                  <c:v>3.2684835836359398</c:v>
                </c:pt>
                <c:pt idx="58">
                  <c:v>3.0583512859199802</c:v>
                </c:pt>
                <c:pt idx="59">
                  <c:v>2.8620619156120899</c:v>
                </c:pt>
                <c:pt idx="60">
                  <c:v>2.6787580689105699</c:v>
                </c:pt>
                <c:pt idx="61">
                  <c:v>2.5076939164278298</c:v>
                </c:pt>
                <c:pt idx="62">
                  <c:v>2.3483246774175601</c:v>
                </c:pt>
                <c:pt idx="63">
                  <c:v>2.2001171387006999</c:v>
                </c:pt>
                <c:pt idx="64">
                  <c:v>2.0625055955242702</c:v>
                </c:pt>
                <c:pt idx="65">
                  <c:v>1.93489847741639</c:v>
                </c:pt>
                <c:pt idx="66">
                  <c:v>1.81668298420982</c:v>
                </c:pt>
                <c:pt idx="67">
                  <c:v>1.70722749003796</c:v>
                </c:pt>
                <c:pt idx="68">
                  <c:v>1.6058815354932501</c:v>
                </c:pt>
                <c:pt idx="69">
                  <c:v>1.51197336769945</c:v>
                </c:pt>
                <c:pt idx="70">
                  <c:v>1.4248052878014701</c:v>
                </c:pt>
                <c:pt idx="71">
                  <c:v>1.3436476389797201</c:v>
                </c:pt>
                <c:pt idx="72">
                  <c:v>1.2677332235985801</c:v>
                </c:pt>
                <c:pt idx="73">
                  <c:v>1.19625526754059</c:v>
                </c:pt>
                <c:pt idx="74">
                  <c:v>1.12837342357592</c:v>
                </c:pt>
                <c:pt idx="75">
                  <c:v>1.06323286574344</c:v>
                </c:pt>
                <c:pt idx="76">
                  <c:v>1</c:v>
                </c:pt>
                <c:pt idx="77">
                  <c:v>0.98795324139219598</c:v>
                </c:pt>
                <c:pt idx="78">
                  <c:v>0.97558696332240102</c:v>
                </c:pt>
                <c:pt idx="79">
                  <c:v>0.963509472775822</c:v>
                </c:pt>
                <c:pt idx="80">
                  <c:v>0.95213979138413096</c:v>
                </c:pt>
                <c:pt idx="81">
                  <c:v>0.94174261897077005</c:v>
                </c:pt>
                <c:pt idx="82">
                  <c:v>0.93246425411448097</c:v>
                </c:pt>
                <c:pt idx="83">
                  <c:v>0.92436392803005396</c:v>
                </c:pt>
                <c:pt idx="84">
                  <c:v>0.91743867885655495</c:v>
                </c:pt>
                <c:pt idx="85">
                  <c:v>0.91164194916546204</c:v>
                </c:pt>
                <c:pt idx="86">
                  <c:v>0.906896943887046</c:v>
                </c:pt>
                <c:pt idx="87">
                  <c:v>0.90310596304460899</c:v>
                </c:pt>
                <c:pt idx="88">
                  <c:v>0.90015679949902905</c:v>
                </c:pt>
                <c:pt idx="89">
                  <c:v>0.89792707523948601</c:v>
                </c:pt>
                <c:pt idx="90">
                  <c:v>0.89628717595093099</c:v>
                </c:pt>
                <c:pt idx="91">
                  <c:v>0.89510226628338696</c:v>
                </c:pt>
                <c:pt idx="92">
                  <c:v>0.89423373268137196</c:v>
                </c:pt>
                <c:pt idx="93">
                  <c:v>0.89354279799000602</c:v>
                </c:pt>
                <c:pt idx="94">
                  <c:v>0.89294745069968495</c:v>
                </c:pt>
                <c:pt idx="95">
                  <c:v>0.89242698716278201</c:v>
                </c:pt>
                <c:pt idx="96">
                  <c:v>0.89196761269704095</c:v>
                </c:pt>
                <c:pt idx="97">
                  <c:v>0.89155871278084198</c:v>
                </c:pt>
                <c:pt idx="98">
                  <c:v>0.89119198953325496</c:v>
                </c:pt>
                <c:pt idx="99">
                  <c:v>0.89086086423766297</c:v>
                </c:pt>
                <c:pt idx="100">
                  <c:v>0.89056005521348103</c:v>
                </c:pt>
                <c:pt idx="101">
                  <c:v>0.89028527394550705</c:v>
                </c:pt>
                <c:pt idx="102">
                  <c:v>0.89003300263062601</c:v>
                </c:pt>
                <c:pt idx="103">
                  <c:v>0.88980032883160898</c:v>
                </c:pt>
                <c:pt idx="104">
                  <c:v>0.88958482086822899</c:v>
                </c:pt>
                <c:pt idx="105">
                  <c:v>0.88938443271828505</c:v>
                </c:pt>
                <c:pt idx="106">
                  <c:v>0.88919743059785505</c:v>
                </c:pt>
                <c:pt idx="107">
                  <c:v>0.88902233567451905</c:v>
                </c:pt>
                <c:pt idx="108">
                  <c:v>0.88885787892956802</c:v>
                </c:pt>
                <c:pt idx="109">
                  <c:v>0.88870296526974801</c:v>
                </c:pt>
                <c:pt idx="110">
                  <c:v>0.88855664475292795</c:v>
                </c:pt>
                <c:pt idx="111">
                  <c:v>0.88841808933697997</c:v>
                </c:pt>
                <c:pt idx="112">
                  <c:v>0.88828657395462796</c:v>
                </c:pt>
                <c:pt idx="113">
                  <c:v>0.88816146100444304</c:v>
                </c:pt>
                <c:pt idx="114">
                  <c:v>0.888042187560246</c:v>
                </c:pt>
                <c:pt idx="115">
                  <c:v>0.88792825475926995</c:v>
                </c:pt>
                <c:pt idx="116">
                  <c:v>0.88781921894844995</c:v>
                </c:pt>
                <c:pt idx="117">
                  <c:v>0.88771468425837796</c:v>
                </c:pt>
                <c:pt idx="118">
                  <c:v>0.88761429634357703</c:v>
                </c:pt>
                <c:pt idx="119">
                  <c:v>0.88751773708102599</c:v>
                </c:pt>
                <c:pt idx="120">
                  <c:v>0.88742472006008599</c:v>
                </c:pt>
                <c:pt idx="121">
                  <c:v>0.88733498672955402</c:v>
                </c:pt>
                <c:pt idx="122">
                  <c:v>0.88724830309271396</c:v>
                </c:pt>
                <c:pt idx="123">
                  <c:v>0.88716445686175704</c:v>
                </c:pt>
                <c:pt idx="124">
                  <c:v>0.887083254998696</c:v>
                </c:pt>
                <c:pt idx="125">
                  <c:v>0.88700452158296395</c:v>
                </c:pt>
                <c:pt idx="126">
                  <c:v>0.88692809595623201</c:v>
                </c:pt>
                <c:pt idx="127">
                  <c:v>0.88685383110317495</c:v>
                </c:pt>
                <c:pt idx="128">
                  <c:v>0.88678159223412001</c:v>
                </c:pt>
                <c:pt idx="129">
                  <c:v>0.88671125554062402</c:v>
                </c:pt>
                <c:pt idx="130">
                  <c:v>0.88664270709998505</c:v>
                </c:pt>
                <c:pt idx="131">
                  <c:v>0.88657584190830396</c:v>
                </c:pt>
                <c:pt idx="132">
                  <c:v>0.88651056302475995</c:v>
                </c:pt>
                <c:pt idx="133">
                  <c:v>0.88644678081257899</c:v>
                </c:pt>
                <c:pt idx="134">
                  <c:v>0.88638441226407305</c:v>
                </c:pt>
                <c:pt idx="135">
                  <c:v>0.88632338039916503</c:v>
                </c:pt>
                <c:pt idx="136">
                  <c:v>0.88626361372825901</c:v>
                </c:pt>
                <c:pt idx="137">
                  <c:v>0.88620504577139902</c:v>
                </c:pt>
                <c:pt idx="138">
                  <c:v>0.88614761462724201</c:v>
                </c:pt>
                <c:pt idx="139">
                  <c:v>0.88609126258559701</c:v>
                </c:pt>
                <c:pt idx="140">
                  <c:v>0.88603593577879303</c:v>
                </c:pt>
                <c:pt idx="141">
                  <c:v>0.88598158386714498</c:v>
                </c:pt>
                <c:pt idx="142">
                  <c:v>0.88592815975488204</c:v>
                </c:pt>
                <c:pt idx="143">
                  <c:v>0.885875619333096</c:v>
                </c:pt>
                <c:pt idx="144">
                  <c:v>0.88582392124665099</c:v>
                </c:pt>
                <c:pt idx="145">
                  <c:v>0.88577302668268698</c:v>
                </c:pt>
                <c:pt idx="146">
                  <c:v>0.88572289917824998</c:v>
                </c:pt>
                <c:pt idx="147">
                  <c:v>0.88567350444515203</c:v>
                </c:pt>
                <c:pt idx="148">
                  <c:v>0.88562481021023198</c:v>
                </c:pt>
                <c:pt idx="149">
                  <c:v>0.88557678606954504</c:v>
                </c:pt>
                <c:pt idx="150">
                  <c:v>0.88552940335496899</c:v>
                </c:pt>
              </c:numCache>
            </c:numRef>
          </c:yVal>
          <c:smooth val="1"/>
        </c:ser>
        <c:dLbls>
          <c:showLegendKey val="0"/>
          <c:showVal val="0"/>
          <c:showCatName val="0"/>
          <c:showSerName val="0"/>
          <c:showPercent val="0"/>
          <c:showBubbleSize val="0"/>
        </c:dLbls>
        <c:axId val="601089016"/>
        <c:axId val="601089408"/>
      </c:scatterChart>
      <c:valAx>
        <c:axId val="601089016"/>
        <c:scaling>
          <c:orientation val="minMax"/>
          <c:max val="150"/>
          <c:min val="105"/>
        </c:scaling>
        <c:delete val="0"/>
        <c:axPos val="b"/>
        <c:title>
          <c:tx>
            <c:rich>
              <a:bodyPr/>
              <a:lstStyle/>
              <a:p>
                <a:pPr>
                  <a:defRPr sz="1700"/>
                </a:pPr>
                <a:r>
                  <a:rPr lang="en-US" sz="1700" dirty="0" smtClean="0"/>
                  <a:t>Recipient height (cm)</a:t>
                </a:r>
                <a:endParaRPr lang="en-US" sz="1700" dirty="0"/>
              </a:p>
            </c:rich>
          </c:tx>
          <c:layout>
            <c:manualLayout>
              <c:xMode val="edge"/>
              <c:yMode val="edge"/>
              <c:x val="0.43492625368731563"/>
              <c:y val="0.88582020997375333"/>
            </c:manualLayout>
          </c:layout>
          <c:overlay val="0"/>
        </c:title>
        <c:numFmt formatCode="#,##0" sourceLinked="0"/>
        <c:majorTickMark val="out"/>
        <c:minorTickMark val="none"/>
        <c:tickLblPos val="nextTo"/>
        <c:txPr>
          <a:bodyPr rot="0"/>
          <a:lstStyle/>
          <a:p>
            <a:pPr>
              <a:defRPr sz="1500" b="1"/>
            </a:pPr>
            <a:endParaRPr lang="en-US"/>
          </a:p>
        </c:txPr>
        <c:crossAx val="601089408"/>
        <c:crosses val="autoZero"/>
        <c:crossBetween val="midCat"/>
        <c:majorUnit val="5"/>
      </c:valAx>
      <c:valAx>
        <c:axId val="60108940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89016"/>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Microsoft_Excel_Worksheet3!$B$2:$B$10002</c:f>
              <c:numCache>
                <c:formatCode>General</c:formatCode>
                <c:ptCount val="10001"/>
                <c:pt idx="0">
                  <c:v>0.223643342644052</c:v>
                </c:pt>
                <c:pt idx="1">
                  <c:v>0.23201767669971701</c:v>
                </c:pt>
                <c:pt idx="2">
                  <c:v>0.240705588034485</c:v>
                </c:pt>
                <c:pt idx="3">
                  <c:v>0.24971881856231801</c:v>
                </c:pt>
                <c:pt idx="4">
                  <c:v>0.25906954987362402</c:v>
                </c:pt>
                <c:pt idx="5">
                  <c:v>0.26877041969895799</c:v>
                </c:pt>
                <c:pt idx="6">
                  <c:v>0.27883453898920901</c:v>
                </c:pt>
                <c:pt idx="7">
                  <c:v>0.28927550963535698</c:v>
                </c:pt>
                <c:pt idx="8">
                  <c:v>0.30010744285174001</c:v>
                </c:pt>
                <c:pt idx="9">
                  <c:v>0.31134497824769403</c:v>
                </c:pt>
                <c:pt idx="10">
                  <c:v>0.32300330361331703</c:v>
                </c:pt>
                <c:pt idx="11">
                  <c:v>0.33509817544612802</c:v>
                </c:pt>
                <c:pt idx="12">
                  <c:v>0.34764594024633499</c:v>
                </c:pt>
                <c:pt idx="13">
                  <c:v>0.36066355660951099</c:v>
                </c:pt>
                <c:pt idx="14">
                  <c:v>0.37416861814652802</c:v>
                </c:pt>
                <c:pt idx="15">
                  <c:v>0.38817937726173501</c:v>
                </c:pt>
                <c:pt idx="16">
                  <c:v>0.40271476982150201</c:v>
                </c:pt>
                <c:pt idx="17">
                  <c:v>0.41779444074648497</c:v>
                </c:pt>
                <c:pt idx="18">
                  <c:v>0.43343628022234798</c:v>
                </c:pt>
                <c:pt idx="19">
                  <c:v>0.44964679091723098</c:v>
                </c:pt>
                <c:pt idx="20">
                  <c:v>0.46642761960393803</c:v>
                </c:pt>
                <c:pt idx="21">
                  <c:v>0.48377835455672102</c:v>
                </c:pt>
                <c:pt idx="22">
                  <c:v>0.50169631202565601</c:v>
                </c:pt>
                <c:pt idx="23">
                  <c:v>0.52017631650753104</c:v>
                </c:pt>
                <c:pt idx="24">
                  <c:v>0.53921047643394904</c:v>
                </c:pt>
                <c:pt idx="25">
                  <c:v>0.55878795691442196</c:v>
                </c:pt>
                <c:pt idx="26">
                  <c:v>0.57889475142668401</c:v>
                </c:pt>
                <c:pt idx="27">
                  <c:v>0.59951345460909899</c:v>
                </c:pt>
                <c:pt idx="28">
                  <c:v>0.62062303857778001</c:v>
                </c:pt>
                <c:pt idx="29">
                  <c:v>0.64219863546004397</c:v>
                </c:pt>
                <c:pt idx="30">
                  <c:v>0.66421132910166902</c:v>
                </c:pt>
                <c:pt idx="31">
                  <c:v>0.68662795916309505</c:v>
                </c:pt>
                <c:pt idx="32">
                  <c:v>0.70941094106352998</c:v>
                </c:pt>
                <c:pt idx="33">
                  <c:v>0.732518105455639</c:v>
                </c:pt>
                <c:pt idx="34">
                  <c:v>0.75590256111028198</c:v>
                </c:pt>
                <c:pt idx="35">
                  <c:v>0.77951258525345601</c:v>
                </c:pt>
                <c:pt idx="36">
                  <c:v>0.80329154551834503</c:v>
                </c:pt>
                <c:pt idx="37">
                  <c:v>0.82717785774651098</c:v>
                </c:pt>
                <c:pt idx="38">
                  <c:v>0.85110498388549904</c:v>
                </c:pt>
                <c:pt idx="39">
                  <c:v>0.87500147417763896</c:v>
                </c:pt>
                <c:pt idx="40">
                  <c:v>0.89879105770885703</c:v>
                </c:pt>
                <c:pt idx="41">
                  <c:v>0.922392785179452</c:v>
                </c:pt>
                <c:pt idx="42">
                  <c:v>0.94572122746472598</c:v>
                </c:pt>
                <c:pt idx="43">
                  <c:v>0.96868673314621501</c:v>
                </c:pt>
                <c:pt idx="44">
                  <c:v>0.99119574770998697</c:v>
                </c:pt>
                <c:pt idx="45">
                  <c:v>1.0131511965240501</c:v>
                </c:pt>
                <c:pt idx="46">
                  <c:v>1.03445293302151</c:v>
                </c:pt>
                <c:pt idx="47">
                  <c:v>1.0549982527306601</c:v>
                </c:pt>
                <c:pt idx="48">
                  <c:v>1.07468247291167</c:v>
                </c:pt>
                <c:pt idx="49">
                  <c:v>1.09339957658694</c:v>
                </c:pt>
                <c:pt idx="50">
                  <c:v>1.1110429186989701</c:v>
                </c:pt>
                <c:pt idx="51">
                  <c:v>1.12750599218712</c:v>
                </c:pt>
                <c:pt idx="52">
                  <c:v>1.14269798693534</c:v>
                </c:pt>
                <c:pt idx="53">
                  <c:v>1.15658274622246</c:v>
                </c:pt>
                <c:pt idx="54">
                  <c:v>1.16914111292193</c:v>
                </c:pt>
                <c:pt idx="55">
                  <c:v>1.1803599520968999</c:v>
                </c:pt>
                <c:pt idx="56">
                  <c:v>1.19023205523672</c:v>
                </c:pt>
                <c:pt idx="57">
                  <c:v>1.1987560034296101</c:v>
                </c:pt>
                <c:pt idx="58">
                  <c:v>1.2059359925950299</c:v>
                </c:pt>
                <c:pt idx="59">
                  <c:v>1.2117816241602</c:v>
                </c:pt>
                <c:pt idx="60">
                  <c:v>1.2163076647661599</c:v>
                </c:pt>
                <c:pt idx="61">
                  <c:v>1.2195337787315099</c:v>
                </c:pt>
                <c:pt idx="62">
                  <c:v>1.2214842370879699</c:v>
                </c:pt>
                <c:pt idx="63">
                  <c:v>1.2221876070339399</c:v>
                </c:pt>
                <c:pt idx="64">
                  <c:v>1.2216764256333801</c:v>
                </c:pt>
                <c:pt idx="65">
                  <c:v>1.21998686152255</c:v>
                </c:pt>
                <c:pt idx="66">
                  <c:v>1.21715836827863</c:v>
                </c:pt>
                <c:pt idx="67">
                  <c:v>1.2132333329599301</c:v>
                </c:pt>
                <c:pt idx="68">
                  <c:v>1.2082567231486301</c:v>
                </c:pt>
                <c:pt idx="69">
                  <c:v>1.2022757356221501</c:v>
                </c:pt>
                <c:pt idx="70">
                  <c:v>1.1953394495506999</c:v>
                </c:pt>
                <c:pt idx="71">
                  <c:v>1.18749848687314</c:v>
                </c:pt>
                <c:pt idx="72">
                  <c:v>1.1788046822452101</c:v>
                </c:pt>
                <c:pt idx="73">
                  <c:v>1.1693107646871399</c:v>
                </c:pt>
                <c:pt idx="74">
                  <c:v>1.1590700527880899</c:v>
                </c:pt>
                <c:pt idx="75">
                  <c:v>1.14813616505435</c:v>
                </c:pt>
                <c:pt idx="76">
                  <c:v>1.1365627467219399</c:v>
                </c:pt>
                <c:pt idx="77">
                  <c:v>1.12440321409533</c:v>
                </c:pt>
                <c:pt idx="78">
                  <c:v>1.1117105172238599</c:v>
                </c:pt>
                <c:pt idx="79">
                  <c:v>1.0985369214906999</c:v>
                </c:pt>
                <c:pt idx="80">
                  <c:v>1.08493380846553</c:v>
                </c:pt>
                <c:pt idx="81">
                  <c:v>1.07095149616497</c:v>
                </c:pt>
                <c:pt idx="82">
                  <c:v>1.0566390786739901</c:v>
                </c:pt>
                <c:pt idx="83">
                  <c:v>1.04204428490896</c:v>
                </c:pt>
                <c:pt idx="84">
                  <c:v>1.02721335614813</c:v>
                </c:pt>
                <c:pt idx="85">
                  <c:v>1.0121909418194901</c:v>
                </c:pt>
                <c:pt idx="86">
                  <c:v>0.99702001291772102</c:v>
                </c:pt>
                <c:pt idx="87">
                  <c:v>0.98174179232236902</c:v>
                </c:pt>
                <c:pt idx="88">
                  <c:v>0.96639570120660401</c:v>
                </c:pt>
                <c:pt idx="89">
                  <c:v>0.95101932066030703</c:v>
                </c:pt>
                <c:pt idx="90">
                  <c:v>0.935648367601015</c:v>
                </c:pt>
                <c:pt idx="91">
                  <c:v>0.92031668401114197</c:v>
                </c:pt>
                <c:pt idx="92">
                  <c:v>0.90505623851826</c:v>
                </c:pt>
                <c:pt idx="93">
                  <c:v>0.88989713932631198</c:v>
                </c:pt>
                <c:pt idx="94">
                  <c:v>0.87486765750798501</c:v>
                </c:pt>
                <c:pt idx="95">
                  <c:v>0.85999425968112198</c:v>
                </c:pt>
                <c:pt idx="96">
                  <c:v>0.84530164911361205</c:v>
                </c:pt>
                <c:pt idx="97">
                  <c:v>0.83081281433069398</c:v>
                </c:pt>
                <c:pt idx="98">
                  <c:v>0.81654908433474904</c:v>
                </c:pt>
                <c:pt idx="99">
                  <c:v>0.80252641623354404</c:v>
                </c:pt>
                <c:pt idx="100">
                  <c:v>0.78874456062532505</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Microsoft_Excel_Worksheet3!$C$2:$C$10002</c:f>
              <c:numCache>
                <c:formatCode>General</c:formatCode>
                <c:ptCount val="10001"/>
                <c:pt idx="0">
                  <c:v>6.62869542886768E-2</c:v>
                </c:pt>
                <c:pt idx="1">
                  <c:v>7.0840856708326794E-2</c:v>
                </c:pt>
                <c:pt idx="2">
                  <c:v>7.5707564404392302E-2</c:v>
                </c:pt>
                <c:pt idx="3">
                  <c:v>8.0908556610628707E-2</c:v>
                </c:pt>
                <c:pt idx="4">
                  <c:v>8.6466786236817694E-2</c:v>
                </c:pt>
                <c:pt idx="5">
                  <c:v>9.2406780742302602E-2</c:v>
                </c:pt>
                <c:pt idx="6">
                  <c:v>9.8754749863855004E-2</c:v>
                </c:pt>
                <c:pt idx="7">
                  <c:v>0.105538700651313</c:v>
                </c:pt>
                <c:pt idx="8">
                  <c:v>0.11278856029103</c:v>
                </c:pt>
                <c:pt idx="9">
                  <c:v>0.120536307224232</c:v>
                </c:pt>
                <c:pt idx="10">
                  <c:v>0.1288161110945</c:v>
                </c:pt>
                <c:pt idx="11">
                  <c:v>0.13766448208514501</c:v>
                </c:pt>
                <c:pt idx="12">
                  <c:v>0.147120430232307</c:v>
                </c:pt>
                <c:pt idx="13">
                  <c:v>0.157225635321872</c:v>
                </c:pt>
                <c:pt idx="14">
                  <c:v>0.168024627995847</c:v>
                </c:pt>
                <c:pt idx="15">
                  <c:v>0.17956498270381099</c:v>
                </c:pt>
                <c:pt idx="16">
                  <c:v>0.1918975231334</c:v>
                </c:pt>
                <c:pt idx="17">
                  <c:v>0.20507654073433201</c:v>
                </c:pt>
                <c:pt idx="18">
                  <c:v>0.21915782229125599</c:v>
                </c:pt>
                <c:pt idx="19">
                  <c:v>0.23418976316065299</c:v>
                </c:pt>
                <c:pt idx="20">
                  <c:v>0.25021807348123198</c:v>
                </c:pt>
                <c:pt idx="21">
                  <c:v>0.26728784076240902</c:v>
                </c:pt>
                <c:pt idx="22">
                  <c:v>0.285443023703987</c:v>
                </c:pt>
                <c:pt idx="23">
                  <c:v>0.304725882311634</c:v>
                </c:pt>
                <c:pt idx="24">
                  <c:v>0.32517634289251102</c:v>
                </c:pt>
                <c:pt idx="25">
                  <c:v>0.34683129729689899</c:v>
                </c:pt>
                <c:pt idx="26">
                  <c:v>0.369723836951589</c:v>
                </c:pt>
                <c:pt idx="27">
                  <c:v>0.39388242362442799</c:v>
                </c:pt>
                <c:pt idx="28">
                  <c:v>0.41933000047272001</c:v>
                </c:pt>
                <c:pt idx="29">
                  <c:v>0.44608304876145199</c:v>
                </c:pt>
                <c:pt idx="30">
                  <c:v>0.47415059768427797</c:v>
                </c:pt>
                <c:pt idx="31">
                  <c:v>0.50353319696657906</c:v>
                </c:pt>
                <c:pt idx="32">
                  <c:v>0.53422186435235697</c:v>
                </c:pt>
                <c:pt idx="33">
                  <c:v>0.56619702264173399</c:v>
                </c:pt>
                <c:pt idx="34">
                  <c:v>0.59942744360868705</c:v>
                </c:pt>
                <c:pt idx="35">
                  <c:v>0.63386921883304903</c:v>
                </c:pt>
                <c:pt idx="36">
                  <c:v>0.669464780158186</c:v>
                </c:pt>
                <c:pt idx="37">
                  <c:v>0.70614199505580599</c:v>
                </c:pt>
                <c:pt idx="38">
                  <c:v>0.743813364550301</c:v>
                </c:pt>
                <c:pt idx="39">
                  <c:v>0.78237535342526598</c:v>
                </c:pt>
                <c:pt idx="40">
                  <c:v>0.82170788409469797</c:v>
                </c:pt>
                <c:pt idx="41">
                  <c:v>0.86167402665575099</c:v>
                </c:pt>
                <c:pt idx="42">
                  <c:v>0.90211991813231096</c:v>
                </c:pt>
                <c:pt idx="43">
                  <c:v>0.94287494365437596</c:v>
                </c:pt>
                <c:pt idx="44">
                  <c:v>0.98375221119062795</c:v>
                </c:pt>
                <c:pt idx="45">
                  <c:v>1.0018798485920699</c:v>
                </c:pt>
                <c:pt idx="46">
                  <c:v>1.0047351931764501</c:v>
                </c:pt>
                <c:pt idx="47">
                  <c:v>1.0072375849364099</c:v>
                </c:pt>
                <c:pt idx="48">
                  <c:v>1.00936141668084</c:v>
                </c:pt>
                <c:pt idx="49">
                  <c:v>1.0110793284717801</c:v>
                </c:pt>
                <c:pt idx="50">
                  <c:v>1.0123619736834599</c:v>
                </c:pt>
                <c:pt idx="51">
                  <c:v>1.0131777459087401</c:v>
                </c:pt>
                <c:pt idx="52">
                  <c:v>1.01349706796349</c:v>
                </c:pt>
                <c:pt idx="53">
                  <c:v>1.0133044563175</c:v>
                </c:pt>
                <c:pt idx="54">
                  <c:v>1.0125872543771499</c:v>
                </c:pt>
                <c:pt idx="55">
                  <c:v>1.01133232677675</c:v>
                </c:pt>
                <c:pt idx="56">
                  <c:v>1.0095261021873501</c:v>
                </c:pt>
                <c:pt idx="57">
                  <c:v>1.00715463391354</c:v>
                </c:pt>
                <c:pt idx="58">
                  <c:v>1.0042036848809199</c:v>
                </c:pt>
                <c:pt idx="59">
                  <c:v>1.00065884247696</c:v>
                </c:pt>
                <c:pt idx="60">
                  <c:v>0.99650566814901298</c:v>
                </c:pt>
                <c:pt idx="61">
                  <c:v>0.991729886140026</c:v>
                </c:pt>
                <c:pt idx="62">
                  <c:v>0.98631761500002102</c:v>
                </c:pt>
                <c:pt idx="63">
                  <c:v>0.98025564439388702</c:v>
                </c:pt>
                <c:pt idx="64">
                  <c:v>0.97353175812976001</c:v>
                </c:pt>
                <c:pt idx="65">
                  <c:v>0.96613510219560605</c:v>
                </c:pt>
                <c:pt idx="66">
                  <c:v>0.95805659390461695</c:v>
                </c:pt>
                <c:pt idx="67">
                  <c:v>0.94928936507110395</c:v>
                </c:pt>
                <c:pt idx="68">
                  <c:v>0.93982922860978302</c:v>
                </c:pt>
                <c:pt idx="69">
                  <c:v>0.92967515430826198</c:v>
                </c:pt>
                <c:pt idx="70">
                  <c:v>0.91882973609116003</c:v>
                </c:pt>
                <c:pt idx="71">
                  <c:v>0.90729963026972105</c:v>
                </c:pt>
                <c:pt idx="72">
                  <c:v>0.89509594247690405</c:v>
                </c:pt>
                <c:pt idx="73">
                  <c:v>0.88223454061643003</c:v>
                </c:pt>
                <c:pt idx="74">
                  <c:v>0.86873627249561702</c:v>
                </c:pt>
                <c:pt idx="75">
                  <c:v>0.85462706998676796</c:v>
                </c:pt>
                <c:pt idx="76">
                  <c:v>0.83993792647287702</c:v>
                </c:pt>
                <c:pt idx="77">
                  <c:v>0.824704740649844</c:v>
                </c:pt>
                <c:pt idx="78">
                  <c:v>0.80896802694285697</c:v>
                </c:pt>
                <c:pt idx="79">
                  <c:v>0.79277250017619405</c:v>
                </c:pt>
                <c:pt idx="80">
                  <c:v>0.77616654900163795</c:v>
                </c:pt>
                <c:pt idx="81">
                  <c:v>0.759201618297769</c:v>
                </c:pt>
                <c:pt idx="82">
                  <c:v>0.74193152481771996</c:v>
                </c:pt>
                <c:pt idx="83">
                  <c:v>0.72441173252429902</c:v>
                </c:pt>
                <c:pt idx="84">
                  <c:v>0.70669861428372005</c:v>
                </c:pt>
                <c:pt idx="85">
                  <c:v>0.68884872508057204</c:v>
                </c:pt>
                <c:pt idx="86">
                  <c:v>0.67091810901291804</c:v>
                </c:pt>
                <c:pt idx="87">
                  <c:v>0.65296165846124099</c:v>
                </c:pt>
                <c:pt idx="88">
                  <c:v>0.63503253944935401</c:v>
                </c:pt>
                <c:pt idx="89">
                  <c:v>0.61718169274148504</c:v>
                </c:pt>
                <c:pt idx="90">
                  <c:v>0.599457415981274</c:v>
                </c:pt>
                <c:pt idx="91">
                  <c:v>0.58190502841466296</c:v>
                </c:pt>
                <c:pt idx="92">
                  <c:v>0.56456661659152596</c:v>
                </c:pt>
                <c:pt idx="93">
                  <c:v>0.54748085696885496</c:v>
                </c:pt>
                <c:pt idx="94">
                  <c:v>0.53068290953233599</c:v>
                </c:pt>
                <c:pt idx="95">
                  <c:v>0.51420437535855801</c:v>
                </c:pt>
                <c:pt idx="96">
                  <c:v>0.49807331037393998</c:v>
                </c:pt>
                <c:pt idx="97">
                  <c:v>0.48231428733411802</c:v>
                </c:pt>
                <c:pt idx="98">
                  <c:v>0.46694849815315098</c:v>
                </c:pt>
                <c:pt idx="99">
                  <c:v>0.45199099613690902</c:v>
                </c:pt>
                <c:pt idx="100">
                  <c:v>0.43744265604249699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Microsoft_Excel_Worksheet3!$D$2:$D$10002</c:f>
              <c:numCache>
                <c:formatCode>General</c:formatCode>
                <c:ptCount val="10001"/>
                <c:pt idx="0">
                  <c:v>0.75454280930129602</c:v>
                </c:pt>
                <c:pt idx="1">
                  <c:v>0.75990332136690197</c:v>
                </c:pt>
                <c:pt idx="2">
                  <c:v>0.76530239173386605</c:v>
                </c:pt>
                <c:pt idx="3">
                  <c:v>0.77074033892687099</c:v>
                </c:pt>
                <c:pt idx="4">
                  <c:v>0.77621748873492402</c:v>
                </c:pt>
                <c:pt idx="5">
                  <c:v>0.78173417496930897</c:v>
                </c:pt>
                <c:pt idx="6">
                  <c:v>0.78729074034930402</c:v>
                </c:pt>
                <c:pt idx="7">
                  <c:v>0.79288753754194097</c:v>
                </c:pt>
                <c:pt idx="8">
                  <c:v>0.79852493038847205</c:v>
                </c:pt>
                <c:pt idx="9">
                  <c:v>0.80420329535837498</c:v>
                </c:pt>
                <c:pt idx="10">
                  <c:v>0.80992302328222499</c:v>
                </c:pt>
                <c:pt idx="11">
                  <c:v>0.81568452142849801</c:v>
                </c:pt>
                <c:pt idx="12">
                  <c:v>0.82148821600725797</c:v>
                </c:pt>
                <c:pt idx="13">
                  <c:v>0.82733455520739796</c:v>
                </c:pt>
                <c:pt idx="14">
                  <c:v>0.83322401290567205</c:v>
                </c:pt>
                <c:pt idx="15">
                  <c:v>0.83915709322823595</c:v>
                </c:pt>
                <c:pt idx="16">
                  <c:v>0.84513433620320899</c:v>
                </c:pt>
                <c:pt idx="17">
                  <c:v>0.851156324822122</c:v>
                </c:pt>
                <c:pt idx="18">
                  <c:v>0.85722246666292601</c:v>
                </c:pt>
                <c:pt idx="19">
                  <c:v>0.86332653423227401</c:v>
                </c:pt>
                <c:pt idx="20">
                  <c:v>0.86946047222969602</c:v>
                </c:pt>
                <c:pt idx="21">
                  <c:v>0.87561594897108397</c:v>
                </c:pt>
                <c:pt idx="22">
                  <c:v>0.88178434432913</c:v>
                </c:pt>
                <c:pt idx="23">
                  <c:v>0.88795673738873804</c:v>
                </c:pt>
                <c:pt idx="24">
                  <c:v>0.89412389385360302</c:v>
                </c:pt>
                <c:pt idx="25">
                  <c:v>0.90027625311248305</c:v>
                </c:pt>
                <c:pt idx="26">
                  <c:v>0.90640391485833005</c:v>
                </c:pt>
                <c:pt idx="27">
                  <c:v>0.91249662513513097</c:v>
                </c:pt>
                <c:pt idx="28">
                  <c:v>0.91854376166575902</c:v>
                </c:pt>
                <c:pt idx="29">
                  <c:v>0.92453431828854105</c:v>
                </c:pt>
                <c:pt idx="30">
                  <c:v>0.93045688830022699</c:v>
                </c:pt>
                <c:pt idx="31">
                  <c:v>0.93629964646753805</c:v>
                </c:pt>
                <c:pt idx="32">
                  <c:v>0.94205032942774902</c:v>
                </c:pt>
                <c:pt idx="33">
                  <c:v>0.94769621414955196</c:v>
                </c:pt>
                <c:pt idx="34">
                  <c:v>0.95322409406749398</c:v>
                </c:pt>
                <c:pt idx="35">
                  <c:v>0.95862025243502103</c:v>
                </c:pt>
                <c:pt idx="36">
                  <c:v>0.96387043236057801</c:v>
                </c:pt>
                <c:pt idx="37">
                  <c:v>0.96895980289634598</c:v>
                </c:pt>
                <c:pt idx="38">
                  <c:v>0.97387292043708495</c:v>
                </c:pt>
                <c:pt idx="39">
                  <c:v>0.97859368455447604</c:v>
                </c:pt>
                <c:pt idx="40">
                  <c:v>0.98310528723648904</c:v>
                </c:pt>
                <c:pt idx="41">
                  <c:v>0.987390154317621</c:v>
                </c:pt>
                <c:pt idx="42">
                  <c:v>0.99142987766977997</c:v>
                </c:pt>
                <c:pt idx="43">
                  <c:v>0.99520513646977704</c:v>
                </c:pt>
                <c:pt idx="44">
                  <c:v>0.99869560556238501</c:v>
                </c:pt>
                <c:pt idx="45">
                  <c:v>1.0245493493662099</c:v>
                </c:pt>
                <c:pt idx="46">
                  <c:v>1.0650496547789201</c:v>
                </c:pt>
                <c:pt idx="47">
                  <c:v>1.1050236110232301</c:v>
                </c:pt>
                <c:pt idx="48">
                  <c:v>1.1442307963201399</c:v>
                </c:pt>
                <c:pt idx="49">
                  <c:v>1.1824221902424801</c:v>
                </c:pt>
                <c:pt idx="50">
                  <c:v>1.21934288256575</c:v>
                </c:pt>
                <c:pt idx="51">
                  <c:v>1.2547351810196401</c:v>
                </c:pt>
                <c:pt idx="52">
                  <c:v>1.28836947892693</c:v>
                </c:pt>
                <c:pt idx="53">
                  <c:v>1.32012016775375</c:v>
                </c:pt>
                <c:pt idx="54">
                  <c:v>1.3498994146090799</c:v>
                </c:pt>
                <c:pt idx="55">
                  <c:v>1.37763777506713</c:v>
                </c:pt>
                <c:pt idx="56">
                  <c:v>1.40328451363818</c:v>
                </c:pt>
                <c:pt idx="57">
                  <c:v>1.4268076692202201</c:v>
                </c:pt>
                <c:pt idx="58">
                  <c:v>1.44819386757041</c:v>
                </c:pt>
                <c:pt idx="59">
                  <c:v>1.46744788765122</c:v>
                </c:pt>
                <c:pt idx="60">
                  <c:v>1.48459199245385</c:v>
                </c:pt>
                <c:pt idx="61">
                  <c:v>1.49966503808392</c:v>
                </c:pt>
                <c:pt idx="62">
                  <c:v>1.51272137774236</c:v>
                </c:pt>
                <c:pt idx="63">
                  <c:v>1.52382957989592</c:v>
                </c:pt>
                <c:pt idx="64">
                  <c:v>1.5330709825178901</c:v>
                </c:pt>
                <c:pt idx="65">
                  <c:v>1.5405381078745899</c:v>
                </c:pt>
                <c:pt idx="66">
                  <c:v>1.5463329649795201</c:v>
                </c:pt>
                <c:pt idx="67">
                  <c:v>1.55056526952116</c:v>
                </c:pt>
                <c:pt idx="68">
                  <c:v>1.55335061369963</c:v>
                </c:pt>
                <c:pt idx="69">
                  <c:v>1.5548086208040199</c:v>
                </c:pt>
                <c:pt idx="70">
                  <c:v>1.5550611212591401</c:v>
                </c:pt>
                <c:pt idx="71">
                  <c:v>1.55423038793347</c:v>
                </c:pt>
                <c:pt idx="72">
                  <c:v>1.5524374683656701</c:v>
                </c:pt>
                <c:pt idx="73">
                  <c:v>1.5498006499018699</c:v>
                </c:pt>
                <c:pt idx="74">
                  <c:v>1.5464340903032501</c:v>
                </c:pt>
                <c:pt idx="75">
                  <c:v>1.5424466411134301</c:v>
                </c:pt>
                <c:pt idx="76">
                  <c:v>1.5379408841086999</c:v>
                </c:pt>
                <c:pt idx="77">
                  <c:v>1.53301239286158</c:v>
                </c:pt>
                <c:pt idx="78">
                  <c:v>1.52774922239719</c:v>
                </c:pt>
                <c:pt idx="79">
                  <c:v>1.5222316208118301</c:v>
                </c:pt>
                <c:pt idx="80">
                  <c:v>1.5165319482855399</c:v>
                </c:pt>
                <c:pt idx="81">
                  <c:v>1.51071478181193</c:v>
                </c:pt>
                <c:pt idx="82">
                  <c:v>1.5048371786807699</c:v>
                </c:pt>
                <c:pt idx="83">
                  <c:v>1.4989490685464599</c:v>
                </c:pt>
                <c:pt idx="84">
                  <c:v>1.49309374282356</c:v>
                </c:pt>
                <c:pt idx="85">
                  <c:v>1.48730841097454</c:v>
                </c:pt>
                <c:pt idx="86">
                  <c:v>1.4816247956415101</c:v>
                </c:pt>
                <c:pt idx="87">
                  <c:v>1.4760697420789699</c:v>
                </c:pt>
                <c:pt idx="88">
                  <c:v>1.4706658215032899</c:v>
                </c:pt>
                <c:pt idx="89">
                  <c:v>1.46543191236236</c:v>
                </c:pt>
                <c:pt idx="90">
                  <c:v>1.4603837477953401</c:v>
                </c:pt>
                <c:pt idx="91">
                  <c:v>1.45553442144464</c:v>
                </c:pt>
                <c:pt idx="92">
                  <c:v>1.4508948471416101</c:v>
                </c:pt>
                <c:pt idx="93">
                  <c:v>1.4464741707420199</c:v>
                </c:pt>
                <c:pt idx="94">
                  <c:v>1.44228013453083</c:v>
                </c:pt>
                <c:pt idx="95">
                  <c:v>1.4383193961909799</c:v>
                </c:pt>
                <c:pt idx="96">
                  <c:v>1.43459780540688</c:v>
                </c:pt>
                <c:pt idx="97">
                  <c:v>1.4311206418356099</c:v>
                </c:pt>
                <c:pt idx="98">
                  <c:v>1.42789281851215</c:v>
                </c:pt>
                <c:pt idx="99">
                  <c:v>1.42491477542082</c:v>
                </c:pt>
                <c:pt idx="100">
                  <c:v>1.4221703652412001</c:v>
                </c:pt>
              </c:numCache>
            </c:numRef>
          </c:yVal>
          <c:smooth val="1"/>
        </c:ser>
        <c:dLbls>
          <c:showLegendKey val="0"/>
          <c:showVal val="0"/>
          <c:showCatName val="0"/>
          <c:showSerName val="0"/>
          <c:showPercent val="0"/>
          <c:showBubbleSize val="0"/>
        </c:dLbls>
        <c:axId val="601090192"/>
        <c:axId val="601090584"/>
      </c:scatterChart>
      <c:valAx>
        <c:axId val="601090192"/>
        <c:scaling>
          <c:orientation val="minMax"/>
          <c:max val="1.8"/>
          <c:min val="0.9"/>
        </c:scaling>
        <c:delete val="0"/>
        <c:axPos val="b"/>
        <c:title>
          <c:tx>
            <c:rich>
              <a:bodyPr/>
              <a:lstStyle/>
              <a:p>
                <a:pPr>
                  <a:defRPr sz="1700"/>
                </a:pPr>
                <a:r>
                  <a:rPr lang="en-US" sz="1700" dirty="0" smtClean="0"/>
                  <a:t>BSA ratio</a:t>
                </a:r>
                <a:endParaRPr lang="en-US" sz="1700" dirty="0"/>
              </a:p>
            </c:rich>
          </c:tx>
          <c:layout>
            <c:manualLayout>
              <c:xMode val="edge"/>
              <c:yMode val="edge"/>
              <c:x val="0.47579280189533829"/>
              <c:y val="0.88582020997375333"/>
            </c:manualLayout>
          </c:layout>
          <c:overlay val="0"/>
        </c:title>
        <c:numFmt formatCode="#,##0.0" sourceLinked="0"/>
        <c:majorTickMark val="out"/>
        <c:minorTickMark val="none"/>
        <c:tickLblPos val="nextTo"/>
        <c:txPr>
          <a:bodyPr rot="0"/>
          <a:lstStyle/>
          <a:p>
            <a:pPr>
              <a:defRPr sz="1500" b="1"/>
            </a:pPr>
            <a:endParaRPr lang="en-US"/>
          </a:p>
        </c:txPr>
        <c:crossAx val="601090584"/>
        <c:crosses val="autoZero"/>
        <c:crossBetween val="midCat"/>
        <c:majorUnit val="0.1"/>
      </c:valAx>
      <c:valAx>
        <c:axId val="6010905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90192"/>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Microsoft_Excel_Worksheet4!$B$2:$B$10002</c:f>
              <c:numCache>
                <c:formatCode>General</c:formatCode>
                <c:ptCount val="10001"/>
                <c:pt idx="0">
                  <c:v>5.6785144301672998</c:v>
                </c:pt>
                <c:pt idx="1">
                  <c:v>5.36747830844</c:v>
                </c:pt>
                <c:pt idx="2">
                  <c:v>5.0734789434575998</c:v>
                </c:pt>
                <c:pt idx="3">
                  <c:v>4.7955831603889099</c:v>
                </c:pt>
                <c:pt idx="4">
                  <c:v>4.5329088983136101</c:v>
                </c:pt>
                <c:pt idx="5">
                  <c:v>4.2846224104983204</c:v>
                </c:pt>
                <c:pt idx="6">
                  <c:v>4.0499356180253798</c:v>
                </c:pt>
                <c:pt idx="7">
                  <c:v>3.8281036083744402</c:v>
                </c:pt>
                <c:pt idx="8">
                  <c:v>3.6184222710173302</c:v>
                </c:pt>
                <c:pt idx="9">
                  <c:v>3.4202260625213401</c:v>
                </c:pt>
                <c:pt idx="10">
                  <c:v>3.2328858940671199</c:v>
                </c:pt>
                <c:pt idx="11">
                  <c:v>3.0558071346761801</c:v>
                </c:pt>
                <c:pt idx="12">
                  <c:v>2.88842772381004</c:v>
                </c:pt>
                <c:pt idx="13">
                  <c:v>2.73027325758129</c:v>
                </c:pt>
                <c:pt idx="14">
                  <c:v>2.5811010243244898</c:v>
                </c:pt>
                <c:pt idx="15">
                  <c:v>2.4406890112697202</c:v>
                </c:pt>
                <c:pt idx="16">
                  <c:v>2.3087808984606499</c:v>
                </c:pt>
                <c:pt idx="17">
                  <c:v>2.1850939021032798</c:v>
                </c:pt>
                <c:pt idx="18">
                  <c:v>2.0693258186296002</c:v>
                </c:pt>
                <c:pt idx="19">
                  <c:v>1.96116128854283</c:v>
                </c:pt>
                <c:pt idx="20">
                  <c:v>1.86027731242947</c:v>
                </c:pt>
                <c:pt idx="21">
                  <c:v>1.76634806167666</c:v>
                </c:pt>
                <c:pt idx="22">
                  <c:v>1.67904903380711</c:v>
                </c:pt>
                <c:pt idx="23">
                  <c:v>1.5980606073329</c:v>
                </c:pt>
                <c:pt idx="24">
                  <c:v>1.5230710540244099</c:v>
                </c:pt>
                <c:pt idx="25">
                  <c:v>1.45377906786533</c:v>
                </c:pt>
                <c:pt idx="26">
                  <c:v>1.3898958700694899</c:v>
                </c:pt>
                <c:pt idx="27">
                  <c:v>1.3311469486934699</c:v>
                </c:pt>
                <c:pt idx="28">
                  <c:v>1.2772734898843601</c:v>
                </c:pt>
                <c:pt idx="29">
                  <c:v>1.22803355591827</c:v>
                </c:pt>
                <c:pt idx="30">
                  <c:v>1.18320306315097</c:v>
                </c:pt>
                <c:pt idx="31">
                  <c:v>1.14257661102999</c:v>
                </c:pt>
                <c:pt idx="32">
                  <c:v>1.1059682116038601</c:v>
                </c:pt>
                <c:pt idx="33">
                  <c:v>1.0732119676907399</c:v>
                </c:pt>
                <c:pt idx="34">
                  <c:v>1.04416274721131</c:v>
                </c:pt>
                <c:pt idx="35">
                  <c:v>1.01869690132803</c:v>
                </c:pt>
                <c:pt idx="36">
                  <c:v>0.99671307515238605</c:v>
                </c:pt>
                <c:pt idx="37">
                  <c:v>0.97809761120581595</c:v>
                </c:pt>
                <c:pt idx="38">
                  <c:v>0.962605652721087</c:v>
                </c:pt>
                <c:pt idx="39">
                  <c:v>0.94998339321189096</c:v>
                </c:pt>
                <c:pt idx="40">
                  <c:v>0.94000950258940896</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Microsoft_Excel_Worksheet4!$C$2:$C$10002</c:f>
              <c:numCache>
                <c:formatCode>General</c:formatCode>
                <c:ptCount val="10001"/>
                <c:pt idx="0">
                  <c:v>1.8548587126571501</c:v>
                </c:pt>
                <c:pt idx="1">
                  <c:v>1.8191467219136299</c:v>
                </c:pt>
                <c:pt idx="2">
                  <c:v>1.7841043602773099</c:v>
                </c:pt>
                <c:pt idx="3">
                  <c:v>1.7497174957420401</c:v>
                </c:pt>
                <c:pt idx="4">
                  <c:v>1.71597207381684</c:v>
                </c:pt>
                <c:pt idx="5">
                  <c:v>1.6828540793456499</c:v>
                </c:pt>
                <c:pt idx="6">
                  <c:v>1.65034949027922</c:v>
                </c:pt>
                <c:pt idx="7">
                  <c:v>1.61844422099615</c:v>
                </c:pt>
                <c:pt idx="8">
                  <c:v>1.5871240519278</c:v>
                </c:pt>
                <c:pt idx="9">
                  <c:v>1.55637454105342</c:v>
                </c:pt>
                <c:pt idx="10">
                  <c:v>1.5261809111328399</c:v>
                </c:pt>
                <c:pt idx="11">
                  <c:v>1.4965279040783199</c:v>
                </c:pt>
                <c:pt idx="12">
                  <c:v>1.46739959023512</c:v>
                </c:pt>
                <c:pt idx="13">
                  <c:v>1.4387883113269599</c:v>
                </c:pt>
                <c:pt idx="14">
                  <c:v>1.41072146820503</c:v>
                </c:pt>
                <c:pt idx="15">
                  <c:v>1.3832330526309999</c:v>
                </c:pt>
                <c:pt idx="16">
                  <c:v>1.3563546381104501</c:v>
                </c:pt>
                <c:pt idx="17">
                  <c:v>1.3301157411986999</c:v>
                </c:pt>
                <c:pt idx="18">
                  <c:v>1.30454421062779</c:v>
                </c:pt>
                <c:pt idx="19">
                  <c:v>1.2796666526676701</c:v>
                </c:pt>
                <c:pt idx="20">
                  <c:v>1.25550890356693</c:v>
                </c:pt>
                <c:pt idx="21">
                  <c:v>1.2320965630574601</c:v>
                </c:pt>
                <c:pt idx="22">
                  <c:v>1.2094556069534701</c:v>
                </c:pt>
                <c:pt idx="23">
                  <c:v>1.1876131020737899</c:v>
                </c:pt>
                <c:pt idx="24">
                  <c:v>1.16659805335663</c:v>
                </c:pt>
                <c:pt idx="25">
                  <c:v>1.14644242143</c:v>
                </c:pt>
                <c:pt idx="26">
                  <c:v>1.1271823593440899</c:v>
                </c:pt>
                <c:pt idx="27">
                  <c:v>1.10885972983583</c:v>
                </c:pt>
                <c:pt idx="28">
                  <c:v>1.0915239792446501</c:v>
                </c:pt>
                <c:pt idx="29">
                  <c:v>1.0752344602496799</c:v>
                </c:pt>
                <c:pt idx="30">
                  <c:v>1.06006331098666</c:v>
                </c:pt>
                <c:pt idx="31">
                  <c:v>1.04609900890158</c:v>
                </c:pt>
                <c:pt idx="32">
                  <c:v>1.0334507171048499</c:v>
                </c:pt>
                <c:pt idx="33">
                  <c:v>1.02225351867514</c:v>
                </c:pt>
                <c:pt idx="34">
                  <c:v>1.0126745771460901</c:v>
                </c:pt>
                <c:pt idx="35">
                  <c:v>1.00492015724804</c:v>
                </c:pt>
                <c:pt idx="36">
                  <c:v>0.99418926922628104</c:v>
                </c:pt>
                <c:pt idx="37">
                  <c:v>0.96059309094232104</c:v>
                </c:pt>
                <c:pt idx="38">
                  <c:v>0.93113925161762101</c:v>
                </c:pt>
                <c:pt idx="39">
                  <c:v>0.90515100970013296</c:v>
                </c:pt>
                <c:pt idx="40">
                  <c:v>0.88205506864275995</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Microsoft_Excel_Worksheet4!$D$2:$D$10002</c:f>
              <c:numCache>
                <c:formatCode>General</c:formatCode>
                <c:ptCount val="10001"/>
                <c:pt idx="0">
                  <c:v>17.384357047564801</c:v>
                </c:pt>
                <c:pt idx="1">
                  <c:v>15.8369982170915</c:v>
                </c:pt>
                <c:pt idx="2">
                  <c:v>14.427512853399801</c:v>
                </c:pt>
                <c:pt idx="3">
                  <c:v>13.1436177006692</c:v>
                </c:pt>
                <c:pt idx="4">
                  <c:v>11.9741244009335</c:v>
                </c:pt>
                <c:pt idx="5">
                  <c:v>10.9088419642912</c:v>
                </c:pt>
                <c:pt idx="6">
                  <c:v>9.9384879425603199</c:v>
                </c:pt>
                <c:pt idx="7">
                  <c:v>9.0546075337892091</c:v>
                </c:pt>
                <c:pt idx="8">
                  <c:v>8.2494999149504995</c:v>
                </c:pt>
                <c:pt idx="9">
                  <c:v>7.5161511642516103</c:v>
                </c:pt>
                <c:pt idx="10">
                  <c:v>6.8481731935044703</c:v>
                </c:pt>
                <c:pt idx="11">
                  <c:v>6.2397481656640998</c:v>
                </c:pt>
                <c:pt idx="12">
                  <c:v>5.6855779238275801</c:v>
                </c:pt>
                <c:pt idx="13">
                  <c:v>5.18102072582764</c:v>
                </c:pt>
                <c:pt idx="14">
                  <c:v>4.7224648152875002</c:v>
                </c:pt>
                <c:pt idx="15">
                  <c:v>4.3065503953959103</c:v>
                </c:pt>
                <c:pt idx="16">
                  <c:v>3.92999668915696</c:v>
                </c:pt>
                <c:pt idx="17">
                  <c:v>3.58963901645585</c:v>
                </c:pt>
                <c:pt idx="18">
                  <c:v>3.2824562853154302</c:v>
                </c:pt>
                <c:pt idx="19">
                  <c:v>3.0055902384117399</c:v>
                </c:pt>
                <c:pt idx="20">
                  <c:v>2.7563577361403602</c:v>
                </c:pt>
                <c:pt idx="21">
                  <c:v>2.5322572666273802</c:v>
                </c:pt>
                <c:pt idx="22">
                  <c:v>2.3309707621513902</c:v>
                </c:pt>
                <c:pt idx="23">
                  <c:v>2.15036167944745</c:v>
                </c:pt>
                <c:pt idx="24">
                  <c:v>1.98847017525227</c:v>
                </c:pt>
                <c:pt idx="25">
                  <c:v>1.84350608339072</c:v>
                </c:pt>
                <c:pt idx="26">
                  <c:v>1.71384027936735</c:v>
                </c:pt>
                <c:pt idx="27">
                  <c:v>1.59799490534144</c:v>
                </c:pt>
                <c:pt idx="28">
                  <c:v>1.4946328243657501</c:v>
                </c:pt>
                <c:pt idx="29">
                  <c:v>1.4025465795721199</c:v>
                </c:pt>
                <c:pt idx="30">
                  <c:v>1.3206470539451101</c:v>
                </c:pt>
                <c:pt idx="31">
                  <c:v>1.2479519634031</c:v>
                </c:pt>
                <c:pt idx="32">
                  <c:v>1.1835742767733199</c:v>
                </c:pt>
                <c:pt idx="33">
                  <c:v>1.1267106510793601</c:v>
                </c:pt>
                <c:pt idx="34">
                  <c:v>1.0766300125124899</c:v>
                </c:pt>
                <c:pt idx="35">
                  <c:v>1.03266251481826</c:v>
                </c:pt>
                <c:pt idx="36">
                  <c:v>0.99924328790317696</c:v>
                </c:pt>
                <c:pt idx="37">
                  <c:v>0.99592110964284097</c:v>
                </c:pt>
                <c:pt idx="38">
                  <c:v>0.99513541185256305</c:v>
                </c:pt>
                <c:pt idx="39">
                  <c:v>0.99703633725974306</c:v>
                </c:pt>
                <c:pt idx="40">
                  <c:v>1.00177176728663</c:v>
                </c:pt>
              </c:numCache>
            </c:numRef>
          </c:yVal>
          <c:smooth val="1"/>
        </c:ser>
        <c:dLbls>
          <c:showLegendKey val="0"/>
          <c:showVal val="0"/>
          <c:showCatName val="0"/>
          <c:showSerName val="0"/>
          <c:showPercent val="0"/>
          <c:showBubbleSize val="0"/>
        </c:dLbls>
        <c:axId val="601091368"/>
        <c:axId val="601091760"/>
      </c:scatterChart>
      <c:valAx>
        <c:axId val="601091368"/>
        <c:scaling>
          <c:orientation val="minMax"/>
          <c:max val="20"/>
          <c:min val="-5"/>
        </c:scaling>
        <c:delete val="0"/>
        <c:axPos val="b"/>
        <c:title>
          <c:tx>
            <c:rich>
              <a:bodyPr/>
              <a:lstStyle/>
              <a:p>
                <a:pPr>
                  <a:defRPr sz="1700"/>
                </a:pPr>
                <a:r>
                  <a:rPr lang="en-US" sz="1700" dirty="0" smtClean="0"/>
                  <a:t>Height difference (cm)</a:t>
                </a:r>
                <a:endParaRPr lang="en-US" sz="1700" dirty="0"/>
              </a:p>
            </c:rich>
          </c:tx>
          <c:layout>
            <c:manualLayout>
              <c:xMode val="edge"/>
              <c:yMode val="edge"/>
              <c:x val="0.43004424778761063"/>
              <c:y val="0.88582020997375333"/>
            </c:manualLayout>
          </c:layout>
          <c:overlay val="0"/>
        </c:title>
        <c:numFmt formatCode="#,##0" sourceLinked="0"/>
        <c:majorTickMark val="out"/>
        <c:minorTickMark val="none"/>
        <c:tickLblPos val="nextTo"/>
        <c:txPr>
          <a:bodyPr rot="0"/>
          <a:lstStyle/>
          <a:p>
            <a:pPr>
              <a:defRPr sz="1500" b="1"/>
            </a:pPr>
            <a:endParaRPr lang="en-US"/>
          </a:p>
        </c:txPr>
        <c:crossAx val="601091760"/>
        <c:crosses val="autoZero"/>
        <c:crossBetween val="midCat"/>
      </c:valAx>
      <c:valAx>
        <c:axId val="60109176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91368"/>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Microsoft_Excel_Worksheet5!$B$2:$B$10002</c:f>
              <c:numCache>
                <c:formatCode>General</c:formatCode>
                <c:ptCount val="10001"/>
                <c:pt idx="0">
                  <c:v>3.8871095493983301</c:v>
                </c:pt>
                <c:pt idx="1">
                  <c:v>3.0272204897970698</c:v>
                </c:pt>
                <c:pt idx="2">
                  <c:v>2.3575804595020098</c:v>
                </c:pt>
                <c:pt idx="3">
                  <c:v>1.8435518105900699</c:v>
                </c:pt>
                <c:pt idx="4">
                  <c:v>1.4678234278320199</c:v>
                </c:pt>
                <c:pt idx="5">
                  <c:v>1.2084591136502401</c:v>
                </c:pt>
                <c:pt idx="6">
                  <c:v>1.0448013695184799</c:v>
                </c:pt>
                <c:pt idx="7">
                  <c:v>0.95722841255173596</c:v>
                </c:pt>
                <c:pt idx="8">
                  <c:v>0.92252628082669097</c:v>
                </c:pt>
                <c:pt idx="9">
                  <c:v>0.92595554537615399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Microsoft_Excel_Worksheet5!$C$2:$C$10002</c:f>
              <c:numCache>
                <c:formatCode>General</c:formatCode>
                <c:ptCount val="10001"/>
                <c:pt idx="0">
                  <c:v>1.54996896802184</c:v>
                </c:pt>
                <c:pt idx="1">
                  <c:v>1.42924267656957</c:v>
                </c:pt>
                <c:pt idx="2">
                  <c:v>1.3170441415597101</c:v>
                </c:pt>
                <c:pt idx="3">
                  <c:v>1.21378467202728</c:v>
                </c:pt>
                <c:pt idx="4">
                  <c:v>1.1237288277566699</c:v>
                </c:pt>
                <c:pt idx="5">
                  <c:v>1.0520438765776099</c:v>
                </c:pt>
                <c:pt idx="6">
                  <c:v>1.00732206582905</c:v>
                </c:pt>
                <c:pt idx="7">
                  <c:v>0.913348149488871</c:v>
                </c:pt>
                <c:pt idx="8">
                  <c:v>0.81068636161866403</c:v>
                </c:pt>
                <c:pt idx="9">
                  <c:v>0.74123378426104303</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Microsoft_Excel_Worksheet5!$D$2:$D$10002</c:f>
              <c:numCache>
                <c:formatCode>General</c:formatCode>
                <c:ptCount val="10001"/>
                <c:pt idx="0">
                  <c:v>9.7483375220778701</c:v>
                </c:pt>
                <c:pt idx="1">
                  <c:v>6.4118319751286501</c:v>
                </c:pt>
                <c:pt idx="2">
                  <c:v>4.2201969149215</c:v>
                </c:pt>
                <c:pt idx="3">
                  <c:v>2.80007101478173</c:v>
                </c:pt>
                <c:pt idx="4">
                  <c:v>1.9172824991894699</c:v>
                </c:pt>
                <c:pt idx="5">
                  <c:v>1.3881297746963199</c:v>
                </c:pt>
                <c:pt idx="6">
                  <c:v>1.0836751608824</c:v>
                </c:pt>
                <c:pt idx="7">
                  <c:v>1.0032168284449801</c:v>
                </c:pt>
                <c:pt idx="8">
                  <c:v>1.0497953081592</c:v>
                </c:pt>
                <c:pt idx="9">
                  <c:v>1.15671153989238</c:v>
                </c:pt>
              </c:numCache>
            </c:numRef>
          </c:yVal>
          <c:smooth val="1"/>
        </c:ser>
        <c:dLbls>
          <c:showLegendKey val="0"/>
          <c:showVal val="0"/>
          <c:showCatName val="0"/>
          <c:showSerName val="0"/>
          <c:showPercent val="0"/>
          <c:showBubbleSize val="0"/>
        </c:dLbls>
        <c:axId val="601092544"/>
        <c:axId val="601092936"/>
      </c:scatterChart>
      <c:valAx>
        <c:axId val="601092544"/>
        <c:scaling>
          <c:orientation val="minMax"/>
          <c:max val="125"/>
          <c:min val="50"/>
        </c:scaling>
        <c:delete val="0"/>
        <c:axPos val="b"/>
        <c:title>
          <c:tx>
            <c:rich>
              <a:bodyPr/>
              <a:lstStyle/>
              <a:p>
                <a:pPr>
                  <a:defRPr sz="1700"/>
                </a:pPr>
                <a:r>
                  <a:rPr lang="en-US" sz="1700" dirty="0" smtClean="0"/>
                  <a:t>Estimated GFR</a:t>
                </a:r>
                <a:endParaRPr lang="en-US" sz="1700" dirty="0"/>
              </a:p>
            </c:rich>
          </c:tx>
          <c:layout>
            <c:manualLayout>
              <c:xMode val="edge"/>
              <c:yMode val="edge"/>
              <c:x val="0.4425811209439528"/>
              <c:y val="0.88582020997375333"/>
            </c:manualLayout>
          </c:layout>
          <c:overlay val="0"/>
        </c:title>
        <c:numFmt formatCode="#,##0" sourceLinked="0"/>
        <c:majorTickMark val="out"/>
        <c:minorTickMark val="none"/>
        <c:tickLblPos val="nextTo"/>
        <c:txPr>
          <a:bodyPr rot="0"/>
          <a:lstStyle/>
          <a:p>
            <a:pPr>
              <a:defRPr sz="1500" b="1"/>
            </a:pPr>
            <a:endParaRPr lang="en-US"/>
          </a:p>
        </c:txPr>
        <c:crossAx val="601092936"/>
        <c:crosses val="autoZero"/>
        <c:crossBetween val="midCat"/>
        <c:majorUnit val="10"/>
      </c:valAx>
      <c:valAx>
        <c:axId val="60109293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92544"/>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Microsoft_Excel_Worksheet6!$B$2:$B$10002</c:f>
              <c:numCache>
                <c:formatCode>General</c:formatCode>
                <c:ptCount val="10001"/>
                <c:pt idx="0">
                  <c:v>2.1289388226366102</c:v>
                </c:pt>
                <c:pt idx="1">
                  <c:v>1.9031766760514299</c:v>
                </c:pt>
                <c:pt idx="2">
                  <c:v>1.7020557312297999</c:v>
                </c:pt>
                <c:pt idx="3">
                  <c:v>1.52595214448934</c:v>
                </c:pt>
                <c:pt idx="4">
                  <c:v>1.3748426220316501</c:v>
                </c:pt>
                <c:pt idx="5">
                  <c:v>1.24790770100988</c:v>
                </c:pt>
                <c:pt idx="6">
                  <c:v>1.14393622781806</c:v>
                </c:pt>
                <c:pt idx="7">
                  <c:v>1.06165522902812</c:v>
                </c:pt>
                <c:pt idx="8">
                  <c:v>1</c:v>
                </c:pt>
                <c:pt idx="9">
                  <c:v>0.95770395591341995</c:v>
                </c:pt>
                <c:pt idx="10">
                  <c:v>0.93172416367837396</c:v>
                </c:pt>
                <c:pt idx="11">
                  <c:v>0.91936031425419396</c:v>
                </c:pt>
                <c:pt idx="12">
                  <c:v>0.918637105967398</c:v>
                </c:pt>
                <c:pt idx="13">
                  <c:v>0.92806751586646796</c:v>
                </c:pt>
                <c:pt idx="14">
                  <c:v>0.94647694083469303</c:v>
                </c:pt>
                <c:pt idx="15">
                  <c:v>0.97286572164598895</c:v>
                </c:pt>
                <c:pt idx="16">
                  <c:v>1.0062958552365699</c:v>
                </c:pt>
                <c:pt idx="17">
                  <c:v>1.0457934203053501</c:v>
                </c:pt>
                <c:pt idx="18">
                  <c:v>1.09026252738357</c:v>
                </c:pt>
                <c:pt idx="19">
                  <c:v>1.1384101141399601</c:v>
                </c:pt>
                <c:pt idx="20">
                  <c:v>1.18899533915568</c:v>
                </c:pt>
                <c:pt idx="21">
                  <c:v>1.24182831738274</c:v>
                </c:pt>
                <c:pt idx="22">
                  <c:v>1.29700892767902</c:v>
                </c:pt>
                <c:pt idx="23">
                  <c:v>1.3546414870169099</c:v>
                </c:pt>
                <c:pt idx="24">
                  <c:v>1.4148349476909201</c:v>
                </c:pt>
                <c:pt idx="25">
                  <c:v>1.4777031032879999</c:v>
                </c:pt>
                <c:pt idx="26">
                  <c:v>1.54336480381033</c:v>
                </c:pt>
                <c:pt idx="27">
                  <c:v>1.6119441803569401</c:v>
                </c:pt>
                <c:pt idx="28">
                  <c:v>1.68357087978919</c:v>
                </c:pt>
                <c:pt idx="29">
                  <c:v>1.7583803098234401</c:v>
                </c:pt>
                <c:pt idx="30">
                  <c:v>1.8365138950145901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Microsoft_Excel_Worksheet6!$C$2:$C$10002</c:f>
              <c:numCache>
                <c:formatCode>General</c:formatCode>
                <c:ptCount val="10001"/>
                <c:pt idx="0">
                  <c:v>1.1727081101068599</c:v>
                </c:pt>
                <c:pt idx="1">
                  <c:v>1.1469994505752099</c:v>
                </c:pt>
                <c:pt idx="2">
                  <c:v>1.12176019328183</c:v>
                </c:pt>
                <c:pt idx="3">
                  <c:v>1.0972161308083199</c:v>
                </c:pt>
                <c:pt idx="4">
                  <c:v>1.0736731093077301</c:v>
                </c:pt>
                <c:pt idx="5">
                  <c:v>1.05149869592849</c:v>
                </c:pt>
                <c:pt idx="6">
                  <c:v>1.0311977534983201</c:v>
                </c:pt>
                <c:pt idx="7">
                  <c:v>1.0135632344716601</c:v>
                </c:pt>
                <c:pt idx="8">
                  <c:v>1</c:v>
                </c:pt>
                <c:pt idx="9">
                  <c:v>0.92375470203838395</c:v>
                </c:pt>
                <c:pt idx="10">
                  <c:v>0.87244286013301497</c:v>
                </c:pt>
                <c:pt idx="11">
                  <c:v>0.83710153797890696</c:v>
                </c:pt>
                <c:pt idx="12">
                  <c:v>0.81110700778440603</c:v>
                </c:pt>
                <c:pt idx="13">
                  <c:v>0.78999285301900601</c:v>
                </c:pt>
                <c:pt idx="14">
                  <c:v>0.77116047709620605</c:v>
                </c:pt>
                <c:pt idx="15">
                  <c:v>0.75330095918247897</c:v>
                </c:pt>
                <c:pt idx="16">
                  <c:v>0.73581962660201705</c:v>
                </c:pt>
                <c:pt idx="17">
                  <c:v>0.71845820550216599</c:v>
                </c:pt>
                <c:pt idx="18">
                  <c:v>0.70109949181588305</c:v>
                </c:pt>
                <c:pt idx="19">
                  <c:v>0.68367875838261105</c:v>
                </c:pt>
                <c:pt idx="20">
                  <c:v>0.66619201046870502</c:v>
                </c:pt>
                <c:pt idx="21">
                  <c:v>0.64878607879482297</c:v>
                </c:pt>
                <c:pt idx="22">
                  <c:v>0.63158223041785999</c:v>
                </c:pt>
                <c:pt idx="23">
                  <c:v>0.61465434278000197</c:v>
                </c:pt>
                <c:pt idx="24">
                  <c:v>0.59804796171715302</c:v>
                </c:pt>
                <c:pt idx="25">
                  <c:v>0.581790969110347</c:v>
                </c:pt>
                <c:pt idx="26">
                  <c:v>0.56589984680560101</c:v>
                </c:pt>
                <c:pt idx="27">
                  <c:v>0.550383508563424</c:v>
                </c:pt>
                <c:pt idx="28">
                  <c:v>0.535245728333265</c:v>
                </c:pt>
                <c:pt idx="29">
                  <c:v>0.52048672661991402</c:v>
                </c:pt>
                <c:pt idx="30">
                  <c:v>0.50610423461089904</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Microsoft_Excel_Worksheet6!$D$2:$D$10002</c:f>
              <c:numCache>
                <c:formatCode>General</c:formatCode>
                <c:ptCount val="10001"/>
                <c:pt idx="0">
                  <c:v>3.8648837434204801</c:v>
                </c:pt>
                <c:pt idx="1">
                  <c:v>3.1578754971937602</c:v>
                </c:pt>
                <c:pt idx="2">
                  <c:v>2.58254280153833</c:v>
                </c:pt>
                <c:pt idx="3">
                  <c:v>2.1222162907468198</c:v>
                </c:pt>
                <c:pt idx="4">
                  <c:v>1.7604913627515399</c:v>
                </c:pt>
                <c:pt idx="5">
                  <c:v>1.48100386264832</c:v>
                </c:pt>
                <c:pt idx="6">
                  <c:v>1.26900013976489</c:v>
                </c:pt>
                <c:pt idx="7">
                  <c:v>1.11202911371414</c:v>
                </c:pt>
                <c:pt idx="8">
                  <c:v>1</c:v>
                </c:pt>
                <c:pt idx="9">
                  <c:v>0.99290089149024097</c:v>
                </c:pt>
                <c:pt idx="10">
                  <c:v>0.99503355102225399</c:v>
                </c:pt>
                <c:pt idx="11">
                  <c:v>1.0097023468219599</c:v>
                </c:pt>
                <c:pt idx="12">
                  <c:v>1.0404226869711199</c:v>
                </c:pt>
                <c:pt idx="13">
                  <c:v>1.09027481794931</c:v>
                </c:pt>
                <c:pt idx="14">
                  <c:v>1.1616500406050301</c:v>
                </c:pt>
                <c:pt idx="15">
                  <c:v>1.2564270638669099</c:v>
                </c:pt>
                <c:pt idx="16">
                  <c:v>1.37619507778365</c:v>
                </c:pt>
                <c:pt idx="17">
                  <c:v>1.5222651360624899</c:v>
                </c:pt>
                <c:pt idx="18">
                  <c:v>1.6954403654438299</c:v>
                </c:pt>
                <c:pt idx="19">
                  <c:v>1.89559434469206</c:v>
                </c:pt>
                <c:pt idx="20">
                  <c:v>2.12207575941853</c:v>
                </c:pt>
                <c:pt idx="21">
                  <c:v>2.3769584771583099</c:v>
                </c:pt>
                <c:pt idx="22">
                  <c:v>2.6635204055156798</c:v>
                </c:pt>
                <c:pt idx="23">
                  <c:v>2.9855049100404698</c:v>
                </c:pt>
                <c:pt idx="24">
                  <c:v>3.3471528327928701</c:v>
                </c:pt>
                <c:pt idx="25">
                  <c:v>3.7532491520211901</c:v>
                </c:pt>
                <c:pt idx="26">
                  <c:v>4.2091810610769702</c:v>
                </c:pt>
                <c:pt idx="27">
                  <c:v>4.7210063531312798</c:v>
                </c:pt>
                <c:pt idx="28">
                  <c:v>5.2955320467486597</c:v>
                </c:pt>
                <c:pt idx="29">
                  <c:v>5.9404037717808</c:v>
                </c:pt>
                <c:pt idx="30">
                  <c:v>6.6642068094425699</c:v>
                </c:pt>
              </c:numCache>
            </c:numRef>
          </c:yVal>
          <c:smooth val="1"/>
        </c:ser>
        <c:dLbls>
          <c:showLegendKey val="0"/>
          <c:showVal val="0"/>
          <c:showCatName val="0"/>
          <c:showSerName val="0"/>
          <c:showPercent val="0"/>
          <c:showBubbleSize val="0"/>
        </c:dLbls>
        <c:axId val="601093720"/>
        <c:axId val="601094112"/>
      </c:scatterChart>
      <c:valAx>
        <c:axId val="601093720"/>
        <c:scaling>
          <c:orientation val="minMax"/>
          <c:max val="30"/>
          <c:min val="0"/>
        </c:scaling>
        <c:delete val="0"/>
        <c:axPos val="b"/>
        <c:title>
          <c:tx>
            <c:rich>
              <a:bodyPr/>
              <a:lstStyle/>
              <a:p>
                <a:pPr>
                  <a:defRPr sz="1700"/>
                </a:pPr>
                <a:r>
                  <a:rPr lang="en-US" sz="1700" dirty="0" smtClean="0"/>
                  <a:t>Center volume: prev ped TXs within 1 yr</a:t>
                </a:r>
                <a:endParaRPr lang="en-US" sz="1700" dirty="0"/>
              </a:p>
            </c:rich>
          </c:tx>
          <c:layout>
            <c:manualLayout>
              <c:xMode val="edge"/>
              <c:yMode val="edge"/>
              <c:x val="0.29347716767704923"/>
              <c:y val="0.88582020997375333"/>
            </c:manualLayout>
          </c:layout>
          <c:overlay val="0"/>
        </c:title>
        <c:numFmt formatCode="#,##0" sourceLinked="0"/>
        <c:majorTickMark val="out"/>
        <c:minorTickMark val="none"/>
        <c:tickLblPos val="nextTo"/>
        <c:txPr>
          <a:bodyPr rot="0"/>
          <a:lstStyle/>
          <a:p>
            <a:pPr>
              <a:defRPr sz="1500" b="1"/>
            </a:pPr>
            <a:endParaRPr lang="en-US"/>
          </a:p>
        </c:txPr>
        <c:crossAx val="601094112"/>
        <c:crosses val="autoZero"/>
        <c:crossBetween val="midCat"/>
        <c:majorUnit val="5"/>
      </c:valAx>
      <c:valAx>
        <c:axId val="6010941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0109372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Microsoft_Excel_Worksheet1!$B$2:$B$10002</c:f>
              <c:numCache>
                <c:formatCode>General</c:formatCode>
                <c:ptCount val="10001"/>
                <c:pt idx="0">
                  <c:v>2.9424272642115299</c:v>
                </c:pt>
                <c:pt idx="1">
                  <c:v>2.5333996464095101</c:v>
                </c:pt>
                <c:pt idx="2">
                  <c:v>2.1867603263417101</c:v>
                </c:pt>
                <c:pt idx="3">
                  <c:v>1.8939333038720101</c:v>
                </c:pt>
                <c:pt idx="4">
                  <c:v>1.6472544673405101</c:v>
                </c:pt>
                <c:pt idx="5">
                  <c:v>1.4399775750699</c:v>
                </c:pt>
                <c:pt idx="6">
                  <c:v>1.2662407593103799</c:v>
                </c:pt>
                <c:pt idx="7">
                  <c:v>1.1210084291913101</c:v>
                </c:pt>
                <c:pt idx="8">
                  <c:v>1</c:v>
                </c:pt>
                <c:pt idx="9">
                  <c:v>0.89938195728650905</c:v>
                </c:pt>
                <c:pt idx="10">
                  <c:v>0.81516956811363295</c:v>
                </c:pt>
                <c:pt idx="11">
                  <c:v>0.74405654713658698</c:v>
                </c:pt>
                <c:pt idx="12">
                  <c:v>0.68345937321345895</c:v>
                </c:pt>
                <c:pt idx="13">
                  <c:v>0.63133929784387099</c:v>
                </c:pt>
                <c:pt idx="14">
                  <c:v>0.586071873866855</c:v>
                </c:pt>
                <c:pt idx="15">
                  <c:v>0.54635063802533201</c:v>
                </c:pt>
                <c:pt idx="16">
                  <c:v>0.511115589932996</c:v>
                </c:pt>
                <c:pt idx="17">
                  <c:v>0.47949985479386498</c:v>
                </c:pt>
                <c:pt idx="18">
                  <c:v>0.45078981080351199</c:v>
                </c:pt>
                <c:pt idx="19">
                  <c:v>0.42439527656914</c:v>
                </c:pt>
                <c:pt idx="20">
                  <c:v>0.39982727022471698</c:v>
                </c:pt>
                <c:pt idx="21">
                  <c:v>0.37672564519311902</c:v>
                </c:pt>
                <c:pt idx="22">
                  <c:v>0.35495880925382201</c:v>
                </c:pt>
                <c:pt idx="23">
                  <c:v>0.33444963961055102</c:v>
                </c:pt>
                <c:pt idx="24">
                  <c:v>0.31512546954607901</c:v>
                </c:pt>
                <c:pt idx="25">
                  <c:v>0.29691783095437302</c:v>
                </c:pt>
                <c:pt idx="26">
                  <c:v>0.27976221174898902</c:v>
                </c:pt>
                <c:pt idx="27">
                  <c:v>0.263597827288161</c:v>
                </c:pt>
                <c:pt idx="28">
                  <c:v>0.24836740500672799</c:v>
                </c:pt>
                <c:pt idx="29">
                  <c:v>0.23401698149181399</c:v>
                </c:pt>
                <c:pt idx="30">
                  <c:v>0.220495711283277</c:v>
                </c:pt>
                <c:pt idx="31">
                  <c:v>0.20775568672147299</c:v>
                </c:pt>
                <c:pt idx="32">
                  <c:v>0.19575176820404899</c:v>
                </c:pt>
                <c:pt idx="33">
                  <c:v>0.18444142425031901</c:v>
                </c:pt>
                <c:pt idx="34">
                  <c:v>0.173784580806574</c:v>
                </c:pt>
                <c:pt idx="35">
                  <c:v>0.16374347925837099</c:v>
                </c:pt>
                <c:pt idx="36">
                  <c:v>0.15428254264674399</c:v>
                </c:pt>
                <c:pt idx="37">
                  <c:v>0.14536824961429601</c:v>
                </c:pt>
                <c:pt idx="38">
                  <c:v>0.136969015634578</c:v>
                </c:pt>
                <c:pt idx="39">
                  <c:v>0.12905508110390301</c:v>
                </c:pt>
                <c:pt idx="40">
                  <c:v>0.121598405899109</c:v>
                </c:pt>
                <c:pt idx="41">
                  <c:v>0.114572570027678</c:v>
                </c:pt>
                <c:pt idx="42">
                  <c:v>0.107952680018178</c:v>
                </c:pt>
                <c:pt idx="43">
                  <c:v>0.10171528071939</c:v>
                </c:pt>
                <c:pt idx="44">
                  <c:v>9.58382721955785E-2</c:v>
                </c:pt>
                <c:pt idx="45">
                  <c:v>9.0300831423481803E-2</c:v>
                </c:pt>
                <c:pt idx="46">
                  <c:v>8.5083338513569307E-2</c:v>
                </c:pt>
                <c:pt idx="47">
                  <c:v>8.0167307194164497E-2</c:v>
                </c:pt>
                <c:pt idx="48">
                  <c:v>7.5535319312118099E-2</c:v>
                </c:pt>
                <c:pt idx="49">
                  <c:v>7.1170963117980199E-2</c:v>
                </c:pt>
                <c:pt idx="50">
                  <c:v>6.7058775116983299E-2</c:v>
                </c:pt>
                <c:pt idx="51">
                  <c:v>6.3184185279826E-2</c:v>
                </c:pt>
                <c:pt idx="52">
                  <c:v>5.9533465419120003E-2</c:v>
                </c:pt>
                <c:pt idx="53">
                  <c:v>5.6093680548590201E-2</c:v>
                </c:pt>
                <c:pt idx="54">
                  <c:v>5.2852643052704901E-2</c:v>
                </c:pt>
                <c:pt idx="55">
                  <c:v>4.97988695043265E-2</c:v>
                </c:pt>
                <c:pt idx="56">
                  <c:v>4.6921539977404197E-2</c:v>
                </c:pt>
                <c:pt idx="57">
                  <c:v>4.4210459710533001E-2</c:v>
                </c:pt>
                <c:pt idx="58">
                  <c:v>4.1656022985561203E-2</c:v>
                </c:pt>
                <c:pt idx="59">
                  <c:v>3.9249179093248897E-2</c:v>
                </c:pt>
                <c:pt idx="60">
                  <c:v>3.6981400265404703E-2</c:v>
                </c:pt>
                <c:pt idx="61">
                  <c:v>3.4844651459866101E-2</c:v>
                </c:pt>
                <c:pt idx="62">
                  <c:v>3.2831361891272198E-2</c:v>
                </c:pt>
                <c:pt idx="63">
                  <c:v>3.0934398206772198E-2</c:v>
                </c:pt>
                <c:pt idx="64">
                  <c:v>2.9147039211601101E-2</c:v>
                </c:pt>
                <c:pt idx="65">
                  <c:v>2.7462952054991101E-2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Microsoft_Excel_Worksheet1!$C$2:$C$10002</c:f>
              <c:numCache>
                <c:formatCode>General</c:formatCode>
                <c:ptCount val="10001"/>
                <c:pt idx="0">
                  <c:v>1.66195236049444</c:v>
                </c:pt>
                <c:pt idx="1">
                  <c:v>1.55617191388156</c:v>
                </c:pt>
                <c:pt idx="2">
                  <c:v>1.4571760885207801</c:v>
                </c:pt>
                <c:pt idx="3">
                  <c:v>1.3647480296963701</c:v>
                </c:pt>
                <c:pt idx="4">
                  <c:v>1.27874873217721</c:v>
                </c:pt>
                <c:pt idx="5">
                  <c:v>1.19913223393825</c:v>
                </c:pt>
                <c:pt idx="6">
                  <c:v>1.12596614008458</c:v>
                </c:pt>
                <c:pt idx="7">
                  <c:v>1.05945950432606</c:v>
                </c:pt>
                <c:pt idx="8">
                  <c:v>1</c:v>
                </c:pt>
                <c:pt idx="9">
                  <c:v>0.85321624986615996</c:v>
                </c:pt>
                <c:pt idx="10">
                  <c:v>0.73542226743139205</c:v>
                </c:pt>
                <c:pt idx="11">
                  <c:v>0.63907905648556496</c:v>
                </c:pt>
                <c:pt idx="12">
                  <c:v>0.55889090599507596</c:v>
                </c:pt>
                <c:pt idx="13">
                  <c:v>0.49110691249480298</c:v>
                </c:pt>
                <c:pt idx="14">
                  <c:v>0.43304709641255801</c:v>
                </c:pt>
                <c:pt idx="15">
                  <c:v>0.38277576375911099</c:v>
                </c:pt>
                <c:pt idx="16">
                  <c:v>0.338874657183516</c:v>
                </c:pt>
                <c:pt idx="17">
                  <c:v>0.30028540060521403</c:v>
                </c:pt>
                <c:pt idx="18">
                  <c:v>0.26620059312681099</c:v>
                </c:pt>
                <c:pt idx="19">
                  <c:v>0.235989027695335</c:v>
                </c:pt>
                <c:pt idx="20">
                  <c:v>0.209144649273031</c:v>
                </c:pt>
                <c:pt idx="21">
                  <c:v>0.18526329141605599</c:v>
                </c:pt>
                <c:pt idx="22">
                  <c:v>0.164039203315101</c:v>
                </c:pt>
                <c:pt idx="23">
                  <c:v>0.145198717641387</c:v>
                </c:pt>
                <c:pt idx="24">
                  <c:v>0.128488622694206</c:v>
                </c:pt>
                <c:pt idx="25">
                  <c:v>0.113677766430536</c:v>
                </c:pt>
                <c:pt idx="26">
                  <c:v>0.10055696532288699</c:v>
                </c:pt>
                <c:pt idx="27">
                  <c:v>8.8938027349504803E-2</c:v>
                </c:pt>
                <c:pt idx="28">
                  <c:v>7.8652340653232206E-2</c:v>
                </c:pt>
                <c:pt idx="29">
                  <c:v>6.9549282767315201E-2</c:v>
                </c:pt>
                <c:pt idx="30">
                  <c:v>6.1494594430097901E-2</c:v>
                </c:pt>
                <c:pt idx="31">
                  <c:v>5.4368798165016802E-2</c:v>
                </c:pt>
                <c:pt idx="32">
                  <c:v>4.8065704455389102E-2</c:v>
                </c:pt>
                <c:pt idx="33">
                  <c:v>4.2491026287967103E-2</c:v>
                </c:pt>
                <c:pt idx="34">
                  <c:v>3.7561109790826899E-2</c:v>
                </c:pt>
                <c:pt idx="35">
                  <c:v>3.3201781038666903E-2</c:v>
                </c:pt>
                <c:pt idx="36">
                  <c:v>2.9347304720738099E-2</c:v>
                </c:pt>
                <c:pt idx="37">
                  <c:v>2.5939447992852801E-2</c:v>
                </c:pt>
                <c:pt idx="38">
                  <c:v>2.2926641691316699E-2</c:v>
                </c:pt>
                <c:pt idx="39">
                  <c:v>2.0263230695107801E-2</c:v>
                </c:pt>
                <c:pt idx="40">
                  <c:v>1.79088052845097E-2</c:v>
                </c:pt>
                <c:pt idx="41">
                  <c:v>1.5827605671664701E-2</c:v>
                </c:pt>
                <c:pt idx="42">
                  <c:v>1.39879923522554E-2</c:v>
                </c:pt>
                <c:pt idx="43">
                  <c:v>1.23619754726641E-2</c:v>
                </c:pt>
                <c:pt idx="44">
                  <c:v>1.09247969763888E-2</c:v>
                </c:pt>
                <c:pt idx="45">
                  <c:v>9.6545598581349798E-3</c:v>
                </c:pt>
                <c:pt idx="46">
                  <c:v>8.5318993964462204E-3</c:v>
                </c:pt>
                <c:pt idx="47">
                  <c:v>7.5396917461398099E-3</c:v>
                </c:pt>
                <c:pt idx="48">
                  <c:v>6.6627957452136096E-3</c:v>
                </c:pt>
                <c:pt idx="49">
                  <c:v>5.8878242254773302E-3</c:v>
                </c:pt>
                <c:pt idx="50">
                  <c:v>5.2029415120817104E-3</c:v>
                </c:pt>
                <c:pt idx="51">
                  <c:v>4.5976841557507997E-3</c:v>
                </c:pt>
                <c:pt idx="52">
                  <c:v>4.0628022649377201E-3</c:v>
                </c:pt>
                <c:pt idx="53">
                  <c:v>3.5901190957733E-3</c:v>
                </c:pt>
                <c:pt idx="54">
                  <c:v>3.17240681816301E-3</c:v>
                </c:pt>
                <c:pt idx="55">
                  <c:v>2.8032766093245699E-3</c:v>
                </c:pt>
                <c:pt idx="56">
                  <c:v>2.4770814339909498E-3</c:v>
                </c:pt>
                <c:pt idx="57">
                  <c:v>2.1888300558413299E-3</c:v>
                </c:pt>
                <c:pt idx="58">
                  <c:v>1.9341109897233701E-3</c:v>
                </c:pt>
                <c:pt idx="59">
                  <c:v>1.7090252509772399E-3</c:v>
                </c:pt>
                <c:pt idx="60">
                  <c:v>1.5101268885756799E-3</c:v>
                </c:pt>
                <c:pt idx="61">
                  <c:v>1.33437040459199E-3</c:v>
                </c:pt>
                <c:pt idx="62">
                  <c:v>1.17906426527448E-3</c:v>
                </c:pt>
                <c:pt idx="63">
                  <c:v>1.0418298001612699E-3</c:v>
                </c:pt>
                <c:pt idx="64">
                  <c:v>9.2056486648811598E-4</c:v>
                </c:pt>
                <c:pt idx="65">
                  <c:v>8.1341172777246403E-4</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Microsoft_Excel_Worksheet1!$D$2:$D$10002</c:f>
              <c:numCache>
                <c:formatCode>General</c:formatCode>
                <c:ptCount val="10001"/>
                <c:pt idx="0">
                  <c:v>5.2094623233361501</c:v>
                </c:pt>
                <c:pt idx="1">
                  <c:v>4.1242961084030503</c:v>
                </c:pt>
                <c:pt idx="2">
                  <c:v>3.2816354608977898</c:v>
                </c:pt>
                <c:pt idx="3">
                  <c:v>2.6283118066223601</c:v>
                </c:pt>
                <c:pt idx="4">
                  <c:v>2.1219550110937901</c:v>
                </c:pt>
                <c:pt idx="5">
                  <c:v>1.7291966290441501</c:v>
                </c:pt>
                <c:pt idx="6">
                  <c:v>1.42399100955069</c:v>
                </c:pt>
                <c:pt idx="7">
                  <c:v>1.18613301705888</c:v>
                </c:pt>
                <c:pt idx="8">
                  <c:v>1</c:v>
                </c:pt>
                <c:pt idx="9">
                  <c:v>0.94804559245021203</c:v>
                </c:pt>
                <c:pt idx="10">
                  <c:v>0.90356446113532796</c:v>
                </c:pt>
                <c:pt idx="11">
                  <c:v>0.866278028858116</c:v>
                </c:pt>
                <c:pt idx="12">
                  <c:v>0.835792298322796</c:v>
                </c:pt>
                <c:pt idx="13">
                  <c:v>0.81161412894226004</c:v>
                </c:pt>
                <c:pt idx="14">
                  <c:v>0.79317063705832602</c:v>
                </c:pt>
                <c:pt idx="15">
                  <c:v>0.77982737658003798</c:v>
                </c:pt>
                <c:pt idx="16">
                  <c:v>0.77090198613194605</c:v>
                </c:pt>
                <c:pt idx="17">
                  <c:v>0.76567195835675805</c:v>
                </c:pt>
                <c:pt idx="18">
                  <c:v>0.76337716282796197</c:v>
                </c:pt>
                <c:pt idx="19">
                  <c:v>0.76321917393008398</c:v>
                </c:pt>
                <c:pt idx="20">
                  <c:v>0.76436020032554097</c:v>
                </c:pt>
                <c:pt idx="21">
                  <c:v>0.766056840841985</c:v>
                </c:pt>
                <c:pt idx="22">
                  <c:v>0.76808320036075395</c:v>
                </c:pt>
                <c:pt idx="23">
                  <c:v>0.77036879700199601</c:v>
                </c:pt>
                <c:pt idx="24">
                  <c:v>0.77286268211445797</c:v>
                </c:pt>
                <c:pt idx="25">
                  <c:v>0.77552718624640804</c:v>
                </c:pt>
                <c:pt idx="26">
                  <c:v>0.77833390130034796</c:v>
                </c:pt>
                <c:pt idx="27">
                  <c:v>0.78126102660209296</c:v>
                </c:pt>
                <c:pt idx="28">
                  <c:v>0.784291571712317</c:v>
                </c:pt>
                <c:pt idx="29">
                  <c:v>0.787412111922977</c:v>
                </c:pt>
                <c:pt idx="30">
                  <c:v>0.79061190897979605</c:v>
                </c:pt>
                <c:pt idx="31">
                  <c:v>0.79388227847352599</c:v>
                </c:pt>
                <c:pt idx="32">
                  <c:v>0.79721612715727896</c:v>
                </c:pt>
                <c:pt idx="33">
                  <c:v>0.80060760944999099</c:v>
                </c:pt>
                <c:pt idx="34">
                  <c:v>0.80405186892247105</c:v>
                </c:pt>
                <c:pt idx="35">
                  <c:v>0.80754484129665804</c:v>
                </c:pt>
                <c:pt idx="36">
                  <c:v>0.81108310258978999</c:v>
                </c:pt>
                <c:pt idx="37">
                  <c:v>0.81466375081485098</c:v>
                </c:pt>
                <c:pt idx="38">
                  <c:v>0.81828431291839199</c:v>
                </c:pt>
                <c:pt idx="39">
                  <c:v>0.82194267090666795</c:v>
                </c:pt>
                <c:pt idx="40">
                  <c:v>0.82563700270915596</c:v>
                </c:pt>
                <c:pt idx="41">
                  <c:v>0.82936573446781203</c:v>
                </c:pt>
                <c:pt idx="42">
                  <c:v>0.83312750176247496</c:v>
                </c:pt>
                <c:pt idx="43">
                  <c:v>0.83692111788300905</c:v>
                </c:pt>
                <c:pt idx="44">
                  <c:v>0.84074554770077403</c:v>
                </c:pt>
                <c:pt idx="45">
                  <c:v>0.84459988602186498</c:v>
                </c:pt>
                <c:pt idx="46">
                  <c:v>0.84848333955156097</c:v>
                </c:pt>
                <c:pt idx="47">
                  <c:v>0.85239521178752997</c:v>
                </c:pt>
                <c:pt idx="48">
                  <c:v>0.85633489030222698</c:v>
                </c:pt>
                <c:pt idx="49">
                  <c:v>0.86030183598598298</c:v>
                </c:pt>
                <c:pt idx="50">
                  <c:v>0.86429557390717804</c:v>
                </c:pt>
                <c:pt idx="51">
                  <c:v>0.86831568551351401</c:v>
                </c:pt>
                <c:pt idx="52">
                  <c:v>0.87236180195047797</c:v>
                </c:pt>
                <c:pt idx="53">
                  <c:v>0.87643359831480405</c:v>
                </c:pt>
                <c:pt idx="54">
                  <c:v>0.88053078869442003</c:v>
                </c:pt>
                <c:pt idx="55">
                  <c:v>0.88465312187171596</c:v>
                </c:pt>
                <c:pt idx="56">
                  <c:v>0.88880037758951802</c:v>
                </c:pt>
                <c:pt idx="57">
                  <c:v>0.89297236329541196</c:v>
                </c:pt>
                <c:pt idx="58">
                  <c:v>0.89716891129489196</c:v>
                </c:pt>
                <c:pt idx="59">
                  <c:v>0.90138987625434797</c:v>
                </c:pt>
                <c:pt idx="60">
                  <c:v>0.90563513300526899</c:v>
                </c:pt>
                <c:pt idx="61">
                  <c:v>0.90990457460783103</c:v>
                </c:pt>
                <c:pt idx="62">
                  <c:v>0.91419811063881795</c:v>
                </c:pt>
                <c:pt idx="63">
                  <c:v>0.91851566567496501</c:v>
                </c:pt>
                <c:pt idx="64">
                  <c:v>0.92285717794507705</c:v>
                </c:pt>
                <c:pt idx="65">
                  <c:v>0.92722259813017704</c:v>
                </c:pt>
              </c:numCache>
            </c:numRef>
          </c:yVal>
          <c:smooth val="1"/>
        </c:ser>
        <c:dLbls>
          <c:showLegendKey val="0"/>
          <c:showVal val="0"/>
          <c:showCatName val="0"/>
          <c:showSerName val="0"/>
          <c:showPercent val="0"/>
          <c:showBubbleSize val="0"/>
        </c:dLbls>
        <c:axId val="615000072"/>
        <c:axId val="615000464"/>
      </c:scatterChart>
      <c:valAx>
        <c:axId val="615000072"/>
        <c:scaling>
          <c:orientation val="minMax"/>
          <c:max val="35"/>
          <c:min val="10"/>
        </c:scaling>
        <c:delete val="0"/>
        <c:axPos val="b"/>
        <c:title>
          <c:tx>
            <c:rich>
              <a:bodyPr/>
              <a:lstStyle/>
              <a:p>
                <a:pPr>
                  <a:defRPr sz="1700"/>
                </a:pPr>
                <a:r>
                  <a:rPr lang="en-US" sz="1700" dirty="0" smtClean="0"/>
                  <a:t>PCW (mm/Hg)</a:t>
                </a:r>
                <a:endParaRPr lang="en-US" sz="1700" dirty="0"/>
              </a:p>
            </c:rich>
          </c:tx>
          <c:layout>
            <c:manualLayout>
              <c:xMode val="edge"/>
              <c:yMode val="edge"/>
              <c:x val="0.50320058997050143"/>
              <c:y val="0.88582020997375333"/>
            </c:manualLayout>
          </c:layout>
          <c:overlay val="0"/>
        </c:title>
        <c:numFmt formatCode="#,##0" sourceLinked="0"/>
        <c:majorTickMark val="out"/>
        <c:minorTickMark val="none"/>
        <c:tickLblPos val="nextTo"/>
        <c:txPr>
          <a:bodyPr rot="0"/>
          <a:lstStyle/>
          <a:p>
            <a:pPr>
              <a:defRPr sz="1500" b="1"/>
            </a:pPr>
            <a:endParaRPr lang="en-US"/>
          </a:p>
        </c:txPr>
        <c:crossAx val="615000464"/>
        <c:crosses val="autoZero"/>
        <c:crossBetween val="midCat"/>
      </c:valAx>
      <c:valAx>
        <c:axId val="6150004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0072"/>
        <c:crossesAt val="1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Microsoft_Excel_Worksheet2!$B$2:$B$10002</c:f>
              <c:numCache>
                <c:formatCode>General</c:formatCode>
                <c:ptCount val="10001"/>
                <c:pt idx="0">
                  <c:v>1</c:v>
                </c:pt>
                <c:pt idx="1">
                  <c:v>1.0079715118261301</c:v>
                </c:pt>
                <c:pt idx="2">
                  <c:v>1.0160065721417599</c:v>
                </c:pt>
                <c:pt idx="3">
                  <c:v>1.02410570516255</c:v>
                </c:pt>
                <c:pt idx="4">
                  <c:v>1.0322694432486801</c:v>
                </c:pt>
                <c:pt idx="5">
                  <c:v>1.0404983235166401</c:v>
                </c:pt>
                <c:pt idx="6">
                  <c:v>1.0487928878853501</c:v>
                </c:pt>
                <c:pt idx="7">
                  <c:v>1.0571536831227299</c:v>
                </c:pt>
                <c:pt idx="8">
                  <c:v>1.0655812608927</c:v>
                </c:pt>
                <c:pt idx="9">
                  <c:v>1.0740761778027601</c:v>
                </c:pt>
                <c:pt idx="10">
                  <c:v>1.0826389954519999</c:v>
                </c:pt>
                <c:pt idx="11">
                  <c:v>1.0912702804796099</c:v>
                </c:pt>
                <c:pt idx="12">
                  <c:v>1.0999706046139901</c:v>
                </c:pt>
                <c:pt idx="13">
                  <c:v>1.10874054472223</c:v>
                </c:pt>
                <c:pt idx="14">
                  <c:v>1.1175806828602399</c:v>
                </c:pt>
                <c:pt idx="15">
                  <c:v>1.1264916063233299</c:v>
                </c:pt>
                <c:pt idx="16">
                  <c:v>1.1354739076973099</c:v>
                </c:pt>
                <c:pt idx="17">
                  <c:v>1.14452818491021</c:v>
                </c:pt>
                <c:pt idx="18">
                  <c:v>1.1536550412844699</c:v>
                </c:pt>
                <c:pt idx="19">
                  <c:v>1.16285508558968</c:v>
                </c:pt>
                <c:pt idx="20">
                  <c:v>1.1721289320959101</c:v>
                </c:pt>
                <c:pt idx="21">
                  <c:v>1.1814772006276</c:v>
                </c:pt>
                <c:pt idx="22">
                  <c:v>1.19090051661797</c:v>
                </c:pt>
                <c:pt idx="23">
                  <c:v>1.20039951116405</c:v>
                </c:pt>
                <c:pt idx="24">
                  <c:v>1.20997482108231</c:v>
                </c:pt>
                <c:pt idx="25">
                  <c:v>1.21962708896479</c:v>
                </c:pt>
                <c:pt idx="26">
                  <c:v>1.2293569575025201</c:v>
                </c:pt>
                <c:pt idx="27">
                  <c:v>1.23916505197683</c:v>
                </c:pt>
                <c:pt idx="28">
                  <c:v>1.2490519968671101</c:v>
                </c:pt>
                <c:pt idx="29">
                  <c:v>1.2590184215301901</c:v>
                </c:pt>
                <c:pt idx="30">
                  <c:v>1.26906496023691</c:v>
                </c:pt>
                <c:pt idx="31">
                  <c:v>1.279192252209</c:v>
                </c:pt>
                <c:pt idx="32">
                  <c:v>1.28940094165619</c:v>
                </c:pt>
                <c:pt idx="33">
                  <c:v>1.2996916778135501</c:v>
                </c:pt>
                <c:pt idx="34">
                  <c:v>1.3100651149792</c:v>
                </c:pt>
                <c:pt idx="35">
                  <c:v>1.3205219125521199</c:v>
                </c:pt>
                <c:pt idx="36">
                  <c:v>1.3310627350703801</c:v>
                </c:pt>
                <c:pt idx="37">
                  <c:v>1.3416882522495599</c:v>
                </c:pt>
                <c:pt idx="38">
                  <c:v>1.3523991390214301</c:v>
                </c:pt>
                <c:pt idx="39">
                  <c:v>1.36319607557292</c:v>
                </c:pt>
                <c:pt idx="40">
                  <c:v>1.3740797473853801</c:v>
                </c:pt>
                <c:pt idx="41">
                  <c:v>1.3850508452740899</c:v>
                </c:pt>
                <c:pt idx="42">
                  <c:v>1.3961100654280401</c:v>
                </c:pt>
                <c:pt idx="43">
                  <c:v>1.4072581094500001</c:v>
                </c:pt>
                <c:pt idx="44">
                  <c:v>1.4184956843968599</c:v>
                </c:pt>
                <c:pt idx="45">
                  <c:v>1.4298235028202699</c:v>
                </c:pt>
                <c:pt idx="46">
                  <c:v>1.44124228280752</c:v>
                </c:pt>
                <c:pt idx="47">
                  <c:v>1.45275274802276</c:v>
                </c:pt>
                <c:pt idx="48">
                  <c:v>1.46435562774845</c:v>
                </c:pt>
                <c:pt idx="49">
                  <c:v>1.47605165692714</c:v>
                </c:pt>
                <c:pt idx="50">
                  <c:v>1.48784157620349</c:v>
                </c:pt>
                <c:pt idx="51">
                  <c:v>1.4997261319666699</c:v>
                </c:pt>
                <c:pt idx="52">
                  <c:v>1.51170607639292</c:v>
                </c:pt>
                <c:pt idx="53">
                  <c:v>1.5237821674885299</c:v>
                </c:pt>
                <c:pt idx="54">
                  <c:v>1.53595516913306</c:v>
                </c:pt>
                <c:pt idx="55">
                  <c:v>1.54822585112282</c:v>
                </c:pt>
                <c:pt idx="56">
                  <c:v>1.5605949892147299</c:v>
                </c:pt>
                <c:pt idx="57">
                  <c:v>1.57306336517044</c:v>
                </c:pt>
                <c:pt idx="58">
                  <c:v>1.58563176680074</c:v>
                </c:pt>
                <c:pt idx="59">
                  <c:v>1.5983009880102701</c:v>
                </c:pt>
                <c:pt idx="60">
                  <c:v>1.6110718288426</c:v>
                </c:pt>
                <c:pt idx="61">
                  <c:v>1.6239450955255601</c:v>
                </c:pt>
                <c:pt idx="62">
                  <c:v>1.6369216005168601</c:v>
                </c:pt>
                <c:pt idx="63">
                  <c:v>1.65000216255012</c:v>
                </c:pt>
                <c:pt idx="64">
                  <c:v>1.66318760668108</c:v>
                </c:pt>
                <c:pt idx="65">
                  <c:v>1.67647876433425</c:v>
                </c:pt>
                <c:pt idx="66">
                  <c:v>1.6898764733498199</c:v>
                </c:pt>
                <c:pt idx="67">
                  <c:v>1.7033815780308601</c:v>
                </c:pt>
                <c:pt idx="68">
                  <c:v>1.7169949291908999</c:v>
                </c:pt>
                <c:pt idx="69">
                  <c:v>1.73071738420184</c:v>
                </c:pt>
                <c:pt idx="70">
                  <c:v>1.74454980704208</c:v>
                </c:pt>
                <c:pt idx="71">
                  <c:v>1.7584930683451201</c:v>
                </c:pt>
                <c:pt idx="72">
                  <c:v>1.77254804544839</c:v>
                </c:pt>
                <c:pt idx="73">
                  <c:v>1.7867156224424501</c:v>
                </c:pt>
                <c:pt idx="74">
                  <c:v>1.8009966902205301</c:v>
                </c:pt>
                <c:pt idx="75">
                  <c:v>1.81539214652836</c:v>
                </c:pt>
                <c:pt idx="76">
                  <c:v>1.8299028960143999</c:v>
                </c:pt>
                <c:pt idx="77">
                  <c:v>1.84452985028036</c:v>
                </c:pt>
                <c:pt idx="78">
                  <c:v>1.85927392793207</c:v>
                </c:pt>
                <c:pt idx="79">
                  <c:v>1.87413605463073</c:v>
                </c:pt>
                <c:pt idx="80">
                  <c:v>1.8891171631444601</c:v>
                </c:pt>
                <c:pt idx="81">
                  <c:v>1.90421819340021</c:v>
                </c:pt>
                <c:pt idx="82">
                  <c:v>1.91944009253602</c:v>
                </c:pt>
                <c:pt idx="83">
                  <c:v>1.93478381495365</c:v>
                </c:pt>
                <c:pt idx="84">
                  <c:v>1.9502503223715399</c:v>
                </c:pt>
                <c:pt idx="85">
                  <c:v>1.9658405838781201</c:v>
                </c:pt>
                <c:pt idx="86">
                  <c:v>1.9815555759855099</c:v>
                </c:pt>
                <c:pt idx="87">
                  <c:v>1.9973962826835401</c:v>
                </c:pt>
                <c:pt idx="88">
                  <c:v>2.0133636954941498</c:v>
                </c:pt>
                <c:pt idx="89">
                  <c:v>2.0294588135261802</c:v>
                </c:pt>
                <c:pt idx="90">
                  <c:v>2.04568264353045</c:v>
                </c:pt>
                <c:pt idx="91">
                  <c:v>2.0620361999553101</c:v>
                </c:pt>
                <c:pt idx="92">
                  <c:v>2.07852050500246</c:v>
                </c:pt>
                <c:pt idx="93">
                  <c:v>2.0951365912602302</c:v>
                </c:pt>
                <c:pt idx="94">
                  <c:v>2.1118855096559801</c:v>
                </c:pt>
                <c:pt idx="95">
                  <c:v>2.1287683220749698</c:v>
                </c:pt>
                <c:pt idx="96">
                  <c:v>2.1457860988913602</c:v>
                </c:pt>
                <c:pt idx="97">
                  <c:v>2.1629399190360599</c:v>
                </c:pt>
                <c:pt idx="98">
                  <c:v>2.18023087006521</c:v>
                </c:pt>
                <c:pt idx="99">
                  <c:v>2.1976600482290398</c:v>
                </c:pt>
                <c:pt idx="100">
                  <c:v>2.21522855854142</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Microsoft_Excel_Worksheet2!$C$2:$C$10002</c:f>
              <c:numCache>
                <c:formatCode>General</c:formatCode>
                <c:ptCount val="10001"/>
                <c:pt idx="0">
                  <c:v>1</c:v>
                </c:pt>
                <c:pt idx="1">
                  <c:v>0.98294826754632503</c:v>
                </c:pt>
                <c:pt idx="2">
                  <c:v>0.96619470525532503</c:v>
                </c:pt>
                <c:pt idx="3">
                  <c:v>0.94977038806158198</c:v>
                </c:pt>
                <c:pt idx="4">
                  <c:v>0.93371117081033295</c:v>
                </c:pt>
                <c:pt idx="5">
                  <c:v>0.91805016845198495</c:v>
                </c:pt>
                <c:pt idx="6">
                  <c:v>0.902817916214121</c:v>
                </c:pt>
                <c:pt idx="7">
                  <c:v>0.88804254008709105</c:v>
                </c:pt>
                <c:pt idx="8">
                  <c:v>0.87374993579684601</c:v>
                </c:pt>
                <c:pt idx="9">
                  <c:v>0.85996395463632003</c:v>
                </c:pt>
                <c:pt idx="10">
                  <c:v>0.84670659473159404</c:v>
                </c:pt>
                <c:pt idx="11">
                  <c:v>0.83399819652359097</c:v>
                </c:pt>
                <c:pt idx="12">
                  <c:v>0.82185764144755102</c:v>
                </c:pt>
                <c:pt idx="13">
                  <c:v>0.81030255298910603</c:v>
                </c:pt>
                <c:pt idx="14">
                  <c:v>0.79934949948568701</c:v>
                </c:pt>
                <c:pt idx="15">
                  <c:v>0.78901419822391705</c:v>
                </c:pt>
                <c:pt idx="16">
                  <c:v>0.779311720556075</c:v>
                </c:pt>
                <c:pt idx="17">
                  <c:v>0.77025669792042395</c:v>
                </c:pt>
                <c:pt idx="18">
                  <c:v>0.76186352879950603</c:v>
                </c:pt>
                <c:pt idx="19">
                  <c:v>0.75414658678573099</c:v>
                </c:pt>
                <c:pt idx="20">
                  <c:v>0.74712043004210404</c:v>
                </c:pt>
                <c:pt idx="21">
                  <c:v>0.74080001254469896</c:v>
                </c:pt>
                <c:pt idx="22">
                  <c:v>0.73520089756781704</c:v>
                </c:pt>
                <c:pt idx="23">
                  <c:v>0.7303394739165</c:v>
                </c:pt>
                <c:pt idx="24">
                  <c:v>0.72623317541538801</c:v>
                </c:pt>
                <c:pt idx="25">
                  <c:v>0.72290070411565799</c:v>
                </c:pt>
                <c:pt idx="26">
                  <c:v>0.72035484482193601</c:v>
                </c:pt>
                <c:pt idx="27">
                  <c:v>0.71858068410544496</c:v>
                </c:pt>
                <c:pt idx="28">
                  <c:v>0.71755828355487705</c:v>
                </c:pt>
                <c:pt idx="29">
                  <c:v>0.71726997999640796</c:v>
                </c:pt>
                <c:pt idx="30">
                  <c:v>0.71770020583780103</c:v>
                </c:pt>
                <c:pt idx="31">
                  <c:v>0.71883531889943797</c:v>
                </c:pt>
                <c:pt idx="32">
                  <c:v>0.72066343982306103</c:v>
                </c:pt>
                <c:pt idx="33">
                  <c:v>0.72317429512623799</c:v>
                </c:pt>
                <c:pt idx="34">
                  <c:v>0.72635906393463701</c:v>
                </c:pt>
                <c:pt idx="35">
                  <c:v>0.73021022636848798</c:v>
                </c:pt>
                <c:pt idx="36">
                  <c:v>0.73472141147915004</c:v>
                </c:pt>
                <c:pt idx="37">
                  <c:v>0.73988724252265403</c:v>
                </c:pt>
                <c:pt idx="38">
                  <c:v>0.74570317721591395</c:v>
                </c:pt>
                <c:pt idx="39">
                  <c:v>0.75216534044500405</c:v>
                </c:pt>
                <c:pt idx="40">
                  <c:v>0.75927034668070104</c:v>
                </c:pt>
                <c:pt idx="41">
                  <c:v>0.76701510910230197</c:v>
                </c:pt>
                <c:pt idx="42">
                  <c:v>0.77539663213507903</c:v>
                </c:pt>
                <c:pt idx="43">
                  <c:v>0.78441178376976906</c:v>
                </c:pt>
                <c:pt idx="44">
                  <c:v>0.79405704365660401</c:v>
                </c:pt>
                <c:pt idx="45">
                  <c:v>0.80432822255751502</c:v>
                </c:pt>
                <c:pt idx="46">
                  <c:v>0.815220148309871</c:v>
                </c:pt>
                <c:pt idx="47">
                  <c:v>0.82672631302282995</c:v>
                </c:pt>
                <c:pt idx="48">
                  <c:v>0.83883847582475302</c:v>
                </c:pt>
                <c:pt idx="49">
                  <c:v>0.85154621515483497</c:v>
                </c:pt>
                <c:pt idx="50">
                  <c:v>0.86483642441591901</c:v>
                </c:pt>
                <c:pt idx="51">
                  <c:v>0.87869274488131599</c:v>
                </c:pt>
                <c:pt idx="52">
                  <c:v>0.89309493022245501</c:v>
                </c:pt>
                <c:pt idx="53">
                  <c:v>0.90801813809734999</c:v>
                </c:pt>
                <c:pt idx="54">
                  <c:v>0.92343214618290903</c:v>
                </c:pt>
                <c:pt idx="55">
                  <c:v>0.93930049320019504</c:v>
                </c:pt>
                <c:pt idx="56">
                  <c:v>0.95557955031539799</c:v>
                </c:pt>
                <c:pt idx="57">
                  <c:v>0.97221753533269395</c:v>
                </c:pt>
                <c:pt idx="58">
                  <c:v>0.98915349192013802</c:v>
                </c:pt>
                <c:pt idx="59">
                  <c:v>1.00631626930792</c:v>
                </c:pt>
                <c:pt idx="60">
                  <c:v>1.0236235549027199</c:v>
                </c:pt>
                <c:pt idx="61">
                  <c:v>1.0409810331237801</c:v>
                </c:pt>
                <c:pt idx="62">
                  <c:v>1.05828176780067</c:v>
                </c:pt>
                <c:pt idx="63">
                  <c:v>1.07540593078348</c:v>
                </c:pt>
                <c:pt idx="64">
                  <c:v>1.0922210223584701</c:v>
                </c:pt>
                <c:pt idx="65">
                  <c:v>1.1085827437996401</c:v>
                </c:pt>
                <c:pt idx="66">
                  <c:v>1.1243366808497</c:v>
                </c:pt>
                <c:pt idx="67">
                  <c:v>1.1393209296106099</c:v>
                </c:pt>
                <c:pt idx="68">
                  <c:v>1.1533697344071101</c:v>
                </c:pt>
                <c:pt idx="69">
                  <c:v>1.1663181061224299</c:v>
                </c:pt>
                <c:pt idx="70">
                  <c:v>1.17800725358874</c:v>
                </c:pt>
                <c:pt idx="71">
                  <c:v>1.1882905068476901</c:v>
                </c:pt>
                <c:pt idx="72">
                  <c:v>1.19703926971928</c:v>
                </c:pt>
                <c:pt idx="73">
                  <c:v>1.2041484483329199</c:v>
                </c:pt>
                <c:pt idx="74">
                  <c:v>1.2095407967891401</c:v>
                </c:pt>
                <c:pt idx="75">
                  <c:v>1.2131697179094501</c:v>
                </c:pt>
                <c:pt idx="76">
                  <c:v>1.2150202449898799</c:v>
                </c:pt>
                <c:pt idx="77">
                  <c:v>1.21510817045688</c:v>
                </c:pt>
                <c:pt idx="78">
                  <c:v>1.2134775242779201</c:v>
                </c:pt>
                <c:pt idx="79">
                  <c:v>1.21019678706846</c:v>
                </c:pt>
                <c:pt idx="80">
                  <c:v>1.20535431834914</c:v>
                </c:pt>
                <c:pt idx="81">
                  <c:v>1.1990534849202199</c:v>
                </c:pt>
                <c:pt idx="82">
                  <c:v>1.19140790657622</c:v>
                </c:pt>
                <c:pt idx="83">
                  <c:v>1.1825371271094001</c:v>
                </c:pt>
                <c:pt idx="84">
                  <c:v>1.1725628985832599</c:v>
                </c:pt>
                <c:pt idx="85">
                  <c:v>1.16160615919637</c:v>
                </c:pt>
                <c:pt idx="86">
                  <c:v>1.14978470215425</c:v>
                </c:pt>
                <c:pt idx="87">
                  <c:v>1.13721147801886</c:v>
                </c:pt>
                <c:pt idx="88">
                  <c:v>1.1239934430921801</c:v>
                </c:pt>
                <c:pt idx="89">
                  <c:v>1.1102308557067799</c:v>
                </c:pt>
                <c:pt idx="90">
                  <c:v>1.09601692453804</c:v>
                </c:pt>
                <c:pt idx="91">
                  <c:v>1.08143772276809</c:v>
                </c:pt>
                <c:pt idx="92">
                  <c:v>1.0665722950418099</c:v>
                </c:pt>
                <c:pt idx="93">
                  <c:v>1.0514908635937601</c:v>
                </c:pt>
                <c:pt idx="94">
                  <c:v>1.0362489188464299</c:v>
                </c:pt>
                <c:pt idx="95">
                  <c:v>1.0208936110392299</c:v>
                </c:pt>
                <c:pt idx="96">
                  <c:v>1.0054664207438899</c:v>
                </c:pt>
                <c:pt idx="97">
                  <c:v>0.99000378895153496</c:v>
                </c:pt>
                <c:pt idx="98">
                  <c:v>0.97453768742408198</c:v>
                </c:pt>
                <c:pt idx="99">
                  <c:v>0.95909613072483801</c:v>
                </c:pt>
                <c:pt idx="100">
                  <c:v>0.94370363310105398</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Microsoft_Excel_Worksheet2!$D$2:$D$10002</c:f>
              <c:numCache>
                <c:formatCode>General</c:formatCode>
                <c:ptCount val="10001"/>
                <c:pt idx="0">
                  <c:v>1</c:v>
                </c:pt>
                <c:pt idx="1">
                  <c:v>1.0336317812424201</c:v>
                </c:pt>
                <c:pt idx="2">
                  <c:v>1.0683864743001901</c:v>
                </c:pt>
                <c:pt idx="3">
                  <c:v>1.1042589962053899</c:v>
                </c:pt>
                <c:pt idx="4">
                  <c:v>1.14123107528012</c:v>
                </c:pt>
                <c:pt idx="5">
                  <c:v>1.17927842992118</c:v>
                </c:pt>
                <c:pt idx="6">
                  <c:v>1.2183702847762501</c:v>
                </c:pt>
                <c:pt idx="7">
                  <c:v>1.25846889004929</c:v>
                </c:pt>
                <c:pt idx="8">
                  <c:v>1.2995290494987699</c:v>
                </c:pt>
                <c:pt idx="9">
                  <c:v>1.34149766336575</c:v>
                </c:pt>
                <c:pt idx="10">
                  <c:v>1.3843132931365301</c:v>
                </c:pt>
                <c:pt idx="11">
                  <c:v>1.4279057556983099</c:v>
                </c:pt>
                <c:pt idx="12">
                  <c:v>1.4721957550747899</c:v>
                </c:pt>
                <c:pt idx="13">
                  <c:v>1.5170945605146999</c:v>
                </c:pt>
                <c:pt idx="14">
                  <c:v>1.56250374023626</c:v>
                </c:pt>
                <c:pt idx="15">
                  <c:v>1.6083149605842499</c:v>
                </c:pt>
                <c:pt idx="16">
                  <c:v>1.6544098607183999</c:v>
                </c:pt>
                <c:pt idx="17">
                  <c:v>1.70066001320147</c:v>
                </c:pt>
                <c:pt idx="18">
                  <c:v>1.7469269809755199</c:v>
                </c:pt>
                <c:pt idx="19">
                  <c:v>1.7930624811883999</c:v>
                </c:pt>
                <c:pt idx="20">
                  <c:v>1.8389086661421901</c:v>
                </c:pt>
                <c:pt idx="21">
                  <c:v>1.88429853127008</c:v>
                </c:pt>
                <c:pt idx="22">
                  <c:v>1.9290564594966599</c:v>
                </c:pt>
                <c:pt idx="23">
                  <c:v>1.97299891059653</c:v>
                </c:pt>
                <c:pt idx="24">
                  <c:v>2.0159352632379699</c:v>
                </c:pt>
                <c:pt idx="25">
                  <c:v>2.0576688162953198</c:v>
                </c:pt>
                <c:pt idx="26">
                  <c:v>2.0980195244379098</c:v>
                </c:pt>
                <c:pt idx="27">
                  <c:v>2.1368929892017898</c:v>
                </c:pt>
                <c:pt idx="28">
                  <c:v>2.1742218390241899</c:v>
                </c:pt>
                <c:pt idx="29">
                  <c:v>2.2099452506855402</c:v>
                </c:pt>
                <c:pt idx="30">
                  <c:v>2.2440092119258699</c:v>
                </c:pt>
                <c:pt idx="31">
                  <c:v>2.2763667492254398</c:v>
                </c:pt>
                <c:pt idx="32">
                  <c:v>2.3069781210936098</c:v>
                </c:pt>
                <c:pt idx="33">
                  <c:v>2.3358109777435399</c:v>
                </c:pt>
                <c:pt idx="34">
                  <c:v>2.3628404885437</c:v>
                </c:pt>
                <c:pt idx="35">
                  <c:v>2.38804943913554</c:v>
                </c:pt>
                <c:pt idx="36">
                  <c:v>2.4114283005938</c:v>
                </c:pt>
                <c:pt idx="37">
                  <c:v>2.4329752734848298</c:v>
                </c:pt>
                <c:pt idx="38">
                  <c:v>2.4526963101517398</c:v>
                </c:pt>
                <c:pt idx="39">
                  <c:v>2.4706051190260498</c:v>
                </c:pt>
                <c:pt idx="40">
                  <c:v>2.4867231552356102</c:v>
                </c:pt>
                <c:pt idx="41">
                  <c:v>2.5010796022515001</c:v>
                </c:pt>
                <c:pt idx="42">
                  <c:v>2.5137113497933501</c:v>
                </c:pt>
                <c:pt idx="43">
                  <c:v>2.5246629736939799</c:v>
                </c:pt>
                <c:pt idx="44">
                  <c:v>2.5339867239093201</c:v>
                </c:pt>
                <c:pt idx="45">
                  <c:v>2.54174252734372</c:v>
                </c:pt>
                <c:pt idx="46">
                  <c:v>2.5479980126333799</c:v>
                </c:pt>
                <c:pt idx="47">
                  <c:v>2.5528285644748898</c:v>
                </c:pt>
                <c:pt idx="48">
                  <c:v>2.5563174154717099</c:v>
                </c:pt>
                <c:pt idx="49">
                  <c:v>2.55855578375296</c:v>
                </c:pt>
                <c:pt idx="50">
                  <c:v>2.5596430647272199</c:v>
                </c:pt>
                <c:pt idx="51">
                  <c:v>2.5596870851681999</c:v>
                </c:pt>
                <c:pt idx="52">
                  <c:v>2.5588044272449899</c:v>
                </c:pt>
                <c:pt idx="53">
                  <c:v>2.5571208289091598</c:v>
                </c:pt>
                <c:pt idx="54">
                  <c:v>2.5547716649657</c:v>
                </c:pt>
                <c:pt idx="55">
                  <c:v>2.5519025098330199</c:v>
                </c:pt>
                <c:pt idx="56">
                  <c:v>2.54866977799837</c:v>
                </c:pt>
                <c:pt idx="57">
                  <c:v>2.54524143096697</c:v>
                </c:pt>
                <c:pt idx="58">
                  <c:v>2.5417977294980001</c:v>
                </c:pt>
                <c:pt idx="59">
                  <c:v>2.53853199653769</c:v>
                </c:pt>
                <c:pt idx="60">
                  <c:v>2.5356513390676199</c:v>
                </c:pt>
                <c:pt idx="61">
                  <c:v>2.5333772560368399</c:v>
                </c:pt>
                <c:pt idx="62">
                  <c:v>2.5319460353241099</c:v>
                </c:pt>
                <c:pt idx="63">
                  <c:v>2.5316088171808802</c:v>
                </c:pt>
                <c:pt idx="64">
                  <c:v>2.5326311784810498</c:v>
                </c:pt>
                <c:pt idx="65">
                  <c:v>2.5352920771890202</c:v>
                </c:pt>
                <c:pt idx="66">
                  <c:v>2.5398819978221101</c:v>
                </c:pt>
                <c:pt idx="67">
                  <c:v>2.5467001658317199</c:v>
                </c:pt>
                <c:pt idx="68">
                  <c:v>2.5560507605852298</c:v>
                </c:pt>
                <c:pt idx="69">
                  <c:v>2.5682381575443198</c:v>
                </c:pt>
                <c:pt idx="70">
                  <c:v>2.5835613660092598</c:v>
                </c:pt>
                <c:pt idx="71">
                  <c:v>2.6023079824319302</c:v>
                </c:pt>
                <c:pt idx="72">
                  <c:v>2.6247481205522298</c:v>
                </c:pt>
                <c:pt idx="73">
                  <c:v>2.65112887028137</c:v>
                </c:pt>
                <c:pt idx="74">
                  <c:v>2.6816698426343</c:v>
                </c:pt>
                <c:pt idx="75">
                  <c:v>2.7165602611281501</c:v>
                </c:pt>
                <c:pt idx="76">
                  <c:v>2.7559578720186702</c:v>
                </c:pt>
                <c:pt idx="77">
                  <c:v>2.7999897056868699</c:v>
                </c:pt>
                <c:pt idx="78">
                  <c:v>2.8487544844680599</c:v>
                </c:pt>
                <c:pt idx="79">
                  <c:v>2.9023262900698299</c:v>
                </c:pt>
                <c:pt idx="80">
                  <c:v>2.96075900816846</c:v>
                </c:pt>
                <c:pt idx="81">
                  <c:v>3.02409106322526</c:v>
                </c:pt>
                <c:pt idx="82">
                  <c:v>3.0923500242853001</c:v>
                </c:pt>
                <c:pt idx="83">
                  <c:v>3.16555677178353</c:v>
                </c:pt>
                <c:pt idx="84">
                  <c:v>3.2437290353513801</c:v>
                </c:pt>
                <c:pt idx="85">
                  <c:v>3.3268842202901698</c:v>
                </c:pt>
                <c:pt idx="86">
                  <c:v>3.41504152330644</c:v>
                </c:pt>
                <c:pt idx="87">
                  <c:v>3.5082233930915998</c:v>
                </c:pt>
                <c:pt idx="88">
                  <c:v>3.6064564212955501</c:v>
                </c:pt>
                <c:pt idx="89">
                  <c:v>3.70977176019584</c:v>
                </c:pt>
                <c:pt idx="90">
                  <c:v>3.81820516120735</c:v>
                </c:pt>
                <c:pt idx="91">
                  <c:v>3.9317967187630201</c:v>
                </c:pt>
                <c:pt idx="92">
                  <c:v>4.0505903911054801</c:v>
                </c:pt>
                <c:pt idx="93">
                  <c:v>4.1746414429459504</c:v>
                </c:pt>
                <c:pt idx="94">
                  <c:v>4.3040434829692602</c:v>
                </c:pt>
                <c:pt idx="95">
                  <c:v>4.4389097160250097</c:v>
                </c:pt>
                <c:pt idx="96">
                  <c:v>4.5793652450261302</c:v>
                </c:pt>
                <c:pt idx="97">
                  <c:v>4.7255466550429102</c:v>
                </c:pt>
                <c:pt idx="98">
                  <c:v>4.8776016650003697</c:v>
                </c:pt>
                <c:pt idx="99">
                  <c:v>5.0356888458428104</c:v>
                </c:pt>
                <c:pt idx="100">
                  <c:v>5.1999774022826202</c:v>
                </c:pt>
              </c:numCache>
            </c:numRef>
          </c:yVal>
          <c:smooth val="1"/>
        </c:ser>
        <c:dLbls>
          <c:showLegendKey val="0"/>
          <c:showVal val="0"/>
          <c:showCatName val="0"/>
          <c:showSerName val="0"/>
          <c:showPercent val="0"/>
          <c:showBubbleSize val="0"/>
        </c:dLbls>
        <c:axId val="615001248"/>
        <c:axId val="615001640"/>
      </c:scatterChart>
      <c:valAx>
        <c:axId val="615001248"/>
        <c:scaling>
          <c:orientation val="minMax"/>
          <c:max val="85"/>
          <c:min val="0"/>
        </c:scaling>
        <c:delete val="0"/>
        <c:axPos val="b"/>
        <c:title>
          <c:tx>
            <c:rich>
              <a:bodyPr/>
              <a:lstStyle/>
              <a:p>
                <a:pPr>
                  <a:defRPr sz="1700"/>
                </a:pPr>
                <a:r>
                  <a:rPr lang="en-US" sz="1700" dirty="0" smtClean="0"/>
                  <a:t>Most recent PRA</a:t>
                </a:r>
                <a:r>
                  <a:rPr lang="en-US" sz="1700" baseline="0" dirty="0" smtClean="0"/>
                  <a:t> (%)</a:t>
                </a:r>
                <a:endParaRPr lang="en-US" sz="1700" dirty="0"/>
              </a:p>
            </c:rich>
          </c:tx>
          <c:layout>
            <c:manualLayout>
              <c:xMode val="edge"/>
              <c:yMode val="edge"/>
              <c:x val="0.43213498478619383"/>
              <c:y val="0.88582020997375333"/>
            </c:manualLayout>
          </c:layout>
          <c:overlay val="0"/>
        </c:title>
        <c:numFmt formatCode="#,##0" sourceLinked="0"/>
        <c:majorTickMark val="out"/>
        <c:minorTickMark val="none"/>
        <c:tickLblPos val="nextTo"/>
        <c:txPr>
          <a:bodyPr rot="0"/>
          <a:lstStyle/>
          <a:p>
            <a:pPr>
              <a:defRPr sz="1500" b="1"/>
            </a:pPr>
            <a:endParaRPr lang="en-US"/>
          </a:p>
        </c:txPr>
        <c:crossAx val="615001640"/>
        <c:crosses val="autoZero"/>
        <c:crossBetween val="midCat"/>
        <c:majorUnit val="10"/>
      </c:valAx>
      <c:valAx>
        <c:axId val="6150016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124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Microsoft_Excel_Worksheet3!$B$2:$B$10002</c:f>
              <c:numCache>
                <c:formatCode>General</c:formatCode>
                <c:ptCount val="10001"/>
                <c:pt idx="0">
                  <c:v>0.177895213296172</c:v>
                </c:pt>
                <c:pt idx="1">
                  <c:v>0.20147576794100899</c:v>
                </c:pt>
                <c:pt idx="2">
                  <c:v>0.22818199722911101</c:v>
                </c:pt>
                <c:pt idx="3">
                  <c:v>0.25842821889484402</c:v>
                </c:pt>
                <c:pt idx="4">
                  <c:v>0.29268366975552701</c:v>
                </c:pt>
                <c:pt idx="5">
                  <c:v>0.33147978540384998</c:v>
                </c:pt>
                <c:pt idx="6">
                  <c:v>0.37536568130228998</c:v>
                </c:pt>
                <c:pt idx="7">
                  <c:v>0.42470348298668098</c:v>
                </c:pt>
                <c:pt idx="8">
                  <c:v>0.47971640469062099</c:v>
                </c:pt>
                <c:pt idx="9">
                  <c:v>0.54048612613007396</c:v>
                </c:pt>
                <c:pt idx="10">
                  <c:v>0.60690331234467698</c:v>
                </c:pt>
                <c:pt idx="11">
                  <c:v>0.67861458042713796</c:v>
                </c:pt>
                <c:pt idx="12">
                  <c:v>0.75496936762642097</c:v>
                </c:pt>
                <c:pt idx="13">
                  <c:v>0.83497156335143397</c:v>
                </c:pt>
                <c:pt idx="14">
                  <c:v>0.91724212811265504</c:v>
                </c:pt>
                <c:pt idx="15">
                  <c:v>1</c:v>
                </c:pt>
                <c:pt idx="16">
                  <c:v>1.0810690881423699</c:v>
                </c:pt>
                <c:pt idx="17">
                  <c:v>1.15791874812544</c:v>
                </c:pt>
                <c:pt idx="18">
                  <c:v>1.2280640501069999</c:v>
                </c:pt>
                <c:pt idx="19">
                  <c:v>1.29027658266389</c:v>
                </c:pt>
                <c:pt idx="20">
                  <c:v>1.3439323579570199</c:v>
                </c:pt>
                <c:pt idx="21">
                  <c:v>1.3887329422963499</c:v>
                </c:pt>
                <c:pt idx="22">
                  <c:v>1.42469116039544</c:v>
                </c:pt>
                <c:pt idx="23">
                  <c:v>1.4521026582605101</c:v>
                </c:pt>
                <c:pt idx="24">
                  <c:v>1.4715073759030299</c:v>
                </c:pt>
                <c:pt idx="25">
                  <c:v>1.48364511787403</c:v>
                </c:pt>
                <c:pt idx="26">
                  <c:v>1.48940915632537</c:v>
                </c:pt>
                <c:pt idx="27">
                  <c:v>1.4898012678966399</c:v>
                </c:pt>
                <c:pt idx="28">
                  <c:v>1.48589090952405</c:v>
                </c:pt>
                <c:pt idx="29">
                  <c:v>1.47878048779764</c:v>
                </c:pt>
                <c:pt idx="30">
                  <c:v>1.4695779609686399</c:v>
                </c:pt>
                <c:pt idx="31">
                  <c:v>1.45937739711659</c:v>
                </c:pt>
                <c:pt idx="32">
                  <c:v>1.4490730472675999</c:v>
                </c:pt>
                <c:pt idx="33">
                  <c:v>1.4388414542161501</c:v>
                </c:pt>
                <c:pt idx="34">
                  <c:v>1.42868210424213</c:v>
                </c:pt>
                <c:pt idx="35">
                  <c:v>1.4185944872527301</c:v>
                </c:pt>
                <c:pt idx="36">
                  <c:v>1.40857809675677</c:v>
                </c:pt>
                <c:pt idx="37">
                  <c:v>1.3986324298393</c:v>
                </c:pt>
                <c:pt idx="38">
                  <c:v>1.3887569871363501</c:v>
                </c:pt>
                <c:pt idx="39">
                  <c:v>1.3789512728098501</c:v>
                </c:pt>
                <c:pt idx="40">
                  <c:v>1.36921479452273</c:v>
                </c:pt>
                <c:pt idx="41">
                  <c:v>1.3595470634142099</c:v>
                </c:pt>
                <c:pt idx="42">
                  <c:v>1.3499475940752499</c:v>
                </c:pt>
                <c:pt idx="43">
                  <c:v>1.3404159045241899</c:v>
                </c:pt>
                <c:pt idx="44">
                  <c:v>1.3309515161825201</c:v>
                </c:pt>
                <c:pt idx="45">
                  <c:v>1.32155395385088</c:v>
                </c:pt>
                <c:pt idx="46">
                  <c:v>1.31222274568519</c:v>
                </c:pt>
                <c:pt idx="47">
                  <c:v>1.3029574231729699</c:v>
                </c:pt>
                <c:pt idx="48">
                  <c:v>1.29375752110977</c:v>
                </c:pt>
                <c:pt idx="49">
                  <c:v>1.2846225775758999</c:v>
                </c:pt>
                <c:pt idx="50">
                  <c:v>1.2755521339131299</c:v>
                </c:pt>
                <c:pt idx="51">
                  <c:v>1.2665457347017799</c:v>
                </c:pt>
                <c:pt idx="52">
                  <c:v>1.2576029277377301</c:v>
                </c:pt>
                <c:pt idx="53">
                  <c:v>1.24872326400981</c:v>
                </c:pt>
                <c:pt idx="54">
                  <c:v>1.2399062976772099</c:v>
                </c:pt>
                <c:pt idx="55">
                  <c:v>1.2311515860471201</c:v>
                </c:pt>
                <c:pt idx="56">
                  <c:v>1.2224586895524701</c:v>
                </c:pt>
                <c:pt idx="57">
                  <c:v>1.2138271717298901</c:v>
                </c:pt>
                <c:pt idx="58">
                  <c:v>1.20525659919777</c:v>
                </c:pt>
                <c:pt idx="59">
                  <c:v>1.19674654163454</c:v>
                </c:pt>
                <c:pt idx="60">
                  <c:v>1.18829657175702</c:v>
                </c:pt>
                <c:pt idx="61">
                  <c:v>1.17990626529897</c:v>
                </c:pt>
                <c:pt idx="62">
                  <c:v>1.1715752009898699</c:v>
                </c:pt>
                <c:pt idx="63">
                  <c:v>1.1633029605335801</c:v>
                </c:pt>
                <c:pt idx="64">
                  <c:v>1.1550891285875899</c:v>
                </c:pt>
                <c:pt idx="65">
                  <c:v>1.14693329274194</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Microsoft_Excel_Worksheet3!$C$2:$C$10002</c:f>
              <c:numCache>
                <c:formatCode>General</c:formatCode>
                <c:ptCount val="10001"/>
                <c:pt idx="0">
                  <c:v>7.2777752593741099E-2</c:v>
                </c:pt>
                <c:pt idx="1">
                  <c:v>8.7904928731653703E-2</c:v>
                </c:pt>
                <c:pt idx="2">
                  <c:v>0.106175612562167</c:v>
                </c:pt>
                <c:pt idx="3">
                  <c:v>0.128242640257129</c:v>
                </c:pt>
                <c:pt idx="4">
                  <c:v>0.15489417191218999</c:v>
                </c:pt>
                <c:pt idx="5">
                  <c:v>0.18708154635853599</c:v>
                </c:pt>
                <c:pt idx="6">
                  <c:v>0.225904905093536</c:v>
                </c:pt>
                <c:pt idx="7">
                  <c:v>0.27243129098493801</c:v>
                </c:pt>
                <c:pt idx="8">
                  <c:v>0.32769671285473301</c:v>
                </c:pt>
                <c:pt idx="9">
                  <c:v>0.39266318842636699</c:v>
                </c:pt>
                <c:pt idx="10">
                  <c:v>0.46811598892190698</c:v>
                </c:pt>
                <c:pt idx="11">
                  <c:v>0.55453395268608796</c:v>
                </c:pt>
                <c:pt idx="12">
                  <c:v>0.65193730089942603</c:v>
                </c:pt>
                <c:pt idx="13">
                  <c:v>0.75972342911331803</c:v>
                </c:pt>
                <c:pt idx="14">
                  <c:v>0.87650846115159697</c:v>
                </c:pt>
                <c:pt idx="15">
                  <c:v>1</c:v>
                </c:pt>
                <c:pt idx="16">
                  <c:v>1.03707182589752</c:v>
                </c:pt>
                <c:pt idx="17">
                  <c:v>1.0699645932273301</c:v>
                </c:pt>
                <c:pt idx="18">
                  <c:v>1.09759733732567</c:v>
                </c:pt>
                <c:pt idx="19">
                  <c:v>1.11949919401088</c:v>
                </c:pt>
                <c:pt idx="20">
                  <c:v>1.13544215012955</c:v>
                </c:pt>
                <c:pt idx="21">
                  <c:v>1.1453040582965801</c:v>
                </c:pt>
                <c:pt idx="22">
                  <c:v>1.1490811546219699</c:v>
                </c:pt>
                <c:pt idx="23">
                  <c:v>1.1469001602431901</c:v>
                </c:pt>
                <c:pt idx="24">
                  <c:v>1.1390278275282699</c:v>
                </c:pt>
                <c:pt idx="25">
                  <c:v>1.12587509018984</c:v>
                </c:pt>
                <c:pt idx="26">
                  <c:v>1.10799302874081</c:v>
                </c:pt>
                <c:pt idx="27">
                  <c:v>1.0860588591854701</c:v>
                </c:pt>
                <c:pt idx="28">
                  <c:v>1.06085195611505</c:v>
                </c:pt>
                <c:pt idx="29">
                  <c:v>1.0332220132399199</c:v>
                </c:pt>
                <c:pt idx="30">
                  <c:v>1.00405313150541</c:v>
                </c:pt>
                <c:pt idx="31">
                  <c:v>0.97422837048138999</c:v>
                </c:pt>
                <c:pt idx="32">
                  <c:v>0.94448885251988202</c:v>
                </c:pt>
                <c:pt idx="33">
                  <c:v>0.91508980722143296</c:v>
                </c:pt>
                <c:pt idx="34">
                  <c:v>0.88614113357187996</c:v>
                </c:pt>
                <c:pt idx="35">
                  <c:v>0.85772564139960095</c:v>
                </c:pt>
                <c:pt idx="36">
                  <c:v>0.82990469430289904</c:v>
                </c:pt>
                <c:pt idx="37">
                  <c:v>0.80272271252725702</c:v>
                </c:pt>
                <c:pt idx="38">
                  <c:v>0.77621073997839796</c:v>
                </c:pt>
                <c:pt idx="39">
                  <c:v>0.75038926070116696</c:v>
                </c:pt>
                <c:pt idx="40">
                  <c:v>0.72527042136694797</c:v>
                </c:pt>
                <c:pt idx="41">
                  <c:v>0.70085978694778395</c:v>
                </c:pt>
                <c:pt idx="42">
                  <c:v>0.677157730632028</c:v>
                </c:pt>
                <c:pt idx="43">
                  <c:v>0.654160537272792</c:v>
                </c:pt>
                <c:pt idx="44">
                  <c:v>0.63186128216732496</c:v>
                </c:pt>
                <c:pt idx="45">
                  <c:v>0.61025053319096501</c:v>
                </c:pt>
                <c:pt idx="46">
                  <c:v>0.58931691358985006</c:v>
                </c:pt>
                <c:pt idx="47">
                  <c:v>0.56904755444694599</c:v>
                </c:pt>
                <c:pt idx="48">
                  <c:v>0.54942845944352903</c:v>
                </c:pt>
                <c:pt idx="49">
                  <c:v>0.53044479961092295</c:v>
                </c:pt>
                <c:pt idx="50">
                  <c:v>0.51208115196447401</c:v>
                </c:pt>
                <c:pt idx="51">
                  <c:v>0.494321692970844</c:v>
                </c:pt>
                <c:pt idx="52">
                  <c:v>0.47715035551761098</c:v>
                </c:pt>
                <c:pt idx="53">
                  <c:v>0.46055095627773601</c:v>
                </c:pt>
                <c:pt idx="54">
                  <c:v>0.44450729897272401</c:v>
                </c:pt>
                <c:pt idx="55">
                  <c:v>0.42900325794850902</c:v>
                </c:pt>
                <c:pt idx="56">
                  <c:v>0.41402284561910402</c:v>
                </c:pt>
                <c:pt idx="57">
                  <c:v>0.39955026665311599</c:v>
                </c:pt>
                <c:pt idx="58">
                  <c:v>0.385569961237682</c:v>
                </c:pt>
                <c:pt idx="59">
                  <c:v>0.37206663932287998</c:v>
                </c:pt>
                <c:pt idx="60">
                  <c:v>0.35902530740364402</c:v>
                </c:pt>
                <c:pt idx="61">
                  <c:v>0.34643128911765497</c:v>
                </c:pt>
                <c:pt idx="62">
                  <c:v>0.33427024071265798</c:v>
                </c:pt>
                <c:pt idx="63">
                  <c:v>0.32252816225369901</c:v>
                </c:pt>
                <c:pt idx="64">
                  <c:v>0.311191405292291</c:v>
                </c:pt>
                <c:pt idx="65">
                  <c:v>0.30024667759743001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Microsoft_Excel_Worksheet3!$D$2:$D$10002</c:f>
              <c:numCache>
                <c:formatCode>General</c:formatCode>
                <c:ptCount val="10001"/>
                <c:pt idx="0">
                  <c:v>0.43484039814129</c:v>
                </c:pt>
                <c:pt idx="1">
                  <c:v>0.461777122774712</c:v>
                </c:pt>
                <c:pt idx="2">
                  <c:v>0.49038590503991503</c:v>
                </c:pt>
                <c:pt idx="3">
                  <c:v>0.52077175101242501</c:v>
                </c:pt>
                <c:pt idx="4">
                  <c:v>0.55304682857999998</c:v>
                </c:pt>
                <c:pt idx="5">
                  <c:v>0.58733130161754599</c:v>
                </c:pt>
                <c:pt idx="6">
                  <c:v>0.62371109047496298</c:v>
                </c:pt>
                <c:pt idx="7">
                  <c:v>0.66208638445644197</c:v>
                </c:pt>
                <c:pt idx="8">
                  <c:v>0.70225858210335701</c:v>
                </c:pt>
                <c:pt idx="9">
                  <c:v>0.74395884602733597</c:v>
                </c:pt>
                <c:pt idx="10">
                  <c:v>0.78683838888568203</c:v>
                </c:pt>
                <c:pt idx="11">
                  <c:v>0.83045906664076197</c:v>
                </c:pt>
                <c:pt idx="12">
                  <c:v>0.87428460569426403</c:v>
                </c:pt>
                <c:pt idx="13">
                  <c:v>0.91767278050016299</c:v>
                </c:pt>
                <c:pt idx="14">
                  <c:v>0.95986879633683098</c:v>
                </c:pt>
                <c:pt idx="15">
                  <c:v>1</c:v>
                </c:pt>
                <c:pt idx="16">
                  <c:v>1.1269329126027801</c:v>
                </c:pt>
                <c:pt idx="17">
                  <c:v>1.2531029865354699</c:v>
                </c:pt>
                <c:pt idx="18">
                  <c:v>1.37403878442329</c:v>
                </c:pt>
                <c:pt idx="19">
                  <c:v>1.4871057243071499</c:v>
                </c:pt>
                <c:pt idx="20">
                  <c:v>1.5907055965447801</c:v>
                </c:pt>
                <c:pt idx="21">
                  <c:v>1.6839014679538</c:v>
                </c:pt>
                <c:pt idx="22">
                  <c:v>1.7664069194282801</c:v>
                </c:pt>
                <c:pt idx="23">
                  <c:v>1.83852283156028</c:v>
                </c:pt>
                <c:pt idx="24">
                  <c:v>1.9010369237737501</c:v>
                </c:pt>
                <c:pt idx="25">
                  <c:v>1.9551039497821201</c:v>
                </c:pt>
                <c:pt idx="26">
                  <c:v>2.0021241807512999</c:v>
                </c:pt>
                <c:pt idx="27">
                  <c:v>2.0436349273841601</c:v>
                </c:pt>
                <c:pt idx="28">
                  <c:v>2.0812251721641402</c:v>
                </c:pt>
                <c:pt idx="29">
                  <c:v>2.11647806867161</c:v>
                </c:pt>
                <c:pt idx="30">
                  <c:v>2.15094133527244</c:v>
                </c:pt>
                <c:pt idx="31">
                  <c:v>2.1861223217739099</c:v>
                </c:pt>
                <c:pt idx="32">
                  <c:v>2.22322655340519</c:v>
                </c:pt>
                <c:pt idx="33">
                  <c:v>2.2623623539824602</c:v>
                </c:pt>
                <c:pt idx="34">
                  <c:v>2.3033944341961399</c:v>
                </c:pt>
                <c:pt idx="35">
                  <c:v>2.3462168112172401</c:v>
                </c:pt>
                <c:pt idx="36">
                  <c:v>2.3907471162450999</c:v>
                </c:pt>
                <c:pt idx="37">
                  <c:v>2.4369220445245099</c:v>
                </c:pt>
                <c:pt idx="38">
                  <c:v>2.4846937435749799</c:v>
                </c:pt>
                <c:pt idx="39">
                  <c:v>2.5340269542332301</c:v>
                </c:pt>
                <c:pt idx="40">
                  <c:v>2.58489674790059</c:v>
                </c:pt>
                <c:pt idx="41">
                  <c:v>2.6372867327540099</c:v>
                </c:pt>
                <c:pt idx="42">
                  <c:v>2.6911876278052</c:v>
                </c:pt>
                <c:pt idx="43">
                  <c:v>2.74659612545865</c:v>
                </c:pt>
                <c:pt idx="44">
                  <c:v>2.8035139807149299</c:v>
                </c:pt>
                <c:pt idx="45">
                  <c:v>2.86194727894219</c:v>
                </c:pt>
                <c:pt idx="46">
                  <c:v>2.9219058448609201</c:v>
                </c:pt>
                <c:pt idx="47">
                  <c:v>2.9834027636785598</c:v>
                </c:pt>
                <c:pt idx="48">
                  <c:v>3.0464539917050599</c:v>
                </c:pt>
                <c:pt idx="49">
                  <c:v>3.1110780387105099</c:v>
                </c:pt>
                <c:pt idx="50">
                  <c:v>3.1772957080897002</c:v>
                </c:pt>
                <c:pt idx="51">
                  <c:v>3.2451298838424201</c:v>
                </c:pt>
                <c:pt idx="52">
                  <c:v>3.31460535566158</c:v>
                </c:pt>
                <c:pt idx="53">
                  <c:v>3.3857486751997099</c:v>
                </c:pt>
                <c:pt idx="54">
                  <c:v>3.4585880379749199</c:v>
                </c:pt>
                <c:pt idx="55">
                  <c:v>3.5331531864689398</c:v>
                </c:pt>
                <c:pt idx="56">
                  <c:v>3.60947533083033</c:v>
                </c:pt>
                <c:pt idx="57">
                  <c:v>3.6875870842777698</c:v>
                </c:pt>
                <c:pt idx="58">
                  <c:v>3.7675224108402601</c:v>
                </c:pt>
                <c:pt idx="59">
                  <c:v>3.8493165835041601</c:v>
                </c:pt>
                <c:pt idx="60">
                  <c:v>3.9330061511846299</c:v>
                </c:pt>
                <c:pt idx="61">
                  <c:v>4.0186289132185102</c:v>
                </c:pt>
                <c:pt idx="62">
                  <c:v>4.1062239003032603</c:v>
                </c:pt>
                <c:pt idx="63">
                  <c:v>4.1958313609889402</c:v>
                </c:pt>
                <c:pt idx="64">
                  <c:v>4.2874927529828604</c:v>
                </c:pt>
                <c:pt idx="65">
                  <c:v>4.3812507386464201</c:v>
                </c:pt>
              </c:numCache>
            </c:numRef>
          </c:yVal>
          <c:smooth val="1"/>
        </c:ser>
        <c:dLbls>
          <c:showLegendKey val="0"/>
          <c:showVal val="0"/>
          <c:showCatName val="0"/>
          <c:showSerName val="0"/>
          <c:showPercent val="0"/>
          <c:showBubbleSize val="0"/>
        </c:dLbls>
        <c:axId val="615002424"/>
        <c:axId val="615002816"/>
      </c:scatterChart>
      <c:valAx>
        <c:axId val="615002424"/>
        <c:scaling>
          <c:orientation val="minMax"/>
          <c:max val="50"/>
          <c:min val="10"/>
        </c:scaling>
        <c:delete val="0"/>
        <c:axPos val="b"/>
        <c:title>
          <c:tx>
            <c:rich>
              <a:bodyPr/>
              <a:lstStyle/>
              <a:p>
                <a:pPr>
                  <a:defRPr sz="1700"/>
                </a:pPr>
                <a:r>
                  <a:rPr lang="en-US" sz="1700" dirty="0" smtClean="0"/>
                  <a:t>PA mean (mm/Hg)</a:t>
                </a:r>
                <a:endParaRPr lang="en-US" sz="1700" dirty="0"/>
              </a:p>
            </c:rich>
          </c:tx>
          <c:layout>
            <c:manualLayout>
              <c:xMode val="edge"/>
              <c:yMode val="edge"/>
              <c:x val="0.48019174041297941"/>
              <c:y val="0.88582020997375333"/>
            </c:manualLayout>
          </c:layout>
          <c:overlay val="0"/>
        </c:title>
        <c:numFmt formatCode="#,##0" sourceLinked="0"/>
        <c:majorTickMark val="out"/>
        <c:minorTickMark val="none"/>
        <c:tickLblPos val="nextTo"/>
        <c:txPr>
          <a:bodyPr rot="0"/>
          <a:lstStyle/>
          <a:p>
            <a:pPr>
              <a:defRPr sz="1500" b="1"/>
            </a:pPr>
            <a:endParaRPr lang="en-US"/>
          </a:p>
        </c:txPr>
        <c:crossAx val="615002816"/>
        <c:crosses val="autoZero"/>
        <c:crossBetween val="midCat"/>
      </c:valAx>
      <c:valAx>
        <c:axId val="6150028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2424"/>
        <c:crossesAt val="1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0.72721000000000002</c:v>
                </c:pt>
                <c:pt idx="1">
                  <c:v>0.21138000000000001</c:v>
                </c:pt>
                <c:pt idx="2">
                  <c:v>1.4220999999999999E-2</c:v>
                </c:pt>
                <c:pt idx="3">
                  <c:v>4.7188000000000001E-2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1.89777139924808</c:v>
                </c:pt>
                <c:pt idx="1">
                  <c:v>1.87712738752314</c:v>
                </c:pt>
                <c:pt idx="2">
                  <c:v>1.8567079419499799</c:v>
                </c:pt>
                <c:pt idx="3">
                  <c:v>1.83651062055459</c:v>
                </c:pt>
                <c:pt idx="4">
                  <c:v>1.8165342091914201</c:v>
                </c:pt>
                <c:pt idx="5">
                  <c:v>1.7967810203591399</c:v>
                </c:pt>
                <c:pt idx="6">
                  <c:v>1.77725384111372</c:v>
                </c:pt>
                <c:pt idx="7">
                  <c:v>1.7579552562712899</c:v>
                </c:pt>
                <c:pt idx="8">
                  <c:v>1.73888765476402</c:v>
                </c:pt>
                <c:pt idx="9">
                  <c:v>1.72005323599228</c:v>
                </c:pt>
                <c:pt idx="10">
                  <c:v>1.7014540161648199</c:v>
                </c:pt>
                <c:pt idx="11">
                  <c:v>1.6830918346194801</c:v>
                </c:pt>
                <c:pt idx="12">
                  <c:v>1.66496836011695</c:v>
                </c:pt>
                <c:pt idx="13">
                  <c:v>1.6470850971009801</c:v>
                </c:pt>
                <c:pt idx="14">
                  <c:v>1.6294433919186999</c:v>
                </c:pt>
                <c:pt idx="15">
                  <c:v>1.6120444389952</c:v>
                </c:pt>
                <c:pt idx="16">
                  <c:v>1.59488928695697</c:v>
                </c:pt>
                <c:pt idx="17">
                  <c:v>1.57797884469928</c:v>
                </c:pt>
                <c:pt idx="18">
                  <c:v>1.56131388739284</c:v>
                </c:pt>
                <c:pt idx="19">
                  <c:v>1.54489506242578</c:v>
                </c:pt>
                <c:pt idx="20">
                  <c:v>1.52872289527703</c:v>
                </c:pt>
                <c:pt idx="21">
                  <c:v>1.5127977953179701</c:v>
                </c:pt>
                <c:pt idx="22">
                  <c:v>1.49712006153912</c:v>
                </c:pt>
                <c:pt idx="23">
                  <c:v>1.4816898881996099</c:v>
                </c:pt>
                <c:pt idx="24">
                  <c:v>1.4665073703968601</c:v>
                </c:pt>
                <c:pt idx="25">
                  <c:v>1.45157250955483</c:v>
                </c:pt>
                <c:pt idx="26">
                  <c:v>1.4368852188292001</c:v>
                </c:pt>
                <c:pt idx="27">
                  <c:v>1.42244532842812</c:v>
                </c:pt>
                <c:pt idx="28">
                  <c:v>1.40825259084788</c:v>
                </c:pt>
                <c:pt idx="29">
                  <c:v>1.3943066860225799</c:v>
                </c:pt>
                <c:pt idx="30">
                  <c:v>1.38060722638777</c:v>
                </c:pt>
                <c:pt idx="31">
                  <c:v>1.3671537618576901</c:v>
                </c:pt>
                <c:pt idx="32">
                  <c:v>1.3539457847166601</c:v>
                </c:pt>
                <c:pt idx="33">
                  <c:v>1.34098273442483</c:v>
                </c:pt>
                <c:pt idx="34">
                  <c:v>1.3282640023391801</c:v>
                </c:pt>
                <c:pt idx="35">
                  <c:v>1.31578893635078</c:v>
                </c:pt>
                <c:pt idx="36">
                  <c:v>1.3035568454393101</c:v>
                </c:pt>
                <c:pt idx="37">
                  <c:v>1.2915670041464999</c:v>
                </c:pt>
                <c:pt idx="38">
                  <c:v>1.27981865697011</c:v>
                </c:pt>
                <c:pt idx="39">
                  <c:v>1.26831102268011</c:v>
                </c:pt>
                <c:pt idx="40">
                  <c:v>1.25704329855945</c:v>
                </c:pt>
                <c:pt idx="41">
                  <c:v>1.2460146645713699</c:v>
                </c:pt>
                <c:pt idx="42">
                  <c:v>1.23522428745596</c:v>
                </c:pt>
                <c:pt idx="43">
                  <c:v>1.22467132475837</c:v>
                </c:pt>
                <c:pt idx="44">
                  <c:v>1.2143549287917199</c:v>
                </c:pt>
                <c:pt idx="45">
                  <c:v>1.2042742505374999</c:v>
                </c:pt>
                <c:pt idx="46">
                  <c:v>1.19442844348676</c:v>
                </c:pt>
                <c:pt idx="47">
                  <c:v>1.18481666742531</c:v>
                </c:pt>
                <c:pt idx="48">
                  <c:v>1.1754380921665299</c:v>
                </c:pt>
                <c:pt idx="49">
                  <c:v>1.1662919012353401</c:v>
                </c:pt>
                <c:pt idx="50">
                  <c:v>1.1573772955072399</c:v>
                </c:pt>
                <c:pt idx="51">
                  <c:v>1.1486934968062601</c:v>
                </c:pt>
                <c:pt idx="52">
                  <c:v>1.14023975146608</c:v>
                </c:pt>
                <c:pt idx="53">
                  <c:v>1.1320153338585801</c:v>
                </c:pt>
                <c:pt idx="54">
                  <c:v>1.1240195498941701</c:v>
                </c:pt>
                <c:pt idx="55">
                  <c:v>1.1162517404986101</c:v>
                </c:pt>
                <c:pt idx="56">
                  <c:v>1.1087112850710401</c:v>
                </c:pt>
                <c:pt idx="57">
                  <c:v>1.10139760492815</c:v>
                </c:pt>
                <c:pt idx="58">
                  <c:v>1.09431016673962</c:v>
                </c:pt>
                <c:pt idx="59">
                  <c:v>1.08744848596004</c:v>
                </c:pt>
                <c:pt idx="60">
                  <c:v>1.08081213026284</c:v>
                </c:pt>
                <c:pt idx="61">
                  <c:v>1.07440072298176</c:v>
                </c:pt>
                <c:pt idx="62">
                  <c:v>1.0682139465657701</c:v>
                </c:pt>
                <c:pt idx="63">
                  <c:v>1.0622515460534401</c:v>
                </c:pt>
                <c:pt idx="64">
                  <c:v>1.0565133325729099</c:v>
                </c:pt>
                <c:pt idx="65">
                  <c:v>1.0509991868740101</c:v>
                </c:pt>
                <c:pt idx="66">
                  <c:v>1.0457090628990999</c:v>
                </c:pt>
                <c:pt idx="67">
                  <c:v>1.0406429913995501</c:v>
                </c:pt>
                <c:pt idx="68">
                  <c:v>1.03580108360506</c:v>
                </c:pt>
                <c:pt idx="69">
                  <c:v>1.0311835349531799</c:v>
                </c:pt>
                <c:pt idx="70">
                  <c:v>1.0267906288866699</c:v>
                </c:pt>
                <c:pt idx="71">
                  <c:v>1.0226227407267801</c:v>
                </c:pt>
                <c:pt idx="72">
                  <c:v>1.0186803416307</c:v>
                </c:pt>
                <c:pt idx="73">
                  <c:v>1.01496400264169</c:v>
                </c:pt>
                <c:pt idx="74">
                  <c:v>1.0114743988410699</c:v>
                </c:pt>
                <c:pt idx="75">
                  <c:v>1.0082123136111301</c:v>
                </c:pt>
                <c:pt idx="76">
                  <c:v>1.00517864301892</c:v>
                </c:pt>
                <c:pt idx="77">
                  <c:v>1.00237440033096</c:v>
                </c:pt>
                <c:pt idx="78">
                  <c:v>0.99980072016889299</c:v>
                </c:pt>
                <c:pt idx="79">
                  <c:v>0.99745766952141501</c:v>
                </c:pt>
                <c:pt idx="80">
                  <c:v>0.99534171011303896</c:v>
                </c:pt>
                <c:pt idx="81">
                  <c:v>0.99344874306879605</c:v>
                </c:pt>
                <c:pt idx="82">
                  <c:v>0.99177484097665303</c:v>
                </c:pt>
                <c:pt idx="83">
                  <c:v>0.990316240559734</c:v>
                </c:pt>
                <c:pt idx="84">
                  <c:v>0.98906933564342103</c:v>
                </c:pt>
                <c:pt idx="85">
                  <c:v>0.98803067040125003</c:v>
                </c:pt>
                <c:pt idx="86">
                  <c:v>0.98719693286432597</c:v>
                </c:pt>
                <c:pt idx="87">
                  <c:v>0.98656494867979705</c:v>
                </c:pt>
                <c:pt idx="88">
                  <c:v>0.98613167510466604</c:v>
                </c:pt>
                <c:pt idx="89">
                  <c:v>0.98589419522189004</c:v>
                </c:pt>
                <c:pt idx="90">
                  <c:v>0.98584971236641605</c:v>
                </c:pt>
                <c:pt idx="91">
                  <c:v>0.98599554474939699</c:v>
                </c:pt>
                <c:pt idx="92">
                  <c:v>0.98632912026943298</c:v>
                </c:pt>
                <c:pt idx="93">
                  <c:v>0.98684797150023895</c:v>
                </c:pt>
                <c:pt idx="94">
                  <c:v>0.98754973084466902</c:v>
                </c:pt>
                <c:pt idx="95">
                  <c:v>0.98843212584550799</c:v>
                </c:pt>
                <c:pt idx="96">
                  <c:v>0.98949297464394603</c:v>
                </c:pt>
                <c:pt idx="97">
                  <c:v>0.99073018157706705</c:v>
                </c:pt>
                <c:pt idx="98">
                  <c:v>0.99214173290611896</c:v>
                </c:pt>
                <c:pt idx="99">
                  <c:v>0.99372569266774602</c:v>
                </c:pt>
                <c:pt idx="100">
                  <c:v>0.99548019864071202</c:v>
                </c:pt>
                <c:pt idx="101">
                  <c:v>0.99740345842105704</c:v>
                </c:pt>
                <c:pt idx="102">
                  <c:v>0.99949374559892401</c:v>
                </c:pt>
                <c:pt idx="103">
                  <c:v>1.0017493960306501</c:v>
                </c:pt>
                <c:pt idx="104">
                  <c:v>1.0041688042000001</c:v>
                </c:pt>
                <c:pt idx="105">
                  <c:v>1.0067504196628401</c:v>
                </c:pt>
                <c:pt idx="106">
                  <c:v>1.00949274356954</c:v>
                </c:pt>
                <c:pt idx="107">
                  <c:v>1.01239432526005</c:v>
                </c:pt>
                <c:pt idx="108">
                  <c:v>1.0154537589266299</c:v>
                </c:pt>
                <c:pt idx="109">
                  <c:v>1.01866968033935</c:v>
                </c:pt>
                <c:pt idx="110">
                  <c:v>1.0220407636301201</c:v>
                </c:pt>
                <c:pt idx="111">
                  <c:v>1.0255657181307301</c:v>
                </c:pt>
                <c:pt idx="112">
                  <c:v>1.02924328526106</c:v>
                </c:pt>
                <c:pt idx="113">
                  <c:v>1.03307223546354</c:v>
                </c:pt>
                <c:pt idx="114">
                  <c:v>1.03705136518024</c:v>
                </c:pt>
                <c:pt idx="115">
                  <c:v>1.04117949386923</c:v>
                </c:pt>
                <c:pt idx="116">
                  <c:v>1.04545546105689</c:v>
                </c:pt>
                <c:pt idx="117">
                  <c:v>1.0498781234232599</c:v>
                </c:pt>
                <c:pt idx="118">
                  <c:v>1.05444635191753</c:v>
                </c:pt>
                <c:pt idx="119">
                  <c:v>1.0591590289008801</c:v>
                </c:pt>
                <c:pt idx="120">
                  <c:v>1.0640150453144199</c:v>
                </c:pt>
                <c:pt idx="121">
                  <c:v>1.06901329786971</c:v>
                </c:pt>
                <c:pt idx="122">
                  <c:v>1.0741526862597199</c:v>
                </c:pt>
                <c:pt idx="123">
                  <c:v>1.0794321103884099</c:v>
                </c:pt>
                <c:pt idx="124">
                  <c:v>1.08485046761686</c:v>
                </c:pt>
                <c:pt idx="125">
                  <c:v>1.09040665002449</c:v>
                </c:pt>
                <c:pt idx="126">
                  <c:v>1.09609954168375</c:v>
                </c:pt>
                <c:pt idx="127">
                  <c:v>1.10192801594695</c:v>
                </c:pt>
                <c:pt idx="128">
                  <c:v>1.10789093274411</c:v>
                </c:pt>
                <c:pt idx="129">
                  <c:v>1.1139871358906399</c:v>
                </c:pt>
                <c:pt idx="130">
                  <c:v>1.1202154504041699</c:v>
                </c:pt>
                <c:pt idx="131">
                  <c:v>1.1265746798295599</c:v>
                </c:pt>
                <c:pt idx="132">
                  <c:v>1.13306360357181</c:v>
                </c:pt>
                <c:pt idx="133">
                  <c:v>1.1396809742360801</c:v>
                </c:pt>
                <c:pt idx="134">
                  <c:v>1.14642551497496</c:v>
                </c:pt>
                <c:pt idx="135">
                  <c:v>1.1532959168424599</c:v>
                </c:pt>
                <c:pt idx="136">
                  <c:v>1.1602908361551301</c:v>
                </c:pt>
                <c:pt idx="137">
                  <c:v>1.1674088918602401</c:v>
                </c:pt>
                <c:pt idx="138">
                  <c:v>1.1746486629114099</c:v>
                </c:pt>
                <c:pt idx="139">
                  <c:v>1.1820086856523699</c:v>
                </c:pt>
                <c:pt idx="140">
                  <c:v>1.1894874512092599</c:v>
                </c:pt>
                <c:pt idx="141">
                  <c:v>1.19708340289242</c:v>
                </c:pt>
                <c:pt idx="142">
                  <c:v>1.2047949336085799</c:v>
                </c:pt>
                <c:pt idx="143">
                  <c:v>1.21262038328469</c:v>
                </c:pt>
                <c:pt idx="144">
                  <c:v>1.2205580363044899</c:v>
                </c:pt>
                <c:pt idx="145">
                  <c:v>1.22860611895942</c:v>
                </c:pt>
                <c:pt idx="146">
                  <c:v>1.2367627969154</c:v>
                </c:pt>
                <c:pt idx="147">
                  <c:v>1.24502617269723</c:v>
                </c:pt>
                <c:pt idx="148">
                  <c:v>1.2533942831926701</c:v>
                </c:pt>
                <c:pt idx="149">
                  <c:v>1.2618650971780001</c:v>
                </c:pt>
                <c:pt idx="150">
                  <c:v>1.27043651286768</c:v>
                </c:pt>
                <c:pt idx="151">
                  <c:v>1.27910635549017</c:v>
                </c:pt>
                <c:pt idx="152">
                  <c:v>1.2878723748927301</c:v>
                </c:pt>
                <c:pt idx="153">
                  <c:v>1.2967322431777799</c:v>
                </c:pt>
                <c:pt idx="154">
                  <c:v>1.30568355237379</c:v>
                </c:pt>
                <c:pt idx="155">
                  <c:v>1.3147238121437199</c:v>
                </c:pt>
                <c:pt idx="156">
                  <c:v>1.3238504475342201</c:v>
                </c:pt>
                <c:pt idx="157">
                  <c:v>1.33306079676898</c:v>
                </c:pt>
                <c:pt idx="158">
                  <c:v>1.3423521090896999</c:v>
                </c:pt>
                <c:pt idx="159">
                  <c:v>1.3517215426484499</c:v>
                </c:pt>
                <c:pt idx="160">
                  <c:v>1.3611661624551299</c:v>
                </c:pt>
                <c:pt idx="161">
                  <c:v>1.3706829383841399</c:v>
                </c:pt>
                <c:pt idx="162">
                  <c:v>1.3802687654927499</c:v>
                </c:pt>
                <c:pt idx="163">
                  <c:v>1.38992181850575</c:v>
                </c:pt>
                <c:pt idx="164">
                  <c:v>1.39964238114789</c:v>
                </c:pt>
                <c:pt idx="165">
                  <c:v>1.4094309255547799</c:v>
                </c:pt>
                <c:pt idx="166">
                  <c:v>1.41928792716394</c:v>
                </c:pt>
                <c:pt idx="167">
                  <c:v>1.42921386473795</c:v>
                </c:pt>
                <c:pt idx="168">
                  <c:v>1.4392092203876199</c:v>
                </c:pt>
                <c:pt idx="169">
                  <c:v>1.4492744795954799</c:v>
                </c:pt>
                <c:pt idx="170">
                  <c:v>1.4594101312393299</c:v>
                </c:pt>
                <c:pt idx="171">
                  <c:v>1.4696166676159901</c:v>
                </c:pt>
                <c:pt idx="172">
                  <c:v>1.4798945844652001</c:v>
                </c:pt>
                <c:pt idx="173">
                  <c:v>1.4902443809937</c:v>
                </c:pt>
                <c:pt idx="174">
                  <c:v>1.5006665598994999</c:v>
                </c:pt>
                <c:pt idx="175">
                  <c:v>1.51116162739629</c:v>
                </c:pt>
                <c:pt idx="176">
                  <c:v>1.52173009323798</c:v>
                </c:pt>
                <c:pt idx="177">
                  <c:v>1.53237247074355</c:v>
                </c:pt>
                <c:pt idx="178">
                  <c:v>1.54308927682187</c:v>
                </c:pt>
                <c:pt idx="179">
                  <c:v>1.5538810319969101</c:v>
                </c:pt>
                <c:pt idx="180">
                  <c:v>1.5647482604329599</c:v>
                </c:pt>
                <c:pt idx="181">
                  <c:v>1.57569148996013</c:v>
                </c:pt>
                <c:pt idx="182">
                  <c:v>1.58671125209993</c:v>
                </c:pt>
                <c:pt idx="183">
                  <c:v>1.59780808209114</c:v>
                </c:pt>
                <c:pt idx="184">
                  <c:v>1.60898251891578</c:v>
                </c:pt>
                <c:pt idx="185">
                  <c:v>1.6202351053253099</c:v>
                </c:pt>
                <c:pt idx="186">
                  <c:v>1.6315663878669699</c:v>
                </c:pt>
                <c:pt idx="187">
                  <c:v>1.6429769169103401</c:v>
                </c:pt>
                <c:pt idx="188">
                  <c:v>1.65446724667407</c:v>
                </c:pt>
                <c:pt idx="189">
                  <c:v>1.6660379352527599</c:v>
                </c:pt>
                <c:pt idx="190">
                  <c:v>1.67768954464416</c:v>
                </c:pt>
                <c:pt idx="191">
                  <c:v>1.6894226407763699</c:v>
                </c:pt>
                <c:pt idx="192">
                  <c:v>1.70123779353537</c:v>
                </c:pt>
                <c:pt idx="193">
                  <c:v>1.7131355767927201</c:v>
                </c:pt>
                <c:pt idx="194">
                  <c:v>1.72511656843339</c:v>
                </c:pt>
                <c:pt idx="195">
                  <c:v>1.73718135038384</c:v>
                </c:pt>
                <c:pt idx="196">
                  <c:v>1.7493305086403199</c:v>
                </c:pt>
                <c:pt idx="197">
                  <c:v>1.7615646332972901</c:v>
                </c:pt>
                <c:pt idx="198">
                  <c:v>1.77388431857611</c:v>
                </c:pt>
                <c:pt idx="199">
                  <c:v>1.7862901628538701</c:v>
                </c:pt>
                <c:pt idx="200">
                  <c:v>1.79878276869246</c:v>
                </c:pt>
                <c:pt idx="201">
                  <c:v>1.8113627428679</c:v>
                </c:pt>
                <c:pt idx="202">
                  <c:v>1.8240306963997199</c:v>
                </c:pt>
                <c:pt idx="203">
                  <c:v>1.8367872445806901</c:v>
                </c:pt>
                <c:pt idx="204">
                  <c:v>1.84963300700668</c:v>
                </c:pt>
                <c:pt idx="205">
                  <c:v>1.8625686076068</c:v>
                </c:pt>
                <c:pt idx="206">
                  <c:v>1.87559467467364</c:v>
                </c:pt>
                <c:pt idx="207">
                  <c:v>1.8887118408938499</c:v>
                </c:pt>
                <c:pt idx="208">
                  <c:v>1.9019207433788099</c:v>
                </c:pt>
                <c:pt idx="209">
                  <c:v>1.9152220236956301</c:v>
                </c:pt>
                <c:pt idx="210">
                  <c:v>1.92861632789826</c:v>
                </c:pt>
                <c:pt idx="211">
                  <c:v>1.9421043065589201</c:v>
                </c:pt>
                <c:pt idx="212">
                  <c:v>1.9556866147996601</c:v>
                </c:pt>
                <c:pt idx="213">
                  <c:v>1.9693639123242099</c:v>
                </c:pt>
                <c:pt idx="214">
                  <c:v>1.98313686344998</c:v>
                </c:pt>
                <c:pt idx="215">
                  <c:v>1.99700613714037</c:v>
                </c:pt>
                <c:pt idx="216">
                  <c:v>2.0109724070372499</c:v>
                </c:pt>
                <c:pt idx="217">
                  <c:v>2.02503635149366</c:v>
                </c:pt>
                <c:pt idx="218">
                  <c:v>2.0391986536068001</c:v>
                </c:pt>
                <c:pt idx="219">
                  <c:v>2.0534600012511302</c:v>
                </c:pt>
                <c:pt idx="220">
                  <c:v>2.0678210871118798</c:v>
                </c:pt>
                <c:pt idx="221">
                  <c:v>2.0822826087186299</c:v>
                </c:pt>
                <c:pt idx="222">
                  <c:v>2.0968452684791998</c:v>
                </c:pt>
                <c:pt idx="223">
                  <c:v>2.11150977371378</c:v>
                </c:pt>
                <c:pt idx="224">
                  <c:v>2.1262768366892701</c:v>
                </c:pt>
                <c:pt idx="225">
                  <c:v>2.1411471746538799</c:v>
                </c:pt>
                <c:pt idx="226">
                  <c:v>2.1561215098719799</c:v>
                </c:pt>
                <c:pt idx="227">
                  <c:v>2.1712005696591898</c:v>
                </c:pt>
                <c:pt idx="228">
                  <c:v>2.18638508641763</c:v>
                </c:pt>
                <c:pt idx="229">
                  <c:v>2.2016757976716099</c:v>
                </c:pt>
                <c:pt idx="230">
                  <c:v>2.2170734461033401</c:v>
                </c:pt>
                <c:pt idx="231">
                  <c:v>2.2325787795891099</c:v>
                </c:pt>
                <c:pt idx="232">
                  <c:v>2.2481925512355199</c:v>
                </c:pt>
                <c:pt idx="233">
                  <c:v>2.26391551941611</c:v>
                </c:pt>
                <c:pt idx="234">
                  <c:v>2.2797484478082102</c:v>
                </c:pt>
                <c:pt idx="235">
                  <c:v>2.2956921054299402</c:v>
                </c:pt>
                <c:pt idx="236">
                  <c:v>2.3117472666777101</c:v>
                </c:pt>
                <c:pt idx="237">
                  <c:v>2.3279147113637002</c:v>
                </c:pt>
                <c:pt idx="238">
                  <c:v>2.3441952247538098</c:v>
                </c:pt>
                <c:pt idx="239">
                  <c:v>2.3605895976057401</c:v>
                </c:pt>
                <c:pt idx="240">
                  <c:v>2.37709862620749</c:v>
                </c:pt>
                <c:pt idx="241">
                  <c:v>2.3937231124159601</c:v>
                </c:pt>
                <c:pt idx="242">
                  <c:v>2.4104638636959099</c:v>
                </c:pt>
                <c:pt idx="243">
                  <c:v>2.4273216931592101</c:v>
                </c:pt>
                <c:pt idx="244">
                  <c:v>2.4442974196042702</c:v>
                </c:pt>
                <c:pt idx="245">
                  <c:v>2.4613918675558999</c:v>
                </c:pt>
                <c:pt idx="246">
                  <c:v>2.4786058673053</c:v>
                </c:pt>
                <c:pt idx="247">
                  <c:v>2.49594025495036</c:v>
                </c:pt>
                <c:pt idx="248">
                  <c:v>2.5133958724363801</c:v>
                </c:pt>
                <c:pt idx="249">
                  <c:v>2.5309735675968001</c:v>
                </c:pt>
                <c:pt idx="250">
                  <c:v>2.5486741941945499</c:v>
                </c:pt>
                <c:pt idx="251">
                  <c:v>2.5664986119633801</c:v>
                </c:pt>
                <c:pt idx="252">
                  <c:v>2.5844476866497401</c:v>
                </c:pt>
                <c:pt idx="253">
                  <c:v>2.60252229005473</c:v>
                </c:pt>
                <c:pt idx="254">
                  <c:v>2.6207233000764698</c:v>
                </c:pt>
                <c:pt idx="255">
                  <c:v>2.63905160075275</c:v>
                </c:pt>
                <c:pt idx="256">
                  <c:v>2.6575080823040298</c:v>
                </c:pt>
                <c:pt idx="257">
                  <c:v>2.6760936411765299</c:v>
                </c:pt>
                <c:pt idx="258">
                  <c:v>2.6948091800859602</c:v>
                </c:pt>
                <c:pt idx="259">
                  <c:v>2.7136556080611798</c:v>
                </c:pt>
                <c:pt idx="260">
                  <c:v>2.73263384048846</c:v>
                </c:pt>
                <c:pt idx="261">
                  <c:v>2.7517447991559298</c:v>
                </c:pt>
                <c:pt idx="262">
                  <c:v>2.77098941229838</c:v>
                </c:pt>
                <c:pt idx="263">
                  <c:v>2.7903686146422402</c:v>
                </c:pt>
                <c:pt idx="264">
                  <c:v>2.8098833474510698</c:v>
                </c:pt>
                <c:pt idx="265">
                  <c:v>2.8295345585712401</c:v>
                </c:pt>
                <c:pt idx="266">
                  <c:v>2.8493232024780499</c:v>
                </c:pt>
                <c:pt idx="267">
                  <c:v>2.8692502403219202</c:v>
                </c:pt>
                <c:pt idx="268">
                  <c:v>2.8893166399752599</c:v>
                </c:pt>
                <c:pt idx="269">
                  <c:v>2.9095233760793602</c:v>
                </c:pt>
                <c:pt idx="270">
                  <c:v>2.9298714300917399</c:v>
                </c:pt>
                <c:pt idx="271">
                  <c:v>2.9503617903338899</c:v>
                </c:pt>
                <c:pt idx="272">
                  <c:v>2.9709954520392401</c:v>
                </c:pt>
                <c:pt idx="273">
                  <c:v>2.9917734174014501</c:v>
                </c:pt>
                <c:pt idx="274">
                  <c:v>3.0126966956231001</c:v>
                </c:pt>
                <c:pt idx="275">
                  <c:v>3.0337663029647799</c:v>
                </c:pt>
                <c:pt idx="276">
                  <c:v>3.05498326279442</c:v>
                </c:pt>
                <c:pt idx="277">
                  <c:v>3.0763486056369702</c:v>
                </c:pt>
                <c:pt idx="278">
                  <c:v>3.09786336922439</c:v>
                </c:pt>
                <c:pt idx="279">
                  <c:v>3.11952859854624</c:v>
                </c:pt>
                <c:pt idx="280">
                  <c:v>3.1413453459002101</c:v>
                </c:pt>
                <c:pt idx="281">
                  <c:v>3.1633146709434299</c:v>
                </c:pt>
                <c:pt idx="282">
                  <c:v>3.1854376407438099</c:v>
                </c:pt>
                <c:pt idx="283">
                  <c:v>3.2077153298319701</c:v>
                </c:pt>
                <c:pt idx="284">
                  <c:v>3.2301488202532598</c:v>
                </c:pt>
                <c:pt idx="285">
                  <c:v>3.2527392016204901</c:v>
                </c:pt>
                <c:pt idx="286">
                  <c:v>3.2754875711668401</c:v>
                </c:pt>
                <c:pt idx="287">
                  <c:v>3.2983950337990402</c:v>
                </c:pt>
                <c:pt idx="288">
                  <c:v>3.3214627021510998</c:v>
                </c:pt>
                <c:pt idx="289">
                  <c:v>3.3446916966383502</c:v>
                </c:pt>
                <c:pt idx="290">
                  <c:v>3.36808314551189</c:v>
                </c:pt>
                <c:pt idx="291">
                  <c:v>3.3916381849134001</c:v>
                </c:pt>
                <c:pt idx="292">
                  <c:v>3.4153579589301599</c:v>
                </c:pt>
                <c:pt idx="293">
                  <c:v>3.43924361965089</c:v>
                </c:pt>
                <c:pt idx="294">
                  <c:v>3.4632963272213901</c:v>
                </c:pt>
                <c:pt idx="295">
                  <c:v>3.4875172499012299</c:v>
                </c:pt>
                <c:pt idx="296">
                  <c:v>3.5119075641202202</c:v>
                </c:pt>
                <c:pt idx="297">
                  <c:v>3.5364684545357399</c:v>
                </c:pt>
                <c:pt idx="298">
                  <c:v>3.5612011140901099</c:v>
                </c:pt>
                <c:pt idx="299">
                  <c:v>3.5861067440686201</c:v>
                </c:pt>
                <c:pt idx="300">
                  <c:v>3.6111865541579302</c:v>
                </c:pt>
                <c:pt idx="301">
                  <c:v>3.63644176250475</c:v>
                </c:pt>
                <c:pt idx="302">
                  <c:v>3.6618735957750101</c:v>
                </c:pt>
                <c:pt idx="303">
                  <c:v>3.6874832892134601</c:v>
                </c:pt>
                <c:pt idx="304">
                  <c:v>3.7132720867036699</c:v>
                </c:pt>
                <c:pt idx="305">
                  <c:v>3.7392412408284001</c:v>
                </c:pt>
                <c:pt idx="306">
                  <c:v>3.7653920129305201</c:v>
                </c:pt>
                <c:pt idx="307">
                  <c:v>3.7917256731742999</c:v>
                </c:pt>
                <c:pt idx="308">
                  <c:v>3.8182435006068798</c:v>
                </c:pt>
                <c:pt idx="309">
                  <c:v>3.8449467832206401</c:v>
                </c:pt>
                <c:pt idx="310">
                  <c:v>3.8718368180156499</c:v>
                </c:pt>
                <c:pt idx="311">
                  <c:v>3.8989149110627599</c:v>
                </c:pt>
                <c:pt idx="312">
                  <c:v>3.9261823775668101</c:v>
                </c:pt>
                <c:pt idx="313">
                  <c:v>3.9536405419307998</c:v>
                </c:pt>
                <c:pt idx="314">
                  <c:v>3.9812907378200202</c:v>
                </c:pt>
                <c:pt idx="315">
                  <c:v>4.0091343082268303</c:v>
                </c:pt>
                <c:pt idx="316">
                  <c:v>4.0371726055360604</c:v>
                </c:pt>
                <c:pt idx="317">
                  <c:v>4.0654069915905504</c:v>
                </c:pt>
                <c:pt idx="318">
                  <c:v>4.0938388377573203</c:v>
                </c:pt>
                <c:pt idx="319">
                  <c:v>4.1224695249941403</c:v>
                </c:pt>
                <c:pt idx="320">
                  <c:v>4.1513004439166599</c:v>
                </c:pt>
                <c:pt idx="321">
                  <c:v>4.1803329948660704</c:v>
                </c:pt>
                <c:pt idx="322">
                  <c:v>4.2095685879768299</c:v>
                </c:pt>
                <c:pt idx="323">
                  <c:v>4.2390086432453904</c:v>
                </c:pt>
                <c:pt idx="324">
                  <c:v>4.26865459059914</c:v>
                </c:pt>
                <c:pt idx="325">
                  <c:v>4.2985078699657597</c:v>
                </c:pt>
                <c:pt idx="326">
                  <c:v>4.32856993134319</c:v>
                </c:pt>
                <c:pt idx="327">
                  <c:v>4.3588422348700897</c:v>
                </c:pt>
                <c:pt idx="328">
                  <c:v>4.38932625089687</c:v>
                </c:pt>
                <c:pt idx="329">
                  <c:v>4.4200234600568198</c:v>
                </c:pt>
                <c:pt idx="330">
                  <c:v>4.4509353533382496</c:v>
                </c:pt>
                <c:pt idx="331">
                  <c:v>4.4820634321569397</c:v>
                </c:pt>
                <c:pt idx="332">
                  <c:v>4.5134092084288504</c:v>
                </c:pt>
                <c:pt idx="333">
                  <c:v>4.54497420464378</c:v>
                </c:pt>
                <c:pt idx="334">
                  <c:v>4.5767599539391002</c:v>
                </c:pt>
                <c:pt idx="335">
                  <c:v>4.6087680001745204</c:v>
                </c:pt>
                <c:pt idx="336">
                  <c:v>4.6409998980066796</c:v>
                </c:pt>
                <c:pt idx="337">
                  <c:v>4.6734572129650402</c:v>
                </c:pt>
                <c:pt idx="338">
                  <c:v>4.7061415215277398</c:v>
                </c:pt>
                <c:pt idx="339">
                  <c:v>4.7390544111980297</c:v>
                </c:pt>
                <c:pt idx="340">
                  <c:v>4.7721974805816201</c:v>
                </c:pt>
                <c:pt idx="341">
                  <c:v>4.8055723394643497</c:v>
                </c:pt>
                <c:pt idx="342">
                  <c:v>4.8391806088901603</c:v>
                </c:pt>
                <c:pt idx="343">
                  <c:v>4.8730239212398097</c:v>
                </c:pt>
                <c:pt idx="344">
                  <c:v>4.9071039203105302</c:v>
                </c:pt>
                <c:pt idx="345">
                  <c:v>4.9414222613954903</c:v>
                </c:pt>
                <c:pt idx="346">
                  <c:v>4.9759806113642604</c:v>
                </c:pt>
                <c:pt idx="347">
                  <c:v>5.0107806487439701</c:v>
                </c:pt>
                <c:pt idx="348">
                  <c:v>5.04582406380056</c:v>
                </c:pt>
                <c:pt idx="349">
                  <c:v>5.0811125586212498</c:v>
                </c:pt>
                <c:pt idx="350">
                  <c:v>5.1166478471965702</c:v>
                </c:pt>
                <c:pt idx="351">
                  <c:v>5.1524316555045404</c:v>
                </c:pt>
                <c:pt idx="352">
                  <c:v>5.1884657215937002</c:v>
                </c:pt>
                <c:pt idx="353">
                  <c:v>5.2247517956676104</c:v>
                </c:pt>
                <c:pt idx="354">
                  <c:v>5.2612916401705299</c:v>
                </c:pt>
                <c:pt idx="355">
                  <c:v>5.2980870298722804</c:v>
                </c:pt>
                <c:pt idx="356">
                  <c:v>5.3351397519547703</c:v>
                </c:pt>
                <c:pt idx="357">
                  <c:v>5.3724516060985401</c:v>
                </c:pt>
                <c:pt idx="358">
                  <c:v>5.4100244045708399</c:v>
                </c:pt>
                <c:pt idx="359">
                  <c:v>5.4478599723128402</c:v>
                </c:pt>
                <c:pt idx="360">
                  <c:v>5.48596014702873</c:v>
                </c:pt>
                <c:pt idx="361">
                  <c:v>5.5243267792748698</c:v>
                </c:pt>
                <c:pt idx="362">
                  <c:v>5.5629617325496703</c:v>
                </c:pt>
                <c:pt idx="363">
                  <c:v>5.6018668833841199</c:v>
                </c:pt>
                <c:pt idx="364">
                  <c:v>5.6410441214329197</c:v>
                </c:pt>
                <c:pt idx="365">
                  <c:v>5.6804953495663701</c:v>
                </c:pt>
                <c:pt idx="366">
                  <c:v>5.7202224839625204</c:v>
                </c:pt>
                <c:pt idx="367">
                  <c:v>5.76022745420038</c:v>
                </c:pt>
                <c:pt idx="368">
                  <c:v>5.8005122033538896</c:v>
                </c:pt>
                <c:pt idx="369">
                  <c:v>5.8410786880860099</c:v>
                </c:pt>
                <c:pt idx="370">
                  <c:v>5.8819288787437598</c:v>
                </c:pt>
                <c:pt idx="371">
                  <c:v>5.9230647594538102</c:v>
                </c:pt>
                <c:pt idx="372">
                  <c:v>5.9644883282194598</c:v>
                </c:pt>
                <c:pt idx="373">
                  <c:v>6.0062015970169798</c:v>
                </c:pt>
                <c:pt idx="374">
                  <c:v>6.0482065918935</c:v>
                </c:pt>
                <c:pt idx="375">
                  <c:v>6.0905053530657201</c:v>
                </c:pt>
                <c:pt idx="376">
                  <c:v>6.13309993501887</c:v>
                </c:pt>
                <c:pt idx="377">
                  <c:v>6.1759924066061496</c:v>
                </c:pt>
                <c:pt idx="378">
                  <c:v>6.2191848511497998</c:v>
                </c:pt>
                <c:pt idx="379">
                  <c:v>6.2626793665417999</c:v>
                </c:pt>
                <c:pt idx="380">
                  <c:v>6.3064780653460799</c:v>
                </c:pt>
                <c:pt idx="381">
                  <c:v>6.3505830749007401</c:v>
                </c:pt>
                <c:pt idx="382">
                  <c:v>6.3949965374219797</c:v>
                </c:pt>
                <c:pt idx="383">
                  <c:v>6.43972061010773</c:v>
                </c:pt>
                <c:pt idx="384">
                  <c:v>6.4847574652422599</c:v>
                </c:pt>
                <c:pt idx="385">
                  <c:v>6.5301092903022697</c:v>
                </c:pt>
                <c:pt idx="386">
                  <c:v>6.5757782880626401</c:v>
                </c:pt>
                <c:pt idx="387">
                  <c:v>6.6217666767036798</c:v>
                </c:pt>
                <c:pt idx="388">
                  <c:v>6.6680766899183697</c:v>
                </c:pt>
                <c:pt idx="389">
                  <c:v>6.7147105770219104</c:v>
                </c:pt>
                <c:pt idx="390">
                  <c:v>6.7616706030599003</c:v>
                </c:pt>
                <c:pt idx="391">
                  <c:v>6.8089590489188101</c:v>
                </c:pt>
                <c:pt idx="392">
                  <c:v>6.8565782114368501</c:v>
                </c:pt>
                <c:pt idx="393">
                  <c:v>6.9045304035153601</c:v>
                </c:pt>
                <c:pt idx="394">
                  <c:v>6.9528179542309898</c:v>
                </c:pt>
                <c:pt idx="395">
                  <c:v>7.0014432089494596</c:v>
                </c:pt>
                <c:pt idx="396">
                  <c:v>7.0504085294385899</c:v>
                </c:pt>
                <c:pt idx="397">
                  <c:v>7.0997162939838399</c:v>
                </c:pt>
                <c:pt idx="398">
                  <c:v>7.1493688975030496</c:v>
                </c:pt>
                <c:pt idx="399">
                  <c:v>7.1993687516637204</c:v>
                </c:pt>
                <c:pt idx="400">
                  <c:v>7.2497182849990303</c:v>
                </c:pt>
                <c:pt idx="401">
                  <c:v>7.3004199430269701</c:v>
                </c:pt>
                <c:pt idx="402">
                  <c:v>7.3514761883676298</c:v>
                </c:pt>
                <c:pt idx="403">
                  <c:v>7.4028895008646201</c:v>
                </c:pt>
                <c:pt idx="404">
                  <c:v>7.4546623777040804</c:v>
                </c:pt>
                <c:pt idx="405">
                  <c:v>7.5067973335366398</c:v>
                </c:pt>
                <c:pt idx="406">
                  <c:v>7.5592969005992998</c:v>
                </c:pt>
                <c:pt idx="407">
                  <c:v>7.6121636288387</c:v>
                </c:pt>
                <c:pt idx="408">
                  <c:v>7.6654000860343796</c:v>
                </c:pt>
                <c:pt idx="409">
                  <c:v>7.7190088579244502</c:v>
                </c:pt>
                <c:pt idx="410">
                  <c:v>7.7729925483305102</c:v>
                </c:pt>
                <c:pt idx="411">
                  <c:v>7.8273537792839996</c:v>
                </c:pt>
                <c:pt idx="412">
                  <c:v>7.8820951911537902</c:v>
                </c:pt>
                <c:pt idx="413">
                  <c:v>7.93721944277479</c:v>
                </c:pt>
                <c:pt idx="414">
                  <c:v>7.9927292115768003</c:v>
                </c:pt>
                <c:pt idx="415">
                  <c:v>8.0486271937139193</c:v>
                </c:pt>
                <c:pt idx="416">
                  <c:v>8.1049161041964393</c:v>
                </c:pt>
                <c:pt idx="417">
                  <c:v>8.1615986770225408</c:v>
                </c:pt>
                <c:pt idx="418">
                  <c:v>8.2186776653107891</c:v>
                </c:pt>
                <c:pt idx="419">
                  <c:v>8.2761558414337397</c:v>
                </c:pt>
                <c:pt idx="420">
                  <c:v>8.3340359971530997</c:v>
                </c:pt>
                <c:pt idx="421">
                  <c:v>8.3923209437549406</c:v>
                </c:pt>
                <c:pt idx="422">
                  <c:v>8.4510135121860301</c:v>
                </c:pt>
                <c:pt idx="423">
                  <c:v>8.5101165531923595</c:v>
                </c:pt>
                <c:pt idx="424">
                  <c:v>8.5696329374566496</c:v>
                </c:pt>
                <c:pt idx="425">
                  <c:v>8.6295655557374804</c:v>
                </c:pt>
                <c:pt idx="426">
                  <c:v>8.6899173190106804</c:v>
                </c:pt>
                <c:pt idx="427">
                  <c:v>8.7506911586108096</c:v>
                </c:pt>
                <c:pt idx="428">
                  <c:v>8.8118900263722697</c:v>
                </c:pt>
                <c:pt idx="429">
                  <c:v>8.87351689477339</c:v>
                </c:pt>
                <c:pt idx="430">
                  <c:v>8.9355747570814295</c:v>
                </c:pt>
                <c:pt idx="431">
                  <c:v>8.99806662749676</c:v>
                </c:pt>
                <c:pt idx="432">
                  <c:v>9.0609955413006293</c:v>
                </c:pt>
                <c:pt idx="433">
                  <c:v>9.1243645550010406</c:v>
                </c:pt>
                <c:pt idx="434">
                  <c:v>9.1881767464824193</c:v>
                </c:pt>
                <c:pt idx="435">
                  <c:v>9.2524352151547706</c:v>
                </c:pt>
                <c:pt idx="436">
                  <c:v>9.3171430821035006</c:v>
                </c:pt>
                <c:pt idx="437">
                  <c:v>9.3823034902425704</c:v>
                </c:pt>
                <c:pt idx="438">
                  <c:v>9.4479196044660494</c:v>
                </c:pt>
                <c:pt idx="439">
                  <c:v>9.5139946118012002</c:v>
                </c:pt>
                <c:pt idx="440">
                  <c:v>9.5805317215650199</c:v>
                </c:pt>
                <c:pt idx="441">
                  <c:v>9.6475341655186195</c:v>
                </c:pt>
                <c:pt idx="442">
                  <c:v>9.7150051980255903</c:v>
                </c:pt>
                <c:pt idx="443">
                  <c:v>9.7829480962077202</c:v>
                </c:pt>
                <c:pt idx="444">
                  <c:v>9.8513661601074407</c:v>
                </c:pt>
                <c:pt idx="445">
                  <c:v>9.9202627128450391</c:v>
                </c:pt>
                <c:pt idx="446">
                  <c:v>9.9896411007822099</c:v>
                </c:pt>
                <c:pt idx="447">
                  <c:v>10.0595046936836</c:v>
                </c:pt>
                <c:pt idx="448">
                  <c:v>10.1298568848801</c:v>
                </c:pt>
                <c:pt idx="449">
                  <c:v>10.2007010914351</c:v>
                </c:pt>
                <c:pt idx="450">
                  <c:v>10.272040754308801</c:v>
                </c:pt>
                <c:pt idx="451">
                  <c:v>10.3438793385266</c:v>
                </c:pt>
                <c:pt idx="452">
                  <c:v>10.416220333346899</c:v>
                </c:pt>
                <c:pt idx="453">
                  <c:v>10.489067252430001</c:v>
                </c:pt>
                <c:pt idx="454">
                  <c:v>10.562423634010001</c:v>
                </c:pt>
                <c:pt idx="455">
                  <c:v>10.6362930410661</c:v>
                </c:pt>
                <c:pt idx="456">
                  <c:v>10.7106790614951</c:v>
                </c:pt>
                <c:pt idx="457">
                  <c:v>10.7855853082858</c:v>
                </c:pt>
                <c:pt idx="458">
                  <c:v>10.8610154196962</c:v>
                </c:pt>
                <c:pt idx="459">
                  <c:v>10.9369730594273</c:v>
                </c:pt>
                <c:pt idx="460">
                  <c:v>11.0134619168032</c:v>
                </c:pt>
                <c:pt idx="461">
                  <c:v>11.090485706950099</c:v>
                </c:pt>
                <c:pt idx="462">
                  <c:v>11.168048170975601</c:v>
                </c:pt>
                <c:pt idx="463">
                  <c:v>11.2461530761516</c:v>
                </c:pt>
                <c:pt idx="464">
                  <c:v>11.3248042160966</c:v>
                </c:pt>
                <c:pt idx="465">
                  <c:v>11.404005410960201</c:v>
                </c:pt>
                <c:pt idx="466">
                  <c:v>11.483760507608601</c:v>
                </c:pt>
                <c:pt idx="467">
                  <c:v>11.564073379811299</c:v>
                </c:pt>
                <c:pt idx="468">
                  <c:v>11.64494792843</c:v>
                </c:pt>
                <c:pt idx="469">
                  <c:v>11.726388081606901</c:v>
                </c:pt>
                <c:pt idx="470">
                  <c:v>11.8083977949559</c:v>
                </c:pt>
                <c:pt idx="471">
                  <c:v>11.890981051755499</c:v>
                </c:pt>
                <c:pt idx="472">
                  <c:v>11.9741418631414</c:v>
                </c:pt>
                <c:pt idx="473">
                  <c:v>12.0578842683022</c:v>
                </c:pt>
                <c:pt idx="474">
                  <c:v>12.142212334672999</c:v>
                </c:pt>
                <c:pt idx="475">
                  <c:v>12.2271301581376</c:v>
                </c:pt>
                <c:pt idx="476">
                  <c:v>12.312641863223</c:v>
                </c:pt>
                <c:pt idx="477">
                  <c:v>12.398751603302101</c:v>
                </c:pt>
                <c:pt idx="478">
                  <c:v>12.4854635607945</c:v>
                </c:pt>
                <c:pt idx="479">
                  <c:v>12.572781947370601</c:v>
                </c:pt>
                <c:pt idx="480">
                  <c:v>12.6607110041555</c:v>
                </c:pt>
                <c:pt idx="481">
                  <c:v>12.749255001933401</c:v>
                </c:pt>
                <c:pt idx="482">
                  <c:v>12.8384182413596</c:v>
                </c:pt>
                <c:pt idx="483">
                  <c:v>12.9282050531643</c:v>
                </c:pt>
                <c:pt idx="484">
                  <c:v>13.0186197983654</c:v>
                </c:pt>
                <c:pt idx="485">
                  <c:v>13.1096668684806</c:v>
                </c:pt>
                <c:pt idx="486">
                  <c:v>13.201350685739801</c:v>
                </c:pt>
                <c:pt idx="487">
                  <c:v>13.293675703301</c:v>
                </c:pt>
                <c:pt idx="488">
                  <c:v>13.386646405463701</c:v>
                </c:pt>
                <c:pt idx="489">
                  <c:v>13.4802673078919</c:v>
                </c:pt>
                <c:pt idx="490">
                  <c:v>13.574542957826999</c:v>
                </c:pt>
                <c:pt idx="491">
                  <c:v>13.6694779343149</c:v>
                </c:pt>
                <c:pt idx="492">
                  <c:v>13.765076848424201</c:v>
                </c:pt>
                <c:pt idx="493">
                  <c:v>13.861344343471499</c:v>
                </c:pt>
                <c:pt idx="494">
                  <c:v>13.958285095246801</c:v>
                </c:pt>
                <c:pt idx="495">
                  <c:v>14.0559038122415</c:v>
                </c:pt>
                <c:pt idx="496">
                  <c:v>14.1542052358752</c:v>
                </c:pt>
                <c:pt idx="497">
                  <c:v>14.2531941407285</c:v>
                </c:pt>
                <c:pt idx="498">
                  <c:v>14.3528753347713</c:v>
                </c:pt>
                <c:pt idx="499">
                  <c:v>14.4532536596017</c:v>
                </c:pt>
                <c:pt idx="500">
                  <c:v>14.554333990675399</c:v>
                </c:pt>
                <c:pt idx="501">
                  <c:v>14.6561212375459</c:v>
                </c:pt>
                <c:pt idx="502">
                  <c:v>14.758620344102599</c:v>
                </c:pt>
                <c:pt idx="503">
                  <c:v>14.861836288809499</c:v>
                </c:pt>
                <c:pt idx="504">
                  <c:v>14.9657740849504</c:v>
                </c:pt>
                <c:pt idx="505">
                  <c:v>15.0704387808658</c:v>
                </c:pt>
                <c:pt idx="506">
                  <c:v>15.1758354602064</c:v>
                </c:pt>
                <c:pt idx="507">
                  <c:v>15.281969242174901</c:v>
                </c:pt>
                <c:pt idx="508">
                  <c:v>15.3888452817732</c:v>
                </c:pt>
                <c:pt idx="509">
                  <c:v>15.496468770059201</c:v>
                </c:pt>
                <c:pt idx="510">
                  <c:v>15.604844934391499</c:v>
                </c:pt>
                <c:pt idx="511">
                  <c:v>15.7139790386885</c:v>
                </c:pt>
                <c:pt idx="512">
                  <c:v>15.8238763836817</c:v>
                </c:pt>
                <c:pt idx="513">
                  <c:v>15.9345423071757</c:v>
                </c:pt>
                <c:pt idx="514">
                  <c:v>16.045982184303799</c:v>
                </c:pt>
                <c:pt idx="515">
                  <c:v>16.158201427789699</c:v>
                </c:pt>
                <c:pt idx="516">
                  <c:v>16.271205488213099</c:v>
                </c:pt>
                <c:pt idx="517">
                  <c:v>16.3849998542746</c:v>
                </c:pt>
                <c:pt idx="518">
                  <c:v>16.4995900530574</c:v>
                </c:pt>
                <c:pt idx="519">
                  <c:v>16.6149816503005</c:v>
                </c:pt>
                <c:pt idx="520">
                  <c:v>16.731180250667499</c:v>
                </c:pt>
                <c:pt idx="521">
                  <c:v>16.848191498017901</c:v>
                </c:pt>
                <c:pt idx="522">
                  <c:v>16.966021075683798</c:v>
                </c:pt>
                <c:pt idx="523">
                  <c:v>17.0846747067427</c:v>
                </c:pt>
                <c:pt idx="524">
                  <c:v>17.2041581542986</c:v>
                </c:pt>
                <c:pt idx="525">
                  <c:v>17.324477221757999</c:v>
                </c:pt>
                <c:pt idx="526">
                  <c:v>17.445637753115701</c:v>
                </c:pt>
                <c:pt idx="527">
                  <c:v>17.567645633238801</c:v>
                </c:pt>
                <c:pt idx="528">
                  <c:v>17.690506788145399</c:v>
                </c:pt>
                <c:pt idx="529">
                  <c:v>17.814227185304699</c:v>
                </c:pt>
                <c:pt idx="530">
                  <c:v>17.938812833914898</c:v>
                </c:pt>
                <c:pt idx="531">
                  <c:v>18.064269785203098</c:v>
                </c:pt>
                <c:pt idx="532">
                  <c:v>18.190604132712998</c:v>
                </c:pt>
                <c:pt idx="533">
                  <c:v>18.3178220126076</c:v>
                </c:pt>
                <c:pt idx="534">
                  <c:v>18.445929603964299</c:v>
                </c:pt>
                <c:pt idx="535">
                  <c:v>18.574933129069102</c:v>
                </c:pt>
                <c:pt idx="536">
                  <c:v>18.704838853728599</c:v>
                </c:pt>
                <c:pt idx="537">
                  <c:v>18.835653087572101</c:v>
                </c:pt>
                <c:pt idx="538">
                  <c:v>18.967382184350001</c:v>
                </c:pt>
                <c:pt idx="539">
                  <c:v>19.100032542251199</c:v>
                </c:pt>
                <c:pt idx="540">
                  <c:v>19.2336106042126</c:v>
                </c:pt>
                <c:pt idx="541">
                  <c:v>19.368122858228698</c:v>
                </c:pt>
                <c:pt idx="542">
                  <c:v>19.503575837668301</c:v>
                </c:pt>
                <c:pt idx="543">
                  <c:v>19.639976121591001</c:v>
                </c:pt>
                <c:pt idx="544">
                  <c:v>19.777330335072399</c:v>
                </c:pt>
                <c:pt idx="545">
                  <c:v>19.915645149514699</c:v>
                </c:pt>
                <c:pt idx="546">
                  <c:v>20.054927282982401</c:v>
                </c:pt>
                <c:pt idx="547">
                  <c:v>20.195183500521601</c:v>
                </c:pt>
                <c:pt idx="548">
                  <c:v>20.336420614487899</c:v>
                </c:pt>
                <c:pt idx="549">
                  <c:v>20.478645484885899</c:v>
                </c:pt>
                <c:pt idx="550">
                  <c:v>20.6218650196911</c:v>
                </c:pt>
                <c:pt idx="551">
                  <c:v>20.766086175193099</c:v>
                </c:pt>
                <c:pt idx="552">
                  <c:v>20.911315956329499</c:v>
                </c:pt>
                <c:pt idx="553">
                  <c:v>21.057561417027902</c:v>
                </c:pt>
                <c:pt idx="554">
                  <c:v>21.2048296605515</c:v>
                </c:pt>
                <c:pt idx="555">
                  <c:v>21.353127839835199</c:v>
                </c:pt>
                <c:pt idx="556">
                  <c:v>21.502463157841898</c:v>
                </c:pt>
                <c:pt idx="557">
                  <c:v>21.652842867911499</c:v>
                </c:pt>
                <c:pt idx="558">
                  <c:v>21.804274274107701</c:v>
                </c:pt>
                <c:pt idx="559">
                  <c:v>21.956764731574999</c:v>
                </c:pt>
                <c:pt idx="560">
                  <c:v>22.1103216468995</c:v>
                </c:pt>
                <c:pt idx="561">
                  <c:v>22.264952478464899</c:v>
                </c:pt>
                <c:pt idx="562">
                  <c:v>22.420664736816999</c:v>
                </c:pt>
                <c:pt idx="563">
                  <c:v>22.577465985022801</c:v>
                </c:pt>
                <c:pt idx="564">
                  <c:v>22.735363839051999</c:v>
                </c:pt>
                <c:pt idx="565">
                  <c:v>22.894365968126198</c:v>
                </c:pt>
                <c:pt idx="566">
                  <c:v>23.054480095109501</c:v>
                </c:pt>
                <c:pt idx="567">
                  <c:v>23.215713996873799</c:v>
                </c:pt>
                <c:pt idx="568">
                  <c:v>23.378075504682901</c:v>
                </c:pt>
                <c:pt idx="569">
                  <c:v>23.5415725045657</c:v>
                </c:pt>
                <c:pt idx="570">
                  <c:v>23.706212937702698</c:v>
                </c:pt>
                <c:pt idx="571">
                  <c:v>23.8720048008113</c:v>
                </c:pt>
                <c:pt idx="572">
                  <c:v>24.038956146543502</c:v>
                </c:pt>
                <c:pt idx="573">
                  <c:v>24.207075083856601</c:v>
                </c:pt>
                <c:pt idx="574">
                  <c:v>24.3763697784232</c:v>
                </c:pt>
                <c:pt idx="575">
                  <c:v>24.546848453025401</c:v>
                </c:pt>
                <c:pt idx="576">
                  <c:v>24.7185193879493</c:v>
                </c:pt>
                <c:pt idx="577">
                  <c:v>24.891390921392201</c:v>
                </c:pt>
                <c:pt idx="578">
                  <c:v>25.065471449865701</c:v>
                </c:pt>
                <c:pt idx="579">
                  <c:v>25.240769428599801</c:v>
                </c:pt>
                <c:pt idx="580">
                  <c:v>25.4172933719606</c:v>
                </c:pt>
                <c:pt idx="581">
                  <c:v>25.595051853859498</c:v>
                </c:pt>
                <c:pt idx="582">
                  <c:v>25.774053508171001</c:v>
                </c:pt>
                <c:pt idx="583">
                  <c:v>25.954307029146801</c:v>
                </c:pt>
                <c:pt idx="584">
                  <c:v>26.135821171849599</c:v>
                </c:pt>
                <c:pt idx="585">
                  <c:v>26.318604752568401</c:v>
                </c:pt>
                <c:pt idx="586">
                  <c:v>26.502666649247899</c:v>
                </c:pt>
                <c:pt idx="587">
                  <c:v>26.688015801925101</c:v>
                </c:pt>
                <c:pt idx="588">
                  <c:v>26.8746612131578</c:v>
                </c:pt>
                <c:pt idx="589">
                  <c:v>27.0626119484665</c:v>
                </c:pt>
                <c:pt idx="590">
                  <c:v>27.251877136768702</c:v>
                </c:pt>
                <c:pt idx="591">
                  <c:v>27.442465970828799</c:v>
                </c:pt>
                <c:pt idx="592">
                  <c:v>27.6343877077021</c:v>
                </c:pt>
                <c:pt idx="593">
                  <c:v>27.827651669179701</c:v>
                </c:pt>
                <c:pt idx="594">
                  <c:v>28.0222672422525</c:v>
                </c:pt>
                <c:pt idx="595">
                  <c:v>28.218243879553299</c:v>
                </c:pt>
                <c:pt idx="596">
                  <c:v>28.4155910998299</c:v>
                </c:pt>
                <c:pt idx="597">
                  <c:v>28.614318488393099</c:v>
                </c:pt>
                <c:pt idx="598">
                  <c:v>28.814435697596</c:v>
                </c:pt>
                <c:pt idx="599">
                  <c:v>29.015952447290701</c:v>
                </c:pt>
                <c:pt idx="600">
                  <c:v>29.218878525313301</c:v>
                </c:pt>
                <c:pt idx="601">
                  <c:v>29.423223787942401</c:v>
                </c:pt>
                <c:pt idx="602">
                  <c:v>29.6289981603997</c:v>
                </c:pt>
                <c:pt idx="603">
                  <c:v>29.836211637305599</c:v>
                </c:pt>
                <c:pt idx="604">
                  <c:v>30.0448742831923</c:v>
                </c:pt>
                <c:pt idx="605">
                  <c:v>30.2549962329709</c:v>
                </c:pt>
                <c:pt idx="606">
                  <c:v>30.466587692437798</c:v>
                </c:pt>
                <c:pt idx="607">
                  <c:v>30.679658938755999</c:v>
                </c:pt>
                <c:pt idx="608">
                  <c:v>30.894220320974</c:v>
                </c:pt>
                <c:pt idx="609">
                  <c:v>31.110282260513198</c:v>
                </c:pt>
                <c:pt idx="610">
                  <c:v>31.327855251670599</c:v>
                </c:pt>
                <c:pt idx="611">
                  <c:v>31.546949862144299</c:v>
                </c:pt>
                <c:pt idx="612">
                  <c:v>31.767576733541201</c:v>
                </c:pt>
                <c:pt idx="613">
                  <c:v>31.989746581884599</c:v>
                </c:pt>
                <c:pt idx="614">
                  <c:v>32.213470198146702</c:v>
                </c:pt>
                <c:pt idx="615">
                  <c:v>32.4387584487609</c:v>
                </c:pt>
                <c:pt idx="616">
                  <c:v>32.665622276162303</c:v>
                </c:pt>
                <c:pt idx="617">
                  <c:v>32.894072699309397</c:v>
                </c:pt>
                <c:pt idx="618">
                  <c:v>33.124120814225897</c:v>
                </c:pt>
                <c:pt idx="619">
                  <c:v>33.355777794536003</c:v>
                </c:pt>
                <c:pt idx="620">
                  <c:v>33.589054892002899</c:v>
                </c:pt>
                <c:pt idx="621">
                  <c:v>33.823963437088402</c:v>
                </c:pt>
                <c:pt idx="622">
                  <c:v>34.060514839491503</c:v>
                </c:pt>
                <c:pt idx="623">
                  <c:v>34.298720588700597</c:v>
                </c:pt>
                <c:pt idx="624">
                  <c:v>34.538592254565401</c:v>
                </c:pt>
                <c:pt idx="625">
                  <c:v>34.780141487848702</c:v>
                </c:pt>
                <c:pt idx="626">
                  <c:v>35.023380020788899</c:v>
                </c:pt>
                <c:pt idx="627">
                  <c:v>35.268319667680203</c:v>
                </c:pt>
                <c:pt idx="628">
                  <c:v>35.5149723254398</c:v>
                </c:pt>
                <c:pt idx="629">
                  <c:v>35.763349974188102</c:v>
                </c:pt>
                <c:pt idx="630">
                  <c:v>36.013464677831102</c:v>
                </c:pt>
                <c:pt idx="631">
                  <c:v>36.265328584631497</c:v>
                </c:pt>
                <c:pt idx="632">
                  <c:v>36.518953927835497</c:v>
                </c:pt>
                <c:pt idx="633">
                  <c:v>36.7743530262278</c:v>
                </c:pt>
                <c:pt idx="634">
                  <c:v>37.031538284747597</c:v>
                </c:pt>
                <c:pt idx="635">
                  <c:v>37.290522195092301</c:v>
                </c:pt>
                <c:pt idx="636">
                  <c:v>37.551317336321297</c:v>
                </c:pt>
                <c:pt idx="637">
                  <c:v>37.813936375472103</c:v>
                </c:pt>
                <c:pt idx="638">
                  <c:v>38.078392068146201</c:v>
                </c:pt>
                <c:pt idx="639">
                  <c:v>38.344697259187299</c:v>
                </c:pt>
                <c:pt idx="640">
                  <c:v>38.6128648832495</c:v>
                </c:pt>
                <c:pt idx="641">
                  <c:v>38.882907965454201</c:v>
                </c:pt>
                <c:pt idx="642">
                  <c:v>39.154839622009703</c:v>
                </c:pt>
                <c:pt idx="643">
                  <c:v>39.428673060857399</c:v>
                </c:pt>
                <c:pt idx="644">
                  <c:v>39.704421582305201</c:v>
                </c:pt>
                <c:pt idx="645">
                  <c:v>39.9820985796893</c:v>
                </c:pt>
                <c:pt idx="646">
                  <c:v>40.261717540005897</c:v>
                </c:pt>
                <c:pt idx="647">
                  <c:v>40.543292044569199</c:v>
                </c:pt>
                <c:pt idx="648">
                  <c:v>40.826835769685303</c:v>
                </c:pt>
                <c:pt idx="649">
                  <c:v>41.112362487299002</c:v>
                </c:pt>
                <c:pt idx="650">
                  <c:v>41.399886065679297</c:v>
                </c:pt>
                <c:pt idx="651">
                  <c:v>41.6894204700721</c:v>
                </c:pt>
                <c:pt idx="652">
                  <c:v>41.980979763406502</c:v>
                </c:pt>
                <c:pt idx="653">
                  <c:v>42.274578106952497</c:v>
                </c:pt>
                <c:pt idx="654">
                  <c:v>42.570229761016499</c:v>
                </c:pt>
                <c:pt idx="655">
                  <c:v>42.867949085636702</c:v>
                </c:pt>
                <c:pt idx="656">
                  <c:v>43.167750541287198</c:v>
                </c:pt>
                <c:pt idx="657">
                  <c:v>43.469648689566</c:v>
                </c:pt>
                <c:pt idx="658">
                  <c:v>43.773658193908297</c:v>
                </c:pt>
                <c:pt idx="659">
                  <c:v>44.079793820298903</c:v>
                </c:pt>
                <c:pt idx="660">
                  <c:v>44.388070438004597</c:v>
                </c:pt>
                <c:pt idx="661">
                  <c:v>44.698503020268099</c:v>
                </c:pt>
                <c:pt idx="662">
                  <c:v>45.011106645042702</c:v>
                </c:pt>
                <c:pt idx="663">
                  <c:v>45.3258964957435</c:v>
                </c:pt>
                <c:pt idx="664">
                  <c:v>45.642887861974998</c:v>
                </c:pt>
                <c:pt idx="665">
                  <c:v>45.962096140253202</c:v>
                </c:pt>
                <c:pt idx="666">
                  <c:v>46.283536834790702</c:v>
                </c:pt>
                <c:pt idx="667">
                  <c:v>46.607225558222503</c:v>
                </c:pt>
                <c:pt idx="668">
                  <c:v>46.933178032370897</c:v>
                </c:pt>
                <c:pt idx="669">
                  <c:v>47.261410089014397</c:v>
                </c:pt>
                <c:pt idx="670">
                  <c:v>47.591937670646097</c:v>
                </c:pt>
                <c:pt idx="671">
                  <c:v>47.924776831256899</c:v>
                </c:pt>
                <c:pt idx="672">
                  <c:v>48.259943737114597</c:v>
                </c:pt>
                <c:pt idx="673">
                  <c:v>48.597454667555901</c:v>
                </c:pt>
                <c:pt idx="674">
                  <c:v>48.937326015757201</c:v>
                </c:pt>
                <c:pt idx="675">
                  <c:v>49.279574289535802</c:v>
                </c:pt>
                <c:pt idx="676">
                  <c:v>49.6242161121788</c:v>
                </c:pt>
                <c:pt idx="677">
                  <c:v>49.9712682232161</c:v>
                </c:pt>
                <c:pt idx="678">
                  <c:v>50.320747479247203</c:v>
                </c:pt>
                <c:pt idx="679">
                  <c:v>50.672670854755197</c:v>
                </c:pt>
                <c:pt idx="680">
                  <c:v>51.027055442962798</c:v>
                </c:pt>
                <c:pt idx="681">
                  <c:v>51.383918456605002</c:v>
                </c:pt>
                <c:pt idx="682">
                  <c:v>51.743277228809099</c:v>
                </c:pt>
                <c:pt idx="683">
                  <c:v>52.1051492139188</c:v>
                </c:pt>
                <c:pt idx="684">
                  <c:v>52.469551988356997</c:v>
                </c:pt>
                <c:pt idx="685">
                  <c:v>52.836503251454602</c:v>
                </c:pt>
                <c:pt idx="686">
                  <c:v>53.206020826329897</c:v>
                </c:pt>
                <c:pt idx="687">
                  <c:v>53.578122660762098</c:v>
                </c:pt>
                <c:pt idx="688">
                  <c:v>53.952826828029302</c:v>
                </c:pt>
                <c:pt idx="689">
                  <c:v>54.330151527825898</c:v>
                </c:pt>
                <c:pt idx="690">
                  <c:v>54.710115087109401</c:v>
                </c:pt>
                <c:pt idx="691">
                  <c:v>55.092735961021901</c:v>
                </c:pt>
                <c:pt idx="692">
                  <c:v>55.478032733763598</c:v>
                </c:pt>
                <c:pt idx="693">
                  <c:v>55.866024119518698</c:v>
                </c:pt>
                <c:pt idx="694">
                  <c:v>56.256728963335</c:v>
                </c:pt>
                <c:pt idx="695">
                  <c:v>56.650166242073297</c:v>
                </c:pt>
                <c:pt idx="696">
                  <c:v>57.046355065294499</c:v>
                </c:pt>
                <c:pt idx="697">
                  <c:v>57.445314676214302</c:v>
                </c:pt>
                <c:pt idx="698">
                  <c:v>57.847064452620799</c:v>
                </c:pt>
                <c:pt idx="699">
                  <c:v>58.251623907829703</c:v>
                </c:pt>
                <c:pt idx="700">
                  <c:v>58.659012691609803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1.2510826291780699</c:v>
                </c:pt>
                <c:pt idx="1">
                  <c:v>1.2455401162440201</c:v>
                </c:pt>
                <c:pt idx="2">
                  <c:v>1.2400208008520699</c:v>
                </c:pt>
                <c:pt idx="3">
                  <c:v>1.23452452631363</c:v>
                </c:pt>
                <c:pt idx="4">
                  <c:v>1.2290516027456899</c:v>
                </c:pt>
                <c:pt idx="5">
                  <c:v>1.2236037293948701</c:v>
                </c:pt>
                <c:pt idx="6">
                  <c:v>1.21818283446006</c:v>
                </c:pt>
                <c:pt idx="7">
                  <c:v>1.2127908124084801</c:v>
                </c:pt>
                <c:pt idx="8">
                  <c:v>1.20742952458608</c:v>
                </c:pt>
                <c:pt idx="9">
                  <c:v>1.2021007998589901</c:v>
                </c:pt>
                <c:pt idx="10">
                  <c:v>1.1968064352855701</c:v>
                </c:pt>
                <c:pt idx="11">
                  <c:v>1.19154819681853</c:v>
                </c:pt>
                <c:pt idx="12">
                  <c:v>1.1863278200369101</c:v>
                </c:pt>
                <c:pt idx="13">
                  <c:v>1.1811470109073701</c:v>
                </c:pt>
                <c:pt idx="14">
                  <c:v>1.1760074465746899</c:v>
                </c:pt>
                <c:pt idx="15">
                  <c:v>1.17091077618128</c:v>
                </c:pt>
                <c:pt idx="16">
                  <c:v>1.1658586217153899</c:v>
                </c:pt>
                <c:pt idx="17">
                  <c:v>1.16085257888825</c:v>
                </c:pt>
                <c:pt idx="18">
                  <c:v>1.15589421803981</c:v>
                </c:pt>
                <c:pt idx="19">
                  <c:v>1.15098508507349</c:v>
                </c:pt>
                <c:pt idx="20">
                  <c:v>1.14612670241992</c:v>
                </c:pt>
                <c:pt idx="21">
                  <c:v>1.14132057002996</c:v>
                </c:pt>
                <c:pt idx="22">
                  <c:v>1.13656816639747</c:v>
                </c:pt>
                <c:pt idx="23">
                  <c:v>1.13187094961213</c:v>
                </c:pt>
                <c:pt idx="24">
                  <c:v>1.1272303584430501</c:v>
                </c:pt>
                <c:pt idx="25">
                  <c:v>1.12264781345361</c:v>
                </c:pt>
                <c:pt idx="26">
                  <c:v>1.11812471814866</c:v>
                </c:pt>
                <c:pt idx="27">
                  <c:v>1.1136624601545999</c:v>
                </c:pt>
                <c:pt idx="28">
                  <c:v>1.10926241243377</c:v>
                </c:pt>
                <c:pt idx="29">
                  <c:v>1.1049259345340801</c:v>
                </c:pt>
                <c:pt idx="30">
                  <c:v>1.10065437387533</c:v>
                </c:pt>
                <c:pt idx="31">
                  <c:v>1.0964490670737701</c:v>
                </c:pt>
                <c:pt idx="32">
                  <c:v>1.09231134130648</c:v>
                </c:pt>
                <c:pt idx="33">
                  <c:v>1.08824251571746</c:v>
                </c:pt>
                <c:pt idx="34">
                  <c:v>1.0842439028676001</c:v>
                </c:pt>
                <c:pt idx="35">
                  <c:v>1.0803168102305301</c:v>
                </c:pt>
                <c:pt idx="36">
                  <c:v>1.07646254173718</c:v>
                </c:pt>
                <c:pt idx="37">
                  <c:v>1.0726823993715</c:v>
                </c:pt>
                <c:pt idx="38">
                  <c:v>1.06897768482039</c:v>
                </c:pt>
                <c:pt idx="39">
                  <c:v>1.0653497011812101</c:v>
                </c:pt>
                <c:pt idx="40">
                  <c:v>1.06179975473024</c:v>
                </c:pt>
                <c:pt idx="41">
                  <c:v>1.05832915675608</c:v>
                </c:pt>
                <c:pt idx="42">
                  <c:v>1.05493922546209</c:v>
                </c:pt>
                <c:pt idx="43">
                  <c:v>1.05163128794252</c:v>
                </c:pt>
                <c:pt idx="44">
                  <c:v>1.0484066822371401</c:v>
                </c:pt>
                <c:pt idx="45">
                  <c:v>1.0452667594698899</c:v>
                </c:pt>
                <c:pt idx="46">
                  <c:v>1.04221288607719</c:v>
                </c:pt>
                <c:pt idx="47">
                  <c:v>1.0392464461322699</c:v>
                </c:pt>
                <c:pt idx="48">
                  <c:v>1.03636884377229</c:v>
                </c:pt>
                <c:pt idx="49">
                  <c:v>1.0335815057356099</c:v>
                </c:pt>
                <c:pt idx="50">
                  <c:v>1.0308858840170601</c:v>
                </c:pt>
                <c:pt idx="51">
                  <c:v>1.02828345864983</c:v>
                </c:pt>
                <c:pt idx="52">
                  <c:v>1.02577574062313</c:v>
                </c:pt>
                <c:pt idx="53">
                  <c:v>1.0233642749456799</c:v>
                </c:pt>
                <c:pt idx="54">
                  <c:v>1.02105064386556</c:v>
                </c:pt>
                <c:pt idx="55">
                  <c:v>1.0188364702580801</c:v>
                </c:pt>
                <c:pt idx="56">
                  <c:v>1.0167234211939999</c:v>
                </c:pt>
                <c:pt idx="57">
                  <c:v>1.0147132117014299</c:v>
                </c:pt>
                <c:pt idx="58">
                  <c:v>1.0128076087356599</c:v>
                </c:pt>
                <c:pt idx="59">
                  <c:v>1.0110084353723101</c:v>
                </c:pt>
                <c:pt idx="60">
                  <c:v>1.00931757524014</c:v>
                </c:pt>
                <c:pt idx="61">
                  <c:v>1.00773697721111</c:v>
                </c:pt>
                <c:pt idx="62">
                  <c:v>1.0062686603664699</c:v>
                </c:pt>
                <c:pt idx="63">
                  <c:v>1.0049147192588099</c:v>
                </c:pt>
                <c:pt idx="64">
                  <c:v>1.0036773294914201</c:v>
                </c:pt>
                <c:pt idx="65">
                  <c:v>1.00255875363754</c:v>
                </c:pt>
                <c:pt idx="66">
                  <c:v>1.0015613475235401</c:v>
                </c:pt>
                <c:pt idx="67">
                  <c:v>1.00068756690129</c:v>
                </c:pt>
                <c:pt idx="68">
                  <c:v>0.99993997453655803</c:v>
                </c:pt>
                <c:pt idx="69">
                  <c:v>0.9993212477415</c:v>
                </c:pt>
                <c:pt idx="70">
                  <c:v>0.99883418638064603</c:v>
                </c:pt>
                <c:pt idx="71">
                  <c:v>0.99848172138116198</c:v>
                </c:pt>
                <c:pt idx="72">
                  <c:v>0.99826692377920501</c:v>
                </c:pt>
                <c:pt idx="73">
                  <c:v>0.99819301433534102</c:v>
                </c:pt>
                <c:pt idx="74">
                  <c:v>0.99826337375281804</c:v>
                </c:pt>
                <c:pt idx="75">
                  <c:v>0.99848155353315104</c:v>
                </c:pt>
                <c:pt idx="76">
                  <c:v>0.99885128750389296</c:v>
                </c:pt>
                <c:pt idx="77">
                  <c:v>0.999376504053481</c:v>
                </c:pt>
                <c:pt idx="78">
                  <c:v>0.99954016950992497</c:v>
                </c:pt>
                <c:pt idx="79">
                  <c:v>0.99401796695635602</c:v>
                </c:pt>
                <c:pt idx="80">
                  <c:v>0.988805399432793</c:v>
                </c:pt>
                <c:pt idx="81">
                  <c:v>0.98389262522641696</c:v>
                </c:pt>
                <c:pt idx="82">
                  <c:v>0.979270174578872</c:v>
                </c:pt>
                <c:pt idx="83">
                  <c:v>0.974928930637181</c:v>
                </c:pt>
                <c:pt idx="84">
                  <c:v>0.97086011156028396</c:v>
                </c:pt>
                <c:pt idx="85">
                  <c:v>0.96705525372128798</c:v>
                </c:pt>
                <c:pt idx="86">
                  <c:v>0.96350619594825004</c:v>
                </c:pt>
                <c:pt idx="87">
                  <c:v>0.96020506474867395</c:v>
                </c:pt>
                <c:pt idx="88">
                  <c:v>0.95714426046501699</c:v>
                </c:pt>
                <c:pt idx="89">
                  <c:v>0.95431644431028495</c:v>
                </c:pt>
                <c:pt idx="90">
                  <c:v>0.95171452623443398</c:v>
                </c:pt>
                <c:pt idx="91">
                  <c:v>0.94933165357365201</c:v>
                </c:pt>
                <c:pt idx="92">
                  <c:v>0.94716120043588903</c:v>
                </c:pt>
                <c:pt idx="93">
                  <c:v>0.94519675777711698</c:v>
                </c:pt>
                <c:pt idx="94">
                  <c:v>0.943432124123882</c:v>
                </c:pt>
                <c:pt idx="95">
                  <c:v>0.941861296898728</c:v>
                </c:pt>
                <c:pt idx="96">
                  <c:v>0.94047846430608395</c:v>
                </c:pt>
                <c:pt idx="97">
                  <c:v>0.93927799773727105</c:v>
                </c:pt>
                <c:pt idx="98">
                  <c:v>0.93825444465434604</c:v>
                </c:pt>
                <c:pt idx="99">
                  <c:v>0.937402521913691</c:v>
                </c:pt>
                <c:pt idx="100">
                  <c:v>0.93671710949151399</c:v>
                </c:pt>
                <c:pt idx="101">
                  <c:v>0.93619324457478004</c:v>
                </c:pt>
                <c:pt idx="102">
                  <c:v>0.93582611598259702</c:v>
                </c:pt>
                <c:pt idx="103">
                  <c:v>0.935611058884669</c:v>
                </c:pt>
                <c:pt idx="104">
                  <c:v>0.93554354978515097</c:v>
                </c:pt>
                <c:pt idx="105">
                  <c:v>0.93561920174207902</c:v>
                </c:pt>
                <c:pt idx="106">
                  <c:v>0.93583375979447103</c:v>
                </c:pt>
                <c:pt idx="107">
                  <c:v>0.936183096571225</c:v>
                </c:pt>
                <c:pt idx="108">
                  <c:v>0.93666320805799297</c:v>
                </c:pt>
                <c:pt idx="109">
                  <c:v>0.93727020950037898</c:v>
                </c:pt>
                <c:pt idx="110">
                  <c:v>0.93800033142392902</c:v>
                </c:pt>
                <c:pt idx="111">
                  <c:v>0.93884991575353105</c:v>
                </c:pt>
                <c:pt idx="112">
                  <c:v>0.93981541201698804</c:v>
                </c:pt>
                <c:pt idx="113">
                  <c:v>0.94089337361958003</c:v>
                </c:pt>
                <c:pt idx="114">
                  <c:v>0.94208045417844</c:v>
                </c:pt>
                <c:pt idx="115">
                  <c:v>0.94337340390749802</c:v>
                </c:pt>
                <c:pt idx="116">
                  <c:v>0.94476906604552002</c:v>
                </c:pt>
                <c:pt idx="117">
                  <c:v>0.94626437332148905</c:v>
                </c:pt>
                <c:pt idx="118">
                  <c:v>0.94785634445307299</c:v>
                </c:pt>
                <c:pt idx="119">
                  <c:v>0.94954208067537604</c:v>
                </c:pt>
                <c:pt idx="120">
                  <c:v>0.95131876229837498</c:v>
                </c:pt>
                <c:pt idx="121">
                  <c:v>0.95318364529255595</c:v>
                </c:pt>
                <c:pt idx="122">
                  <c:v>0.95513405790322903</c:v>
                </c:pt>
                <c:pt idx="123">
                  <c:v>0.95716739729475697</c:v>
                </c:pt>
                <c:pt idx="124">
                  <c:v>0.95928112622661599</c:v>
                </c:pt>
                <c:pt idx="125">
                  <c:v>0.961472769763699</c:v>
                </c:pt>
                <c:pt idx="126">
                  <c:v>0.96373991202368803</c:v>
                </c:pt>
                <c:pt idx="127">
                  <c:v>0.96608019296454395</c:v>
                </c:pt>
                <c:pt idx="128">
                  <c:v>0.96849130521538396</c:v>
                </c:pt>
                <c:pt idx="129">
                  <c:v>0.97097099095403505</c:v>
                </c:pt>
                <c:pt idx="130">
                  <c:v>0.97351703883457397</c:v>
                </c:pt>
                <c:pt idx="131">
                  <c:v>0.97612728096806001</c:v>
                </c:pt>
                <c:pt idx="132">
                  <c:v>0.97879958995953398</c:v>
                </c:pt>
                <c:pt idx="133">
                  <c:v>0.98153187600417402</c:v>
                </c:pt>
                <c:pt idx="134">
                  <c:v>0.98432208404525001</c:v>
                </c:pt>
                <c:pt idx="135">
                  <c:v>0.98716819099628295</c:v>
                </c:pt>
                <c:pt idx="136">
                  <c:v>0.99006820302953602</c:v>
                </c:pt>
                <c:pt idx="137">
                  <c:v>0.99302015293268697</c:v>
                </c:pt>
                <c:pt idx="138">
                  <c:v>0.99602209753520898</c:v>
                </c:pt>
                <c:pt idx="139">
                  <c:v>0.99907211520575301</c:v>
                </c:pt>
                <c:pt idx="140">
                  <c:v>1.0021683034215001</c:v>
                </c:pt>
                <c:pt idx="141">
                  <c:v>1.00530877641017</c:v>
                </c:pt>
                <c:pt idx="142">
                  <c:v>1.0084916628652101</c:v>
                </c:pt>
                <c:pt idx="143">
                  <c:v>1.0117151037343299</c:v>
                </c:pt>
                <c:pt idx="144">
                  <c:v>1.0149772500812799</c:v>
                </c:pt>
                <c:pt idx="145">
                  <c:v>1.0182762610209399</c:v>
                </c:pt>
                <c:pt idx="146">
                  <c:v>1.02161030172695</c:v>
                </c:pt>
                <c:pt idx="147">
                  <c:v>1.02497754151169</c:v>
                </c:pt>
                <c:pt idx="148">
                  <c:v>1.02837615197759</c:v>
                </c:pt>
                <c:pt idx="149">
                  <c:v>1.03180430523925</c:v>
                </c:pt>
                <c:pt idx="150">
                  <c:v>1.03526017221518</c:v>
                </c:pt>
                <c:pt idx="151">
                  <c:v>1.0387419209883499</c:v>
                </c:pt>
                <c:pt idx="152">
                  <c:v>1.0422477152343901</c:v>
                </c:pt>
                <c:pt idx="153">
                  <c:v>1.0457757127163001</c:v>
                </c:pt>
                <c:pt idx="154">
                  <c:v>1.04932406384461</c:v>
                </c:pt>
                <c:pt idx="155">
                  <c:v>1.0528909103017401</c:v>
                </c:pt>
                <c:pt idx="156">
                  <c:v>1.0564743837293</c:v>
                </c:pt>
                <c:pt idx="157">
                  <c:v>1.06007260447739</c:v>
                </c:pt>
                <c:pt idx="158">
                  <c:v>1.0636836804144001</c:v>
                </c:pt>
                <c:pt idx="159">
                  <c:v>1.0673057057965101</c:v>
                </c:pt>
                <c:pt idx="160">
                  <c:v>1.0709367601954001</c:v>
                </c:pt>
                <c:pt idx="161">
                  <c:v>1.07457490748349</c:v>
                </c:pt>
                <c:pt idx="162">
                  <c:v>1.0782182086469301</c:v>
                </c:pt>
                <c:pt idx="163">
                  <c:v>1.08186555440384</c:v>
                </c:pt>
                <c:pt idx="164">
                  <c:v>1.0855171441677101</c:v>
                </c:pt>
                <c:pt idx="165">
                  <c:v>1.08917327795348</c:v>
                </c:pt>
                <c:pt idx="166">
                  <c:v>1.0928342419363899</c:v>
                </c:pt>
                <c:pt idx="167">
                  <c:v>1.0965003093177399</c:v>
                </c:pt>
                <c:pt idx="168">
                  <c:v>1.1001717411299401</c:v>
                </c:pt>
                <c:pt idx="169">
                  <c:v>1.1038487869853499</c:v>
                </c:pt>
                <c:pt idx="170">
                  <c:v>1.10753168577321</c:v>
                </c:pt>
                <c:pt idx="171">
                  <c:v>1.1112206663086499</c:v>
                </c:pt>
                <c:pt idx="172">
                  <c:v>1.11491594793744</c:v>
                </c:pt>
                <c:pt idx="173">
                  <c:v>1.1186177410996301</c:v>
                </c:pt>
                <c:pt idx="174">
                  <c:v>1.1223262478553999</c:v>
                </c:pt>
                <c:pt idx="175">
                  <c:v>1.1260416623757199</c:v>
                </c:pt>
                <c:pt idx="176">
                  <c:v>1.1297641714005999</c:v>
                </c:pt>
                <c:pt idx="177">
                  <c:v>1.1334939546670899</c:v>
                </c:pt>
                <c:pt idx="178">
                  <c:v>1.13723118530954</c:v>
                </c:pt>
                <c:pt idx="179">
                  <c:v>1.1409760302338701</c:v>
                </c:pt>
                <c:pt idx="180">
                  <c:v>1.1447286504678</c:v>
                </c:pt>
                <c:pt idx="181">
                  <c:v>1.1484892014889201</c:v>
                </c:pt>
                <c:pt idx="182">
                  <c:v>1.1522578335319</c:v>
                </c:pt>
                <c:pt idx="183">
                  <c:v>1.15603469187659</c:v>
                </c:pt>
                <c:pt idx="184">
                  <c:v>1.1598199171181101</c:v>
                </c:pt>
                <c:pt idx="185">
                  <c:v>1.16361364542041</c:v>
                </c:pt>
                <c:pt idx="186">
                  <c:v>1.16741600875425</c:v>
                </c:pt>
                <c:pt idx="187">
                  <c:v>1.1712271351208501</c:v>
                </c:pt>
                <c:pt idx="188">
                  <c:v>1.17504714876197</c:v>
                </c:pt>
                <c:pt idx="189">
                  <c:v>1.1788761703576101</c:v>
                </c:pt>
                <c:pt idx="190">
                  <c:v>1.1827143172119301</c:v>
                </c:pt>
                <c:pt idx="191">
                  <c:v>1.18656170342828</c:v>
                </c:pt>
                <c:pt idx="192">
                  <c:v>1.19041844007408</c:v>
                </c:pt>
                <c:pt idx="193">
                  <c:v>1.19428463533616</c:v>
                </c:pt>
                <c:pt idx="194">
                  <c:v>1.1981603946672299</c:v>
                </c:pt>
                <c:pt idx="195">
                  <c:v>1.2020458209240199</c:v>
                </c:pt>
                <c:pt idx="196">
                  <c:v>1.2059410144976801</c:v>
                </c:pt>
                <c:pt idx="197">
                  <c:v>1.2098460734368299</c:v>
                </c:pt>
                <c:pt idx="198">
                  <c:v>1.21376109356391</c:v>
                </c:pt>
                <c:pt idx="199">
                  <c:v>1.217686168585</c:v>
                </c:pt>
                <c:pt idx="200">
                  <c:v>1.22162139019376</c:v>
                </c:pt>
                <c:pt idx="201">
                  <c:v>1.2255668481697299</c:v>
                </c:pt>
                <c:pt idx="202">
                  <c:v>1.2295226304713101</c:v>
                </c:pt>
                <c:pt idx="203">
                  <c:v>1.2334888233238801</c:v>
                </c:pt>
                <c:pt idx="204">
                  <c:v>1.2374655113031701</c:v>
                </c:pt>
                <c:pt idx="205">
                  <c:v>1.24145277741438</c:v>
                </c:pt>
                <c:pt idx="206">
                  <c:v>1.2454507031670801</c:v>
                </c:pt>
                <c:pt idx="207">
                  <c:v>1.24945936864632</c:v>
                </c:pt>
                <c:pt idx="208">
                  <c:v>1.2534788525801099</c:v>
                </c:pt>
                <c:pt idx="209">
                  <c:v>1.2575092324034201</c:v>
                </c:pt>
                <c:pt idx="210">
                  <c:v>1.26155058431901</c:v>
                </c:pt>
                <c:pt idx="211">
                  <c:v>1.26560298335525</c:v>
                </c:pt>
                <c:pt idx="212">
                  <c:v>1.26966650342099</c:v>
                </c:pt>
                <c:pt idx="213">
                  <c:v>1.2737412173578</c:v>
                </c:pt>
                <c:pt idx="214">
                  <c:v>1.27782719698963</c:v>
                </c:pt>
                <c:pt idx="215">
                  <c:v>1.28192451317015</c:v>
                </c:pt>
                <c:pt idx="216">
                  <c:v>1.2860332358276401</c:v>
                </c:pt>
                <c:pt idx="217">
                  <c:v>1.2901534340079801</c:v>
                </c:pt>
                <c:pt idx="218">
                  <c:v>1.29428517591537</c:v>
                </c:pt>
                <c:pt idx="219">
                  <c:v>1.29842852895133</c:v>
                </c:pt>
                <c:pt idx="220">
                  <c:v>1.3025835597517701</c:v>
                </c:pt>
                <c:pt idx="221">
                  <c:v>1.30675033422241</c:v>
                </c:pt>
                <c:pt idx="222">
                  <c:v>1.31092891757254</c:v>
                </c:pt>
                <c:pt idx="223">
                  <c:v>1.31511937434726</c:v>
                </c:pt>
                <c:pt idx="224">
                  <c:v>1.3193217684582501</c:v>
                </c:pt>
                <c:pt idx="225">
                  <c:v>1.3235361632132301</c:v>
                </c:pt>
                <c:pt idx="226">
                  <c:v>1.3277626213439799</c:v>
                </c:pt>
                <c:pt idx="227">
                  <c:v>1.3320012050332799</c:v>
                </c:pt>
                <c:pt idx="228">
                  <c:v>1.33625197594051</c:v>
                </c:pt>
                <c:pt idx="229">
                  <c:v>1.34051499522631</c:v>
                </c:pt>
                <c:pt idx="230">
                  <c:v>1.3447903235760099</c:v>
                </c:pt>
                <c:pt idx="231">
                  <c:v>1.34907802122221</c:v>
                </c:pt>
                <c:pt idx="232">
                  <c:v>1.3533781479662399</c:v>
                </c:pt>
                <c:pt idx="233">
                  <c:v>1.3576907631988899</c:v>
                </c:pt>
                <c:pt idx="234">
                  <c:v>1.3620159259201301</c:v>
                </c:pt>
                <c:pt idx="235">
                  <c:v>1.3663536947581101</c:v>
                </c:pt>
                <c:pt idx="236">
                  <c:v>1.37070412798731</c:v>
                </c:pt>
                <c:pt idx="237">
                  <c:v>1.3750672835459601</c:v>
                </c:pt>
                <c:pt idx="238">
                  <c:v>1.3794432190528401</c:v>
                </c:pt>
                <c:pt idx="239">
                  <c:v>1.38383199182323</c:v>
                </c:pt>
                <c:pt idx="240">
                  <c:v>1.3882336588844399</c:v>
                </c:pt>
                <c:pt idx="241">
                  <c:v>1.39264827699052</c:v>
                </c:pt>
                <c:pt idx="242">
                  <c:v>1.39707590263654</c:v>
                </c:pt>
                <c:pt idx="243">
                  <c:v>1.4015165920722299</c:v>
                </c:pt>
                <c:pt idx="244">
                  <c:v>1.40597040131511</c:v>
                </c:pt>
                <c:pt idx="245">
                  <c:v>1.41043738616317</c:v>
                </c:pt>
                <c:pt idx="246">
                  <c:v>1.4149176022069601</c:v>
                </c:pt>
                <c:pt idx="247">
                  <c:v>1.41941110484134</c:v>
                </c:pt>
                <c:pt idx="248">
                  <c:v>1.4239179492767</c:v>
                </c:pt>
                <c:pt idx="249">
                  <c:v>1.4284381905498</c:v>
                </c:pt>
                <c:pt idx="250">
                  <c:v>1.43297188353422</c:v>
                </c:pt>
                <c:pt idx="251">
                  <c:v>1.4375190829503799</c:v>
                </c:pt>
                <c:pt idx="252">
                  <c:v>1.44207984337527</c:v>
                </c:pt>
                <c:pt idx="253">
                  <c:v>1.4466542192517799</c:v>
                </c:pt>
                <c:pt idx="254">
                  <c:v>1.45124226489765</c:v>
                </c:pt>
                <c:pt idx="255">
                  <c:v>1.4558440345142301</c:v>
                </c:pt>
                <c:pt idx="256">
                  <c:v>1.4604595821948201</c:v>
                </c:pt>
                <c:pt idx="257">
                  <c:v>1.4650889619327601</c:v>
                </c:pt>
                <c:pt idx="258">
                  <c:v>1.4697322276292399</c:v>
                </c:pt>
                <c:pt idx="259">
                  <c:v>1.47438943310084</c:v>
                </c:pt>
                <c:pt idx="260">
                  <c:v>1.4790606320868001</c:v>
                </c:pt>
                <c:pt idx="261">
                  <c:v>1.48374587825608</c:v>
                </c:pt>
                <c:pt idx="262">
                  <c:v>1.48844522521414</c:v>
                </c:pt>
                <c:pt idx="263">
                  <c:v>1.4931587265095401</c:v>
                </c:pt>
                <c:pt idx="264">
                  <c:v>1.4978864356402499</c:v>
                </c:pt>
                <c:pt idx="265">
                  <c:v>1.50262840605985</c:v>
                </c:pt>
                <c:pt idx="266">
                  <c:v>1.5073846911834801</c:v>
                </c:pt>
                <c:pt idx="267">
                  <c:v>1.51215534439354</c:v>
                </c:pt>
                <c:pt idx="268">
                  <c:v>1.5169404190453599</c:v>
                </c:pt>
                <c:pt idx="269">
                  <c:v>1.5217399684725299</c:v>
                </c:pt>
                <c:pt idx="270">
                  <c:v>1.52655404599217</c:v>
                </c:pt>
                <c:pt idx="271">
                  <c:v>1.53138270490999</c:v>
                </c:pt>
                <c:pt idx="272">
                  <c:v>1.53622599852523</c:v>
                </c:pt>
                <c:pt idx="273">
                  <c:v>1.54108398013537</c:v>
                </c:pt>
                <c:pt idx="274">
                  <c:v>1.5459567030407899</c:v>
                </c:pt>
                <c:pt idx="275">
                  <c:v>1.5508442205493</c:v>
                </c:pt>
                <c:pt idx="276">
                  <c:v>1.55574658598041</c:v>
                </c:pt>
                <c:pt idx="277">
                  <c:v>1.5606638526696199</c:v>
                </c:pt>
                <c:pt idx="278">
                  <c:v>1.5655960739724799</c:v>
                </c:pt>
                <c:pt idx="279">
                  <c:v>1.57054330326862</c:v>
                </c:pt>
                <c:pt idx="280">
                  <c:v>1.57550559396557</c:v>
                </c:pt>
                <c:pt idx="281">
                  <c:v>1.58048299950259</c:v>
                </c:pt>
                <c:pt idx="282">
                  <c:v>1.58547557335426</c:v>
                </c:pt>
                <c:pt idx="283">
                  <c:v>1.59048336903412</c:v>
                </c:pt>
                <c:pt idx="284">
                  <c:v>1.5955064400980301</c:v>
                </c:pt>
                <c:pt idx="285">
                  <c:v>1.6005448401476301</c:v>
                </c:pt>
                <c:pt idx="286">
                  <c:v>1.6055986228335699</c:v>
                </c:pt>
                <c:pt idx="287">
                  <c:v>1.6106678418587399</c:v>
                </c:pt>
                <c:pt idx="288">
                  <c:v>1.61575255098132</c:v>
                </c:pt>
                <c:pt idx="289">
                  <c:v>1.62085280401785</c:v>
                </c:pt>
                <c:pt idx="290">
                  <c:v>1.62596865484619</c:v>
                </c:pt>
                <c:pt idx="291">
                  <c:v>1.6311001574084001</c:v>
                </c:pt>
                <c:pt idx="292">
                  <c:v>1.63624736571346</c:v>
                </c:pt>
                <c:pt idx="293">
                  <c:v>1.64141033384016</c:v>
                </c:pt>
                <c:pt idx="294">
                  <c:v>1.64658911593959</c:v>
                </c:pt>
                <c:pt idx="295">
                  <c:v>1.65178376623792</c:v>
                </c:pt>
                <c:pt idx="296">
                  <c:v>1.6569943390388</c:v>
                </c:pt>
                <c:pt idx="297">
                  <c:v>1.66222088872597</c:v>
                </c:pt>
                <c:pt idx="298">
                  <c:v>1.6674634697655399</c:v>
                </c:pt>
                <c:pt idx="299">
                  <c:v>1.6727221367084899</c:v>
                </c:pt>
                <c:pt idx="300">
                  <c:v>1.6779969441929199</c:v>
                </c:pt>
                <c:pt idx="301">
                  <c:v>1.68328794694634</c:v>
                </c:pt>
                <c:pt idx="302">
                  <c:v>1.6885951997878701</c:v>
                </c:pt>
                <c:pt idx="303">
                  <c:v>1.6939187576304</c:v>
                </c:pt>
                <c:pt idx="304">
                  <c:v>1.6992586754827299</c:v>
                </c:pt>
                <c:pt idx="305">
                  <c:v>1.7046150084516301</c:v>
                </c:pt>
                <c:pt idx="306">
                  <c:v>1.70998781174388</c:v>
                </c:pt>
                <c:pt idx="307">
                  <c:v>1.7153771406682901</c:v>
                </c:pt>
                <c:pt idx="308">
                  <c:v>1.7207830506375501</c:v>
                </c:pt>
                <c:pt idx="309">
                  <c:v>1.7262055971702399</c:v>
                </c:pt>
                <c:pt idx="310">
                  <c:v>1.7316448358926699</c:v>
                </c:pt>
                <c:pt idx="311">
                  <c:v>1.7371008225407201</c:v>
                </c:pt>
                <c:pt idx="312">
                  <c:v>1.7425736129616201</c:v>
                </c:pt>
                <c:pt idx="313">
                  <c:v>1.74806326311575</c:v>
                </c:pt>
                <c:pt idx="314">
                  <c:v>1.7535698290783299</c:v>
                </c:pt>
                <c:pt idx="315">
                  <c:v>1.7590933670411399</c:v>
                </c:pt>
                <c:pt idx="316">
                  <c:v>1.76463393331424</c:v>
                </c:pt>
                <c:pt idx="317">
                  <c:v>1.77019158432755</c:v>
                </c:pt>
                <c:pt idx="318">
                  <c:v>1.77576637663248</c:v>
                </c:pt>
                <c:pt idx="319">
                  <c:v>1.78135836690351</c:v>
                </c:pt>
                <c:pt idx="320">
                  <c:v>1.7869676119397599</c:v>
                </c:pt>
                <c:pt idx="321">
                  <c:v>1.7925941686665501</c:v>
                </c:pt>
                <c:pt idx="322">
                  <c:v>1.7982380941368299</c:v>
                </c:pt>
                <c:pt idx="323">
                  <c:v>1.8038994455327499</c:v>
                </c:pt>
                <c:pt idx="324">
                  <c:v>1.8095782801670499</c:v>
                </c:pt>
                <c:pt idx="325">
                  <c:v>1.81527465548456</c:v>
                </c:pt>
                <c:pt idx="326">
                  <c:v>1.82098862906354</c:v>
                </c:pt>
                <c:pt idx="327">
                  <c:v>1.82672025861715</c:v>
                </c:pt>
                <c:pt idx="328">
                  <c:v>1.8324696019947999</c:v>
                </c:pt>
                <c:pt idx="329">
                  <c:v>1.8382367171834499</c:v>
                </c:pt>
                <c:pt idx="330">
                  <c:v>1.84402166230902</c:v>
                </c:pt>
                <c:pt idx="331">
                  <c:v>1.8498244956376899</c:v>
                </c:pt>
                <c:pt idx="332">
                  <c:v>1.85564527557715</c:v>
                </c:pt>
                <c:pt idx="333">
                  <c:v>1.8614840606779499</c:v>
                </c:pt>
                <c:pt idx="334">
                  <c:v>1.86734090963467</c:v>
                </c:pt>
                <c:pt idx="335">
                  <c:v>1.8732158812873001</c:v>
                </c:pt>
                <c:pt idx="336">
                  <c:v>1.87910903462235</c:v>
                </c:pt>
                <c:pt idx="337">
                  <c:v>1.8850204287741299</c:v>
                </c:pt>
                <c:pt idx="338">
                  <c:v>1.89095012302596</c:v>
                </c:pt>
                <c:pt idx="339">
                  <c:v>1.89689817681129</c:v>
                </c:pt>
                <c:pt idx="340">
                  <c:v>1.90286464971494</c:v>
                </c:pt>
                <c:pt idx="341">
                  <c:v>1.90884960147428</c:v>
                </c:pt>
                <c:pt idx="342">
                  <c:v>1.9148530919803</c:v>
                </c:pt>
                <c:pt idx="343">
                  <c:v>1.9208751812787599</c:v>
                </c:pt>
                <c:pt idx="344">
                  <c:v>1.92691592957142</c:v>
                </c:pt>
                <c:pt idx="345">
                  <c:v>1.9329753972170201</c:v>
                </c:pt>
                <c:pt idx="346">
                  <c:v>1.93905364473241</c:v>
                </c:pt>
                <c:pt idx="347">
                  <c:v>1.9451507327937301</c:v>
                </c:pt>
                <c:pt idx="348">
                  <c:v>1.9512667222373401</c:v>
                </c:pt>
                <c:pt idx="349">
                  <c:v>1.95740167406108</c:v>
                </c:pt>
                <c:pt idx="350">
                  <c:v>1.9635556494250599</c:v>
                </c:pt>
                <c:pt idx="351">
                  <c:v>1.96972870965306</c:v>
                </c:pt>
                <c:pt idx="352">
                  <c:v>1.97592091623327</c:v>
                </c:pt>
                <c:pt idx="353">
                  <c:v>1.9821323308193799</c:v>
                </c:pt>
                <c:pt idx="354">
                  <c:v>1.9883630152318099</c:v>
                </c:pt>
                <c:pt idx="355">
                  <c:v>1.99461303145847</c:v>
                </c:pt>
                <c:pt idx="356">
                  <c:v>2.0008824416558899</c:v>
                </c:pt>
                <c:pt idx="357">
                  <c:v>2.0071713081501401</c:v>
                </c:pt>
                <c:pt idx="358">
                  <c:v>2.0134796934380099</c:v>
                </c:pt>
                <c:pt idx="359">
                  <c:v>2.0198076601877499</c:v>
                </c:pt>
                <c:pt idx="360">
                  <c:v>2.02615527124021</c:v>
                </c:pt>
                <c:pt idx="361">
                  <c:v>2.0325225896097501</c:v>
                </c:pt>
                <c:pt idx="362">
                  <c:v>2.0389096784851999</c:v>
                </c:pt>
                <c:pt idx="363">
                  <c:v>2.0453166012308701</c:v>
                </c:pt>
                <c:pt idx="364">
                  <c:v>2.0517434213874202</c:v>
                </c:pt>
                <c:pt idx="365">
                  <c:v>2.0581902026729102</c:v>
                </c:pt>
                <c:pt idx="366">
                  <c:v>2.06465700898362</c:v>
                </c:pt>
                <c:pt idx="367">
                  <c:v>2.0711439043950701</c:v>
                </c:pt>
                <c:pt idx="368">
                  <c:v>2.0776509531629399</c:v>
                </c:pt>
                <c:pt idx="369">
                  <c:v>2.08417821972398</c:v>
                </c:pt>
                <c:pt idx="370">
                  <c:v>2.0907257686969198</c:v>
                </c:pt>
                <c:pt idx="371">
                  <c:v>2.09729366488334</c:v>
                </c:pt>
                <c:pt idx="372">
                  <c:v>2.1038819732687499</c:v>
                </c:pt>
                <c:pt idx="373">
                  <c:v>2.1104907590233202</c:v>
                </c:pt>
                <c:pt idx="374">
                  <c:v>2.1171200875028</c:v>
                </c:pt>
                <c:pt idx="375">
                  <c:v>2.1237700242495299</c:v>
                </c:pt>
                <c:pt idx="376">
                  <c:v>2.1304406349932501</c:v>
                </c:pt>
                <c:pt idx="377">
                  <c:v>2.1371319856519699</c:v>
                </c:pt>
                <c:pt idx="378">
                  <c:v>2.1438441423329402</c:v>
                </c:pt>
                <c:pt idx="379">
                  <c:v>2.1505771713334698</c:v>
                </c:pt>
                <c:pt idx="380">
                  <c:v>2.1573311391418102</c:v>
                </c:pt>
                <c:pt idx="381">
                  <c:v>2.1641061124380201</c:v>
                </c:pt>
                <c:pt idx="382">
                  <c:v>2.1709021580949299</c:v>
                </c:pt>
                <c:pt idx="383">
                  <c:v>2.1777193431789201</c:v>
                </c:pt>
                <c:pt idx="384">
                  <c:v>2.1845577349507699</c:v>
                </c:pt>
                <c:pt idx="385">
                  <c:v>2.1914174008666398</c:v>
                </c:pt>
                <c:pt idx="386">
                  <c:v>2.19829840857884</c:v>
                </c:pt>
                <c:pt idx="387">
                  <c:v>2.2052008259367102</c:v>
                </c:pt>
                <c:pt idx="388">
                  <c:v>2.2121247209874202</c:v>
                </c:pt>
                <c:pt idx="389">
                  <c:v>2.2190701619770201</c:v>
                </c:pt>
                <c:pt idx="390">
                  <c:v>2.2260372173510699</c:v>
                </c:pt>
                <c:pt idx="391">
                  <c:v>2.2330259557555898</c:v>
                </c:pt>
                <c:pt idx="392">
                  <c:v>2.2400364460379598</c:v>
                </c:pt>
                <c:pt idx="393">
                  <c:v>2.24706875724765</c:v>
                </c:pt>
                <c:pt idx="394">
                  <c:v>2.2541229586371401</c:v>
                </c:pt>
                <c:pt idx="395">
                  <c:v>2.2611991196628201</c:v>
                </c:pt>
                <c:pt idx="396">
                  <c:v>2.2682973099856798</c:v>
                </c:pt>
                <c:pt idx="397">
                  <c:v>2.27541759947231</c:v>
                </c:pt>
                <c:pt idx="398">
                  <c:v>2.2825600581956</c:v>
                </c:pt>
                <c:pt idx="399">
                  <c:v>2.2897247564357701</c:v>
                </c:pt>
                <c:pt idx="400">
                  <c:v>2.2969117646809698</c:v>
                </c:pt>
                <c:pt idx="401">
                  <c:v>2.3041211536283499</c:v>
                </c:pt>
                <c:pt idx="402">
                  <c:v>2.3113529941846198</c:v>
                </c:pt>
                <c:pt idx="403">
                  <c:v>2.3186073574672501</c:v>
                </c:pt>
                <c:pt idx="404">
                  <c:v>2.3258843148049801</c:v>
                </c:pt>
                <c:pt idx="405">
                  <c:v>2.3331839377388199</c:v>
                </c:pt>
                <c:pt idx="406">
                  <c:v>2.3405062980228402</c:v>
                </c:pt>
                <c:pt idx="407">
                  <c:v>2.3478514676250302</c:v>
                </c:pt>
                <c:pt idx="408">
                  <c:v>2.35521951872802</c:v>
                </c:pt>
                <c:pt idx="409">
                  <c:v>2.36261052373011</c:v>
                </c:pt>
                <c:pt idx="410">
                  <c:v>2.37002455524599</c:v>
                </c:pt>
                <c:pt idx="411">
                  <c:v>2.37746168610748</c:v>
                </c:pt>
                <c:pt idx="412">
                  <c:v>2.3849219893644902</c:v>
                </c:pt>
                <c:pt idx="413">
                  <c:v>2.3924055382858702</c:v>
                </c:pt>
                <c:pt idx="414">
                  <c:v>2.3999124063601802</c:v>
                </c:pt>
                <c:pt idx="415">
                  <c:v>2.4074426672964502</c:v>
                </c:pt>
                <c:pt idx="416">
                  <c:v>2.4149963950251099</c:v>
                </c:pt>
                <c:pt idx="417">
                  <c:v>2.4225736636988802</c:v>
                </c:pt>
                <c:pt idx="418">
                  <c:v>2.4301745476934702</c:v>
                </c:pt>
                <c:pt idx="419">
                  <c:v>2.4377991216083998</c:v>
                </c:pt>
                <c:pt idx="420">
                  <c:v>2.4454474602679799</c:v>
                </c:pt>
                <c:pt idx="421">
                  <c:v>2.4531196387219998</c:v>
                </c:pt>
                <c:pt idx="422">
                  <c:v>2.4608157322465698</c:v>
                </c:pt>
                <c:pt idx="423">
                  <c:v>2.4685358163451001</c:v>
                </c:pt>
                <c:pt idx="424">
                  <c:v>2.4762799667490101</c:v>
                </c:pt>
                <c:pt idx="425">
                  <c:v>2.4840482594184601</c:v>
                </c:pt>
                <c:pt idx="426">
                  <c:v>2.4918407705433601</c:v>
                </c:pt>
                <c:pt idx="427">
                  <c:v>2.4996575765442701</c:v>
                </c:pt>
                <c:pt idx="428">
                  <c:v>2.5074987540729601</c:v>
                </c:pt>
                <c:pt idx="429">
                  <c:v>2.51536438001339</c:v>
                </c:pt>
                <c:pt idx="430">
                  <c:v>2.52325453148265</c:v>
                </c:pt>
                <c:pt idx="431">
                  <c:v>2.5311692858315902</c:v>
                </c:pt>
                <c:pt idx="432">
                  <c:v>2.5391087206459</c:v>
                </c:pt>
                <c:pt idx="433">
                  <c:v>2.5470729137466601</c:v>
                </c:pt>
                <c:pt idx="434">
                  <c:v>2.5550619431913901</c:v>
                </c:pt>
                <c:pt idx="435">
                  <c:v>2.5630758872748798</c:v>
                </c:pt>
                <c:pt idx="436">
                  <c:v>2.5711148245298099</c:v>
                </c:pt>
                <c:pt idx="437">
                  <c:v>2.57917883372797</c:v>
                </c:pt>
                <c:pt idx="438">
                  <c:v>2.5872679938808201</c:v>
                </c:pt>
                <c:pt idx="439">
                  <c:v>2.5953823842402799</c:v>
                </c:pt>
                <c:pt idx="440">
                  <c:v>2.6035220842998501</c:v>
                </c:pt>
                <c:pt idx="441">
                  <c:v>2.6116871737951999</c:v>
                </c:pt>
                <c:pt idx="442">
                  <c:v>2.6198777327052798</c:v>
                </c:pt>
                <c:pt idx="443">
                  <c:v>2.6280938412527299</c:v>
                </c:pt>
                <c:pt idx="444">
                  <c:v>2.6363355799052801</c:v>
                </c:pt>
                <c:pt idx="445">
                  <c:v>2.64460302937615</c:v>
                </c:pt>
                <c:pt idx="446">
                  <c:v>2.65289627062517</c:v>
                </c:pt>
                <c:pt idx="447">
                  <c:v>2.6612153848595299</c:v>
                </c:pt>
                <c:pt idx="448">
                  <c:v>2.6695604535345501</c:v>
                </c:pt>
                <c:pt idx="449">
                  <c:v>2.6779315583547501</c:v>
                </c:pt>
                <c:pt idx="450">
                  <c:v>2.6863287812744998</c:v>
                </c:pt>
                <c:pt idx="451">
                  <c:v>2.6947522044990002</c:v>
                </c:pt>
                <c:pt idx="452">
                  <c:v>2.7032019104851002</c:v>
                </c:pt>
                <c:pt idx="453">
                  <c:v>2.7116779819421</c:v>
                </c:pt>
                <c:pt idx="454">
                  <c:v>2.7201805018327501</c:v>
                </c:pt>
                <c:pt idx="455">
                  <c:v>2.7287095533740602</c:v>
                </c:pt>
                <c:pt idx="456">
                  <c:v>2.7372652200380698</c:v>
                </c:pt>
                <c:pt idx="457">
                  <c:v>2.7458475855527</c:v>
                </c:pt>
                <c:pt idx="458">
                  <c:v>2.7544567339029999</c:v>
                </c:pt>
                <c:pt idx="459">
                  <c:v>2.7630927493314399</c:v>
                </c:pt>
                <c:pt idx="460">
                  <c:v>2.7717557163391402</c:v>
                </c:pt>
                <c:pt idx="461">
                  <c:v>2.7804457196868002</c:v>
                </c:pt>
                <c:pt idx="462">
                  <c:v>2.7891628443953098</c:v>
                </c:pt>
                <c:pt idx="463">
                  <c:v>2.7979071757468099</c:v>
                </c:pt>
                <c:pt idx="464">
                  <c:v>2.8066787992855402</c:v>
                </c:pt>
                <c:pt idx="465">
                  <c:v>2.8154778008186598</c:v>
                </c:pt>
                <c:pt idx="466">
                  <c:v>2.82430426641722</c:v>
                </c:pt>
                <c:pt idx="467">
                  <c:v>2.8331582824169201</c:v>
                </c:pt>
                <c:pt idx="468">
                  <c:v>2.8420399354192201</c:v>
                </c:pt>
                <c:pt idx="469">
                  <c:v>2.8509493122919598</c:v>
                </c:pt>
                <c:pt idx="470">
                  <c:v>2.8598865001703602</c:v>
                </c:pt>
                <c:pt idx="471">
                  <c:v>2.86885158645799</c:v>
                </c:pt>
                <c:pt idx="472">
                  <c:v>2.8778446588275801</c:v>
                </c:pt>
                <c:pt idx="473">
                  <c:v>2.8868658052220399</c:v>
                </c:pt>
                <c:pt idx="474">
                  <c:v>2.89591511385487</c:v>
                </c:pt>
                <c:pt idx="475">
                  <c:v>2.90499267321194</c:v>
                </c:pt>
                <c:pt idx="476">
                  <c:v>2.9140985720515702</c:v>
                </c:pt>
                <c:pt idx="477">
                  <c:v>2.9232328994058299</c:v>
                </c:pt>
                <c:pt idx="478">
                  <c:v>2.9323957445813398</c:v>
                </c:pt>
                <c:pt idx="479">
                  <c:v>2.9415871971602701</c:v>
                </c:pt>
                <c:pt idx="480">
                  <c:v>2.9508073470012199</c:v>
                </c:pt>
                <c:pt idx="481">
                  <c:v>2.9600562842398199</c:v>
                </c:pt>
                <c:pt idx="482">
                  <c:v>2.9693340992903399</c:v>
                </c:pt>
                <c:pt idx="483">
                  <c:v>2.9786408828458901</c:v>
                </c:pt>
                <c:pt idx="484">
                  <c:v>2.9879767258796699</c:v>
                </c:pt>
                <c:pt idx="485">
                  <c:v>2.9973417196459402</c:v>
                </c:pt>
                <c:pt idx="486">
                  <c:v>3.0067359556807798</c:v>
                </c:pt>
                <c:pt idx="487">
                  <c:v>3.0161595258032601</c:v>
                </c:pt>
                <c:pt idx="488">
                  <c:v>3.0256125221158201</c:v>
                </c:pt>
                <c:pt idx="489">
                  <c:v>3.0350950370060898</c:v>
                </c:pt>
                <c:pt idx="490">
                  <c:v>3.0446071631467899</c:v>
                </c:pt>
                <c:pt idx="491">
                  <c:v>3.0541489934975599</c:v>
                </c:pt>
                <c:pt idx="492">
                  <c:v>3.0637206213054302</c:v>
                </c:pt>
                <c:pt idx="493">
                  <c:v>3.0733221401057502</c:v>
                </c:pt>
                <c:pt idx="494">
                  <c:v>3.0829536437232399</c:v>
                </c:pt>
                <c:pt idx="495">
                  <c:v>3.0926152262730802</c:v>
                </c:pt>
                <c:pt idx="496">
                  <c:v>3.1023069821614602</c:v>
                </c:pt>
                <c:pt idx="497">
                  <c:v>3.1120290060870301</c:v>
                </c:pt>
                <c:pt idx="498">
                  <c:v>3.1217813930412102</c:v>
                </c:pt>
                <c:pt idx="499">
                  <c:v>3.1315642383100202</c:v>
                </c:pt>
                <c:pt idx="500">
                  <c:v>3.14137763747412</c:v>
                </c:pt>
                <c:pt idx="501">
                  <c:v>3.15122168641033</c:v>
                </c:pt>
                <c:pt idx="502">
                  <c:v>3.1610964812924598</c:v>
                </c:pt>
                <c:pt idx="503">
                  <c:v>3.17100211859215</c:v>
                </c:pt>
                <c:pt idx="504">
                  <c:v>3.1809386950802501</c:v>
                </c:pt>
                <c:pt idx="505">
                  <c:v>3.19090630782692</c:v>
                </c:pt>
                <c:pt idx="506">
                  <c:v>3.2009050542036799</c:v>
                </c:pt>
                <c:pt idx="507">
                  <c:v>3.2109350318837602</c:v>
                </c:pt>
                <c:pt idx="508">
                  <c:v>3.2209963388428098</c:v>
                </c:pt>
                <c:pt idx="509">
                  <c:v>3.2310890733608</c:v>
                </c:pt>
                <c:pt idx="510">
                  <c:v>3.24121333402198</c:v>
                </c:pt>
                <c:pt idx="511">
                  <c:v>3.2513692197165001</c:v>
                </c:pt>
                <c:pt idx="512">
                  <c:v>3.2615568296412398</c:v>
                </c:pt>
                <c:pt idx="513">
                  <c:v>3.2717762633009402</c:v>
                </c:pt>
                <c:pt idx="514">
                  <c:v>3.2820276205088499</c:v>
                </c:pt>
                <c:pt idx="515">
                  <c:v>3.2923110013877199</c:v>
                </c:pt>
                <c:pt idx="516">
                  <c:v>3.3026265063712299</c:v>
                </c:pt>
                <c:pt idx="517">
                  <c:v>3.3129742362049401</c:v>
                </c:pt>
                <c:pt idx="518">
                  <c:v>3.3233542919466998</c:v>
                </c:pt>
                <c:pt idx="519">
                  <c:v>3.3337667749682298</c:v>
                </c:pt>
                <c:pt idx="520">
                  <c:v>3.3442117869559702</c:v>
                </c:pt>
                <c:pt idx="521">
                  <c:v>3.35468942991199</c:v>
                </c:pt>
                <c:pt idx="522">
                  <c:v>3.36519980615522</c:v>
                </c:pt>
                <c:pt idx="523">
                  <c:v>3.3757430183222099</c:v>
                </c:pt>
                <c:pt idx="524">
                  <c:v>3.3863191693684098</c:v>
                </c:pt>
                <c:pt idx="525">
                  <c:v>3.3969283625687798</c:v>
                </c:pt>
                <c:pt idx="526">
                  <c:v>3.40757070151929</c:v>
                </c:pt>
                <c:pt idx="527">
                  <c:v>3.4182462901379398</c:v>
                </c:pt>
                <c:pt idx="528">
                  <c:v>3.4289552326649302</c:v>
                </c:pt>
                <c:pt idx="529">
                  <c:v>3.4396976336652201</c:v>
                </c:pt>
                <c:pt idx="530">
                  <c:v>3.4504735980280401</c:v>
                </c:pt>
                <c:pt idx="531">
                  <c:v>3.46128323096899</c:v>
                </c:pt>
                <c:pt idx="532">
                  <c:v>3.47212663803026</c:v>
                </c:pt>
                <c:pt idx="533">
                  <c:v>3.48300392508254</c:v>
                </c:pt>
                <c:pt idx="534">
                  <c:v>3.4939151983256802</c:v>
                </c:pt>
                <c:pt idx="535">
                  <c:v>3.50486056428903</c:v>
                </c:pt>
                <c:pt idx="536">
                  <c:v>3.5158401298337001</c:v>
                </c:pt>
                <c:pt idx="537">
                  <c:v>3.5268540021533199</c:v>
                </c:pt>
                <c:pt idx="538">
                  <c:v>3.5379022887741298</c:v>
                </c:pt>
                <c:pt idx="539">
                  <c:v>3.5489850975571202</c:v>
                </c:pt>
                <c:pt idx="540">
                  <c:v>3.5601025366989099</c:v>
                </c:pt>
                <c:pt idx="541">
                  <c:v>3.5712547147325</c:v>
                </c:pt>
                <c:pt idx="542">
                  <c:v>3.5824417405284001</c:v>
                </c:pt>
                <c:pt idx="543">
                  <c:v>3.5936637232957098</c:v>
                </c:pt>
                <c:pt idx="544">
                  <c:v>3.6049207725838599</c:v>
                </c:pt>
                <c:pt idx="545">
                  <c:v>3.6162129982822901</c:v>
                </c:pt>
                <c:pt idx="546">
                  <c:v>3.6275405106230401</c:v>
                </c:pt>
                <c:pt idx="547">
                  <c:v>3.6389034201808799</c:v>
                </c:pt>
                <c:pt idx="548">
                  <c:v>3.6503018378744301</c:v>
                </c:pt>
                <c:pt idx="549">
                  <c:v>3.6617358749681599</c:v>
                </c:pt>
                <c:pt idx="550">
                  <c:v>3.6732056430722699</c:v>
                </c:pt>
                <c:pt idx="551">
                  <c:v>3.6847112541446299</c:v>
                </c:pt>
                <c:pt idx="552">
                  <c:v>3.6962528204914098</c:v>
                </c:pt>
                <c:pt idx="553">
                  <c:v>3.70783045476845</c:v>
                </c:pt>
                <c:pt idx="554">
                  <c:v>3.7194442699826298</c:v>
                </c:pt>
                <c:pt idx="555">
                  <c:v>3.7310943794920499</c:v>
                </c:pt>
                <c:pt idx="556">
                  <c:v>3.74278089700806</c:v>
                </c:pt>
                <c:pt idx="557">
                  <c:v>3.7545039365964499</c:v>
                </c:pt>
                <c:pt idx="558">
                  <c:v>3.76626361267772</c:v>
                </c:pt>
                <c:pt idx="559">
                  <c:v>3.7780600400286399</c:v>
                </c:pt>
                <c:pt idx="560">
                  <c:v>3.7898933337837399</c:v>
                </c:pt>
                <c:pt idx="561">
                  <c:v>3.8017636094359601</c:v>
                </c:pt>
                <c:pt idx="562">
                  <c:v>3.8136709828381199</c:v>
                </c:pt>
                <c:pt idx="563">
                  <c:v>3.8256155702033601</c:v>
                </c:pt>
                <c:pt idx="564">
                  <c:v>3.8375974881078898</c:v>
                </c:pt>
                <c:pt idx="565">
                  <c:v>3.8496168534898598</c:v>
                </c:pt>
                <c:pt idx="566">
                  <c:v>3.8616737836524599</c:v>
                </c:pt>
                <c:pt idx="567">
                  <c:v>3.8737683962640199</c:v>
                </c:pt>
                <c:pt idx="568">
                  <c:v>3.8859008093598799</c:v>
                </c:pt>
                <c:pt idx="569">
                  <c:v>3.8980711413427498</c:v>
                </c:pt>
                <c:pt idx="570">
                  <c:v>3.9102795109842599</c:v>
                </c:pt>
                <c:pt idx="571">
                  <c:v>3.9225260374260502</c:v>
                </c:pt>
                <c:pt idx="572">
                  <c:v>3.9348108401820001</c:v>
                </c:pt>
                <c:pt idx="573">
                  <c:v>3.9471340391371901</c:v>
                </c:pt>
                <c:pt idx="574">
                  <c:v>3.9594957545507699</c:v>
                </c:pt>
                <c:pt idx="575">
                  <c:v>3.9718961070569199</c:v>
                </c:pt>
                <c:pt idx="576">
                  <c:v>3.98433521766552</c:v>
                </c:pt>
                <c:pt idx="577">
                  <c:v>3.9968132077638399</c:v>
                </c:pt>
                <c:pt idx="578">
                  <c:v>4.0093301991175601</c:v>
                </c:pt>
                <c:pt idx="579">
                  <c:v>4.0218863138715699</c:v>
                </c:pt>
                <c:pt idx="580">
                  <c:v>4.0344816745518903</c:v>
                </c:pt>
                <c:pt idx="581">
                  <c:v>4.04711640406643</c:v>
                </c:pt>
                <c:pt idx="582">
                  <c:v>4.0597906257063396</c:v>
                </c:pt>
                <c:pt idx="583">
                  <c:v>4.0725044631466698</c:v>
                </c:pt>
                <c:pt idx="584">
                  <c:v>4.0852580404487799</c:v>
                </c:pt>
                <c:pt idx="585">
                  <c:v>4.0980514820605096</c:v>
                </c:pt>
                <c:pt idx="586">
                  <c:v>4.1108849128175704</c:v>
                </c:pt>
                <c:pt idx="587">
                  <c:v>4.12375845794526</c:v>
                </c:pt>
                <c:pt idx="588">
                  <c:v>4.1366722430591798</c:v>
                </c:pt>
                <c:pt idx="589">
                  <c:v>4.1496263941668499</c:v>
                </c:pt>
                <c:pt idx="590">
                  <c:v>4.1626210376684298</c:v>
                </c:pt>
                <c:pt idx="591">
                  <c:v>4.1756563003585399</c:v>
                </c:pt>
                <c:pt idx="592">
                  <c:v>4.1887323094272801</c:v>
                </c:pt>
                <c:pt idx="593">
                  <c:v>4.2018491924610402</c:v>
                </c:pt>
                <c:pt idx="594">
                  <c:v>4.2150070774447803</c:v>
                </c:pt>
                <c:pt idx="595">
                  <c:v>4.2282060927620302</c:v>
                </c:pt>
                <c:pt idx="596">
                  <c:v>4.2414463671974199</c:v>
                </c:pt>
                <c:pt idx="597">
                  <c:v>4.2547280299365999</c:v>
                </c:pt>
                <c:pt idx="598">
                  <c:v>4.2680512105688502</c:v>
                </c:pt>
                <c:pt idx="599">
                  <c:v>4.2814160390871301</c:v>
                </c:pt>
                <c:pt idx="600">
                  <c:v>4.29482264589062</c:v>
                </c:pt>
                <c:pt idx="601">
                  <c:v>4.3082711617843801</c:v>
                </c:pt>
                <c:pt idx="602">
                  <c:v>4.3217617179827403</c:v>
                </c:pt>
                <c:pt idx="603">
                  <c:v>4.3352944461080103</c:v>
                </c:pt>
                <c:pt idx="604">
                  <c:v>4.3488694781944401</c:v>
                </c:pt>
                <c:pt idx="605">
                  <c:v>4.36248694668748</c:v>
                </c:pt>
                <c:pt idx="606">
                  <c:v>4.3761469844463399</c:v>
                </c:pt>
                <c:pt idx="607">
                  <c:v>4.3898497247439501</c:v>
                </c:pt>
                <c:pt idx="608">
                  <c:v>4.4035953012702</c:v>
                </c:pt>
                <c:pt idx="609">
                  <c:v>4.4173838481317196</c:v>
                </c:pt>
                <c:pt idx="610">
                  <c:v>4.4312154998529003</c:v>
                </c:pt>
                <c:pt idx="611">
                  <c:v>4.4450903913787103</c:v>
                </c:pt>
                <c:pt idx="612">
                  <c:v>4.45900865807549</c:v>
                </c:pt>
                <c:pt idx="613">
                  <c:v>4.4729704357313604</c:v>
                </c:pt>
                <c:pt idx="614">
                  <c:v>4.4869758605587604</c:v>
                </c:pt>
                <c:pt idx="615">
                  <c:v>4.5010250691945801</c:v>
                </c:pt>
                <c:pt idx="616">
                  <c:v>4.5151181987027602</c:v>
                </c:pt>
                <c:pt idx="617">
                  <c:v>4.5292553865747003</c:v>
                </c:pt>
                <c:pt idx="618">
                  <c:v>4.5434367707311898</c:v>
                </c:pt>
                <c:pt idx="619">
                  <c:v>4.5576624895234703</c:v>
                </c:pt>
                <c:pt idx="620">
                  <c:v>4.5719326817341601</c:v>
                </c:pt>
                <c:pt idx="621">
                  <c:v>4.5862474865797997</c:v>
                </c:pt>
                <c:pt idx="622">
                  <c:v>4.6006070437112401</c:v>
                </c:pt>
                <c:pt idx="623">
                  <c:v>4.6150114932147002</c:v>
                </c:pt>
                <c:pt idx="624">
                  <c:v>4.6294609756144798</c:v>
                </c:pt>
                <c:pt idx="625">
                  <c:v>4.6439556318733803</c:v>
                </c:pt>
                <c:pt idx="626">
                  <c:v>4.6584956033937903</c:v>
                </c:pt>
                <c:pt idx="627">
                  <c:v>4.6730810320199998</c:v>
                </c:pt>
                <c:pt idx="628">
                  <c:v>4.6877120600389901</c:v>
                </c:pt>
                <c:pt idx="629">
                  <c:v>4.7023888301820396</c:v>
                </c:pt>
                <c:pt idx="630">
                  <c:v>4.7171114856261598</c:v>
                </c:pt>
                <c:pt idx="631">
                  <c:v>4.7318801699941897</c:v>
                </c:pt>
                <c:pt idx="632">
                  <c:v>4.7466950273594302</c:v>
                </c:pt>
                <c:pt idx="633">
                  <c:v>4.7615562022436304</c:v>
                </c:pt>
                <c:pt idx="634">
                  <c:v>4.7764638396199102</c:v>
                </c:pt>
                <c:pt idx="635">
                  <c:v>4.7914180849143397</c:v>
                </c:pt>
                <c:pt idx="636">
                  <c:v>4.8064190840070502</c:v>
                </c:pt>
                <c:pt idx="637">
                  <c:v>4.8214669832341102</c:v>
                </c:pt>
                <c:pt idx="638">
                  <c:v>4.8365619293864901</c:v>
                </c:pt>
                <c:pt idx="639">
                  <c:v>4.8517040697164404</c:v>
                </c:pt>
                <c:pt idx="640">
                  <c:v>4.8668935519342398</c:v>
                </c:pt>
                <c:pt idx="641">
                  <c:v>4.8821305242120498</c:v>
                </c:pt>
                <c:pt idx="642">
                  <c:v>4.8974151351842501</c:v>
                </c:pt>
                <c:pt idx="643">
                  <c:v>4.9127475339496902</c:v>
                </c:pt>
                <c:pt idx="644">
                  <c:v>4.9281278700724602</c:v>
                </c:pt>
                <c:pt idx="645">
                  <c:v>4.9435562935846402</c:v>
                </c:pt>
                <c:pt idx="646">
                  <c:v>4.9590329549862302</c:v>
                </c:pt>
                <c:pt idx="647">
                  <c:v>4.9745580052468599</c:v>
                </c:pt>
                <c:pt idx="648">
                  <c:v>4.9901315958084398</c:v>
                </c:pt>
                <c:pt idx="649">
                  <c:v>5.0057538785851801</c:v>
                </c:pt>
                <c:pt idx="650">
                  <c:v>5.0214250059665</c:v>
                </c:pt>
                <c:pt idx="651">
                  <c:v>5.0371451308167297</c:v>
                </c:pt>
                <c:pt idx="652">
                  <c:v>5.05291440647893</c:v>
                </c:pt>
                <c:pt idx="653">
                  <c:v>5.0687329867743198</c:v>
                </c:pt>
                <c:pt idx="654">
                  <c:v>5.0846010260044201</c:v>
                </c:pt>
                <c:pt idx="655">
                  <c:v>5.1005186789527501</c:v>
                </c:pt>
                <c:pt idx="656">
                  <c:v>5.1164861008869202</c:v>
                </c:pt>
                <c:pt idx="657">
                  <c:v>5.1325034475589399</c:v>
                </c:pt>
                <c:pt idx="658">
                  <c:v>5.1485708752072803</c:v>
                </c:pt>
                <c:pt idx="659">
                  <c:v>5.1646885405583696</c:v>
                </c:pt>
                <c:pt idx="660">
                  <c:v>5.1808566008293404</c:v>
                </c:pt>
                <c:pt idx="661">
                  <c:v>5.1970752137273299</c:v>
                </c:pt>
                <c:pt idx="662">
                  <c:v>5.2133445374516603</c:v>
                </c:pt>
                <c:pt idx="663">
                  <c:v>5.2296647306967703</c:v>
                </c:pt>
                <c:pt idx="664">
                  <c:v>5.24603595265304</c:v>
                </c:pt>
                <c:pt idx="665">
                  <c:v>5.2624583630067603</c:v>
                </c:pt>
                <c:pt idx="666">
                  <c:v>5.2789321219445897</c:v>
                </c:pt>
                <c:pt idx="667">
                  <c:v>5.2954573901529498</c:v>
                </c:pt>
                <c:pt idx="668">
                  <c:v>5.3120343288201797</c:v>
                </c:pt>
                <c:pt idx="669">
                  <c:v>5.3286630996384501</c:v>
                </c:pt>
                <c:pt idx="670">
                  <c:v>5.3453438648046001</c:v>
                </c:pt>
                <c:pt idx="671">
                  <c:v>5.3620767870223496</c:v>
                </c:pt>
                <c:pt idx="672">
                  <c:v>5.37886202950388</c:v>
                </c:pt>
                <c:pt idx="673">
                  <c:v>5.3956997559718296</c:v>
                </c:pt>
                <c:pt idx="674">
                  <c:v>5.4125901306595701</c:v>
                </c:pt>
                <c:pt idx="675">
                  <c:v>5.4295333183130596</c:v>
                </c:pt>
                <c:pt idx="676">
                  <c:v>5.4465294841944702</c:v>
                </c:pt>
                <c:pt idx="677">
                  <c:v>5.4635787940813501</c:v>
                </c:pt>
                <c:pt idx="678">
                  <c:v>5.4806814142691396</c:v>
                </c:pt>
                <c:pt idx="679">
                  <c:v>5.4978375115725404</c:v>
                </c:pt>
                <c:pt idx="680">
                  <c:v>5.5150472533293602</c:v>
                </c:pt>
                <c:pt idx="681">
                  <c:v>5.5323108073980301</c:v>
                </c:pt>
                <c:pt idx="682">
                  <c:v>5.5496283421624302</c:v>
                </c:pt>
                <c:pt idx="683">
                  <c:v>5.5670000265321899</c:v>
                </c:pt>
                <c:pt idx="684">
                  <c:v>5.5844260299454698</c:v>
                </c:pt>
                <c:pt idx="685">
                  <c:v>5.6019065223688402</c:v>
                </c:pt>
                <c:pt idx="686">
                  <c:v>5.6194416743003099</c:v>
                </c:pt>
                <c:pt idx="687">
                  <c:v>5.6370316567715504</c:v>
                </c:pt>
                <c:pt idx="688">
                  <c:v>5.6546766413471801</c:v>
                </c:pt>
                <c:pt idx="689">
                  <c:v>5.67237680012928</c:v>
                </c:pt>
                <c:pt idx="690">
                  <c:v>5.6901323057563999</c:v>
                </c:pt>
                <c:pt idx="691">
                  <c:v>5.7079433314074697</c:v>
                </c:pt>
                <c:pt idx="692">
                  <c:v>5.7258100508018597</c:v>
                </c:pt>
                <c:pt idx="693">
                  <c:v>5.74373263820274</c:v>
                </c:pt>
                <c:pt idx="694">
                  <c:v>5.7617112684167404</c:v>
                </c:pt>
                <c:pt idx="695">
                  <c:v>5.7797461167979503</c:v>
                </c:pt>
                <c:pt idx="696">
                  <c:v>5.7978373592473202</c:v>
                </c:pt>
                <c:pt idx="697">
                  <c:v>5.8159851722161804</c:v>
                </c:pt>
                <c:pt idx="698">
                  <c:v>5.8341897327067702</c:v>
                </c:pt>
                <c:pt idx="699">
                  <c:v>5.8524512182749504</c:v>
                </c:pt>
                <c:pt idx="700">
                  <c:v>5.8707698070303902</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2.87873574439296</c:v>
                </c:pt>
                <c:pt idx="1">
                  <c:v>2.8289793183177698</c:v>
                </c:pt>
                <c:pt idx="2">
                  <c:v>2.7800859302773802</c:v>
                </c:pt>
                <c:pt idx="3">
                  <c:v>2.7320407067821599</c:v>
                </c:pt>
                <c:pt idx="4">
                  <c:v>2.6848315610109301</c:v>
                </c:pt>
                <c:pt idx="5">
                  <c:v>2.6384539026531502</c:v>
                </c:pt>
                <c:pt idx="6">
                  <c:v>2.5929040587355501</c:v>
                </c:pt>
                <c:pt idx="7">
                  <c:v>2.5481778485067998</c:v>
                </c:pt>
                <c:pt idx="8">
                  <c:v>2.5042706131666699</c:v>
                </c:pt>
                <c:pt idx="9">
                  <c:v>2.4611772448654401</c:v>
                </c:pt>
                <c:pt idx="10">
                  <c:v>2.4188922149575798</c:v>
                </c:pt>
                <c:pt idx="11">
                  <c:v>2.3774096014969599</c:v>
                </c:pt>
                <c:pt idx="12">
                  <c:v>2.33672311596324</c:v>
                </c:pt>
                <c:pt idx="13">
                  <c:v>2.2968261292115399</c:v>
                </c:pt>
                <c:pt idx="14">
                  <c:v>2.2577116966400799</c:v>
                </c:pt>
                <c:pt idx="15">
                  <c:v>2.21937258257244</c:v>
                </c:pt>
                <c:pt idx="16">
                  <c:v>2.1818012838533201</c:v>
                </c:pt>
                <c:pt idx="17">
                  <c:v>2.1449900526586698</c:v>
                </c:pt>
                <c:pt idx="18">
                  <c:v>2.1089309185226699</c:v>
                </c:pt>
                <c:pt idx="19">
                  <c:v>2.0736157095859702</c:v>
                </c:pt>
                <c:pt idx="20">
                  <c:v>2.0390360730710602</c:v>
                </c:pt>
                <c:pt idx="21">
                  <c:v>2.00518349499198</c:v>
                </c:pt>
                <c:pt idx="22">
                  <c:v>1.97204931910708</c:v>
                </c:pt>
                <c:pt idx="23">
                  <c:v>1.93962476512476</c:v>
                </c:pt>
                <c:pt idx="24">
                  <c:v>1.90790094617289</c:v>
                </c:pt>
                <c:pt idx="25">
                  <c:v>1.8768688855441999</c:v>
                </c:pt>
                <c:pt idx="26">
                  <c:v>1.8465195327301001</c:v>
                </c:pt>
                <c:pt idx="27">
                  <c:v>1.8168437787569001</c:v>
                </c:pt>
                <c:pt idx="28">
                  <c:v>1.78783247083851</c:v>
                </c:pt>
                <c:pt idx="29">
                  <c:v>1.7594764263607101</c:v>
                </c:pt>
                <c:pt idx="30">
                  <c:v>1.7317664462123299</c:v>
                </c:pt>
                <c:pt idx="31">
                  <c:v>1.7046933274793801</c:v>
                </c:pt>
                <c:pt idx="32">
                  <c:v>1.67824787551819</c:v>
                </c:pt>
                <c:pt idx="33">
                  <c:v>1.6524209154242899</c:v>
                </c:pt>
                <c:pt idx="34">
                  <c:v>1.6272033029136199</c:v>
                </c:pt>
                <c:pt idx="35">
                  <c:v>1.60258593463309</c:v>
                </c:pt>
                <c:pt idx="36">
                  <c:v>1.5785597579172901</c:v>
                </c:pt>
                <c:pt idx="37">
                  <c:v>1.5551157800084701</c:v>
                </c:pt>
                <c:pt idx="38">
                  <c:v>1.53224507675665</c:v>
                </c:pt>
                <c:pt idx="39">
                  <c:v>1.5099388008165799</c:v>
                </c:pt>
                <c:pt idx="40">
                  <c:v>1.4881881893584199</c:v>
                </c:pt>
                <c:pt idx="41">
                  <c:v>1.4669845713083201</c:v>
                </c:pt>
                <c:pt idx="42">
                  <c:v>1.44631937413527</c:v>
                </c:pt>
                <c:pt idx="43">
                  <c:v>1.42618413020002</c:v>
                </c:pt>
                <c:pt idx="44">
                  <c:v>1.40657048268144</c:v>
                </c:pt>
                <c:pt idx="45">
                  <c:v>1.3874701910956899</c:v>
                </c:pt>
                <c:pt idx="46">
                  <c:v>1.36887513642249</c:v>
                </c:pt>
                <c:pt idx="47">
                  <c:v>1.35077732585303</c:v>
                </c:pt>
                <c:pt idx="48">
                  <c:v>1.33316889717273</c:v>
                </c:pt>
                <c:pt idx="49">
                  <c:v>1.3160421227923</c:v>
                </c:pt>
                <c:pt idx="50">
                  <c:v>1.2993894134391799</c:v>
                </c:pt>
                <c:pt idx="51">
                  <c:v>1.28320332152142</c:v>
                </c:pt>
                <c:pt idx="52">
                  <c:v>1.2674765441748701</c:v>
                </c:pt>
                <c:pt idx="53">
                  <c:v>1.25220192600428</c:v>
                </c:pt>
                <c:pt idx="54">
                  <c:v>1.23737246152763</c:v>
                </c:pt>
                <c:pt idx="55">
                  <c:v>1.22298129733278</c:v>
                </c:pt>
                <c:pt idx="56">
                  <c:v>1.2090217339542499</c:v>
                </c:pt>
                <c:pt idx="57">
                  <c:v>1.1954872274772299</c:v>
                </c:pt>
                <c:pt idx="58">
                  <c:v>1.1823713908751201</c:v>
                </c:pt>
                <c:pt idx="59">
                  <c:v>1.16966799508582</c:v>
                </c:pt>
                <c:pt idx="60">
                  <c:v>1.1573709698311501</c:v>
                </c:pt>
                <c:pt idx="61">
                  <c:v>1.1454744041826499</c:v>
                </c:pt>
                <c:pt idx="62">
                  <c:v>1.13397254687635</c:v>
                </c:pt>
                <c:pt idx="63">
                  <c:v>1.1228598063775701</c:v>
                </c:pt>
                <c:pt idx="64">
                  <c:v>1.1121307506964699</c:v>
                </c:pt>
                <c:pt idx="65">
                  <c:v>1.1017801069533999</c:v>
                </c:pt>
                <c:pt idx="66">
                  <c:v>1.0918027606927101</c:v>
                </c:pt>
                <c:pt idx="67">
                  <c:v>1.08219375494232</c:v>
                </c:pt>
                <c:pt idx="68">
                  <c:v>1.07294828901571</c:v>
                </c:pt>
                <c:pt idx="69">
                  <c:v>1.06406171705217</c:v>
                </c:pt>
                <c:pt idx="70">
                  <c:v>1.0555295462901699</c:v>
                </c:pt>
                <c:pt idx="71">
                  <c:v>1.04734743506871</c:v>
                </c:pt>
                <c:pt idx="72">
                  <c:v>1.03951119055043</c:v>
                </c:pt>
                <c:pt idx="73">
                  <c:v>1.0320167661605799</c:v>
                </c:pt>
                <c:pt idx="74">
                  <c:v>1.0248602587359099</c:v>
                </c:pt>
                <c:pt idx="75">
                  <c:v>1.0180379053776401</c:v>
                </c:pt>
                <c:pt idx="76">
                  <c:v>1.01154608000385</c:v>
                </c:pt>
                <c:pt idx="77">
                  <c:v>1.00538128959762</c:v>
                </c:pt>
                <c:pt idx="78">
                  <c:v>1.00006133874574</c:v>
                </c:pt>
                <c:pt idx="79">
                  <c:v>1.0009092748428901</c:v>
                </c:pt>
                <c:pt idx="80">
                  <c:v>1.00192122783618</c:v>
                </c:pt>
                <c:pt idx="81">
                  <c:v>1.0030976752954699</c:v>
                </c:pt>
                <c:pt idx="82">
                  <c:v>1.0044391841273701</c:v>
                </c:pt>
                <c:pt idx="83">
                  <c:v>1.0059464084991201</c:v>
                </c:pt>
                <c:pt idx="84">
                  <c:v>1.00762008765397</c:v>
                </c:pt>
                <c:pt idx="85">
                  <c:v>1.00946104361364</c:v>
                </c:pt>
                <c:pt idx="86">
                  <c:v>1.01147017876476</c:v>
                </c:pt>
                <c:pt idx="87">
                  <c:v>1.01364847332723</c:v>
                </c:pt>
                <c:pt idx="88">
                  <c:v>1.01599698270382</c:v>
                </c:pt>
                <c:pt idx="89">
                  <c:v>1.01851683471168</c:v>
                </c:pt>
                <c:pt idx="90">
                  <c:v>1.0212092266978201</c:v>
                </c:pt>
                <c:pt idx="91">
                  <c:v>1.0240754225417099</c:v>
                </c:pt>
                <c:pt idx="92">
                  <c:v>1.0271167495498801</c:v>
                </c:pt>
                <c:pt idx="93">
                  <c:v>1.03033459524814</c:v>
                </c:pt>
                <c:pt idx="94">
                  <c:v>1.0337304040786699</c:v>
                </c:pt>
                <c:pt idx="95">
                  <c:v>1.03730567401</c:v>
                </c:pt>
                <c:pt idx="96">
                  <c:v>1.04106195306889</c:v>
                </c:pt>
                <c:pt idx="97">
                  <c:v>1.04500083580397</c:v>
                </c:pt>
                <c:pt idx="98">
                  <c:v>1.04912395969154</c:v>
                </c:pt>
                <c:pt idx="99">
                  <c:v>1.05343300149443</c:v>
                </c:pt>
                <c:pt idx="100">
                  <c:v>1.0579296735849</c:v>
                </c:pt>
                <c:pt idx="101">
                  <c:v>1.0626157202428099</c:v>
                </c:pt>
                <c:pt idx="102">
                  <c:v>1.06749291393995</c:v>
                </c:pt>
                <c:pt idx="103">
                  <c:v>1.07256305162107</c:v>
                </c:pt>
                <c:pt idx="104">
                  <c:v>1.0778279509917399</c:v>
                </c:pt>
                <c:pt idx="105">
                  <c:v>1.0832894468220999</c:v>
                </c:pt>
                <c:pt idx="106">
                  <c:v>1.0889493872751099</c:v>
                </c:pt>
                <c:pt idx="107">
                  <c:v>1.0948096302663599</c:v>
                </c:pt>
                <c:pt idx="108">
                  <c:v>1.10087203986171</c:v>
                </c:pt>
                <c:pt idx="109">
                  <c:v>1.1071384827176201</c:v>
                </c:pt>
                <c:pt idx="110">
                  <c:v>1.11361082456755</c:v>
                </c:pt>
                <c:pt idx="111">
                  <c:v>1.12029092675672</c:v>
                </c:pt>
                <c:pt idx="112">
                  <c:v>1.1271806428258799</c:v>
                </c:pt>
                <c:pt idx="113">
                  <c:v>1.13428181514342</c:v>
                </c:pt>
                <c:pt idx="114">
                  <c:v>1.1415962715839301</c:v>
                </c:pt>
                <c:pt idx="115">
                  <c:v>1.14912582224979</c:v>
                </c:pt>
                <c:pt idx="116">
                  <c:v>1.15687225623135</c:v>
                </c:pt>
                <c:pt idx="117">
                  <c:v>1.16483733840022</c:v>
                </c:pt>
                <c:pt idx="118">
                  <c:v>1.1730228062288699</c:v>
                </c:pt>
                <c:pt idx="119">
                  <c:v>1.18143036662929</c:v>
                </c:pt>
                <c:pt idx="120">
                  <c:v>1.19006169280236</c:v>
                </c:pt>
                <c:pt idx="121">
                  <c:v>1.19891842108927</c:v>
                </c:pt>
                <c:pt idx="122">
                  <c:v>1.20800214781564</c:v>
                </c:pt>
                <c:pt idx="123">
                  <c:v>1.21731442611888</c:v>
                </c:pt>
                <c:pt idx="124">
                  <c:v>1.22685676274891</c:v>
                </c:pt>
                <c:pt idx="125">
                  <c:v>1.2366306148325401</c:v>
                </c:pt>
                <c:pt idx="126">
                  <c:v>1.2466373865917</c:v>
                </c:pt>
                <c:pt idx="127">
                  <c:v>1.25687842600594</c:v>
                </c:pt>
                <c:pt idx="128">
                  <c:v>1.26735502140997</c:v>
                </c:pt>
                <c:pt idx="129">
                  <c:v>1.27806839801724</c:v>
                </c:pt>
                <c:pt idx="130">
                  <c:v>1.2890197143611</c:v>
                </c:pt>
                <c:pt idx="131">
                  <c:v>1.30021005864563</c:v>
                </c:pt>
                <c:pt idx="132">
                  <c:v>1.31164044499876</c:v>
                </c:pt>
                <c:pt idx="133">
                  <c:v>1.32331180962092</c:v>
                </c:pt>
                <c:pt idx="134">
                  <c:v>1.3352250068232501</c:v>
                </c:pt>
                <c:pt idx="135">
                  <c:v>1.3473808049498801</c:v>
                </c:pt>
                <c:pt idx="136">
                  <c:v>1.3597798821799101</c:v>
                </c:pt>
                <c:pt idx="137">
                  <c:v>1.3724228222050201</c:v>
                </c:pt>
                <c:pt idx="138">
                  <c:v>1.38531010977974</c:v>
                </c:pt>
                <c:pt idx="139">
                  <c:v>1.39844212614213</c:v>
                </c:pt>
                <c:pt idx="140">
                  <c:v>1.41181914430318</c:v>
                </c:pt>
                <c:pt idx="141">
                  <c:v>1.4254413242044801</c:v>
                </c:pt>
                <c:pt idx="142">
                  <c:v>1.4393087077437701</c:v>
                </c:pt>
                <c:pt idx="143">
                  <c:v>1.4534212136697</c:v>
                </c:pt>
                <c:pt idx="144">
                  <c:v>1.46777863234686</c:v>
                </c:pt>
                <c:pt idx="145">
                  <c:v>1.4823806203938401</c:v>
                </c:pt>
                <c:pt idx="146">
                  <c:v>1.49722669519713</c:v>
                </c:pt>
                <c:pt idx="147">
                  <c:v>1.51231622930486</c:v>
                </c:pt>
                <c:pt idx="148">
                  <c:v>1.52764844470478</c:v>
                </c:pt>
                <c:pt idx="149">
                  <c:v>1.54322240699202</c:v>
                </c:pt>
                <c:pt idx="150">
                  <c:v>1.5590370194323599</c:v>
                </c:pt>
                <c:pt idx="151">
                  <c:v>1.5750910169280501</c:v>
                </c:pt>
                <c:pt idx="152">
                  <c:v>1.5913829598934</c:v>
                </c:pt>
                <c:pt idx="153">
                  <c:v>1.60791122804842</c:v>
                </c:pt>
                <c:pt idx="154">
                  <c:v>1.6246740141393401</c:v>
                </c:pt>
                <c:pt idx="155">
                  <c:v>1.6416693175956401</c:v>
                </c:pt>
                <c:pt idx="156">
                  <c:v>1.6588949381337901</c:v>
                </c:pt>
                <c:pt idx="157">
                  <c:v>1.6763484693186901</c:v>
                </c:pt>
                <c:pt idx="158">
                  <c:v>1.6940272920945401</c:v>
                </c:pt>
                <c:pt idx="159">
                  <c:v>1.7119285682974501</c:v>
                </c:pt>
                <c:pt idx="160">
                  <c:v>1.73004923416279</c:v>
                </c:pt>
                <c:pt idx="161">
                  <c:v>1.7483859938412301</c:v>
                </c:pt>
                <c:pt idx="162">
                  <c:v>1.76693534733165</c:v>
                </c:pt>
                <c:pt idx="163">
                  <c:v>1.78569569360483</c:v>
                </c:pt>
                <c:pt idx="164">
                  <c:v>1.80466868315318</c:v>
                </c:pt>
                <c:pt idx="165">
                  <c:v>1.8238562900135999</c:v>
                </c:pt>
                <c:pt idx="166">
                  <c:v>1.8432605265223501</c:v>
                </c:pt>
                <c:pt idx="167">
                  <c:v>1.8628834427143599</c:v>
                </c:pt>
                <c:pt idx="168">
                  <c:v>1.88272712578617</c:v>
                </c:pt>
                <c:pt idx="169">
                  <c:v>1.9027936996180499</c:v>
                </c:pt>
                <c:pt idx="170">
                  <c:v>1.9230853243508499</c:v>
                </c:pt>
                <c:pt idx="171">
                  <c:v>1.94360419601378</c:v>
                </c:pt>
                <c:pt idx="172">
                  <c:v>1.9643525461995699</c:v>
                </c:pt>
                <c:pt idx="173">
                  <c:v>1.9853326417835699</c:v>
                </c:pt>
                <c:pt idx="174">
                  <c:v>2.0065467846839198</c:v>
                </c:pt>
                <c:pt idx="175">
                  <c:v>2.0279973116598802</c:v>
                </c:pt>
                <c:pt idx="176">
                  <c:v>2.04968659414584</c:v>
                </c:pt>
                <c:pt idx="177">
                  <c:v>2.0716170381185099</c:v>
                </c:pt>
                <c:pt idx="178">
                  <c:v>2.0937910839953902</c:v>
                </c:pt>
                <c:pt idx="179">
                  <c:v>2.1162112065622201</c:v>
                </c:pt>
                <c:pt idx="180">
                  <c:v>2.1388799149278102</c:v>
                </c:pt>
                <c:pt idx="181">
                  <c:v>2.1617997525044501</c:v>
                </c:pt>
                <c:pt idx="182">
                  <c:v>2.1849732970123599</c:v>
                </c:pt>
                <c:pt idx="183">
                  <c:v>2.2084031605067902</c:v>
                </c:pt>
                <c:pt idx="184">
                  <c:v>2.2320919894264302</c:v>
                </c:pt>
                <c:pt idx="185">
                  <c:v>2.2560424646619399</c:v>
                </c:pt>
                <c:pt idx="186">
                  <c:v>2.2802573016433998</c:v>
                </c:pt>
                <c:pt idx="187">
                  <c:v>2.3047392504458202</c:v>
                </c:pt>
                <c:pt idx="188">
                  <c:v>2.32949109591156</c:v>
                </c:pt>
                <c:pt idx="189">
                  <c:v>2.3545156577889701</c:v>
                </c:pt>
                <c:pt idx="190">
                  <c:v>2.3798157908863602</c:v>
                </c:pt>
                <c:pt idx="191">
                  <c:v>2.4053943852405002</c:v>
                </c:pt>
                <c:pt idx="192">
                  <c:v>2.43125436629912</c:v>
                </c:pt>
                <c:pt idx="193">
                  <c:v>2.45739869511663</c:v>
                </c:pt>
                <c:pt idx="194">
                  <c:v>2.48383036856257</c:v>
                </c:pt>
                <c:pt idx="195">
                  <c:v>2.5105524195422202</c:v>
                </c:pt>
                <c:pt idx="196">
                  <c:v>2.5375679172289298</c:v>
                </c:pt>
                <c:pt idx="197">
                  <c:v>2.56487996730755</c:v>
                </c:pt>
                <c:pt idx="198">
                  <c:v>2.5924917122288198</c:v>
                </c:pt>
                <c:pt idx="199">
                  <c:v>2.62040633147403</c:v>
                </c:pt>
                <c:pt idx="200">
                  <c:v>2.6486270418298101</c:v>
                </c:pt>
                <c:pt idx="201">
                  <c:v>2.67715709767268</c:v>
                </c:pt>
                <c:pt idx="202">
                  <c:v>2.7059997912629501</c:v>
                </c:pt>
                <c:pt idx="203">
                  <c:v>2.7351584530478101</c:v>
                </c:pt>
                <c:pt idx="204">
                  <c:v>2.7646364519733302</c:v>
                </c:pt>
                <c:pt idx="205">
                  <c:v>2.7944371958051102</c:v>
                </c:pt>
                <c:pt idx="206">
                  <c:v>2.8245641314573899</c:v>
                </c:pt>
                <c:pt idx="207">
                  <c:v>2.8550207453303602</c:v>
                </c:pt>
                <c:pt idx="208">
                  <c:v>2.8858105636556299</c:v>
                </c:pt>
                <c:pt idx="209">
                  <c:v>2.9169371528495001</c:v>
                </c:pt>
                <c:pt idx="210">
                  <c:v>2.9484041198741102</c:v>
                </c:pt>
                <c:pt idx="211">
                  <c:v>2.9802151126060998</c:v>
                </c:pt>
                <c:pt idx="212">
                  <c:v>3.0123738202128298</c:v>
                </c:pt>
                <c:pt idx="213">
                  <c:v>3.0448839735359501</c:v>
                </c:pt>
                <c:pt idx="214">
                  <c:v>3.0777493454822098</c:v>
                </c:pt>
                <c:pt idx="215">
                  <c:v>3.11097375142166</c:v>
                </c:pt>
                <c:pt idx="216">
                  <c:v>3.1445610495926299</c:v>
                </c:pt>
                <c:pt idx="217">
                  <c:v>3.1785151415141102</c:v>
                </c:pt>
                <c:pt idx="218">
                  <c:v>3.2128399724047298</c:v>
                </c:pt>
                <c:pt idx="219">
                  <c:v>3.2475395316089601</c:v>
                </c:pt>
                <c:pt idx="220">
                  <c:v>3.2826178530300201</c:v>
                </c:pt>
                <c:pt idx="221">
                  <c:v>3.31807901556969</c:v>
                </c:pt>
                <c:pt idx="222">
                  <c:v>3.35392714357475</c:v>
                </c:pt>
                <c:pt idx="223">
                  <c:v>3.3901664072903799</c:v>
                </c:pt>
                <c:pt idx="224">
                  <c:v>3.42680102332017</c:v>
                </c:pt>
                <c:pt idx="225">
                  <c:v>3.46383525509283</c:v>
                </c:pt>
                <c:pt idx="226">
                  <c:v>3.5012734133357299</c:v>
                </c:pt>
                <c:pt idx="227">
                  <c:v>3.5391198565549402</c:v>
                </c:pt>
                <c:pt idx="228">
                  <c:v>3.57737899152206</c:v>
                </c:pt>
                <c:pt idx="229">
                  <c:v>3.61605527376779</c:v>
                </c:pt>
                <c:pt idx="230">
                  <c:v>3.6551532080820199</c:v>
                </c:pt>
                <c:pt idx="231">
                  <c:v>3.69467734902087</c:v>
                </c:pt>
                <c:pt idx="232">
                  <c:v>3.7346323014201301</c:v>
                </c:pt>
                <c:pt idx="233">
                  <c:v>3.7750227209156701</c:v>
                </c:pt>
                <c:pt idx="234">
                  <c:v>3.81585331447048</c:v>
                </c:pt>
                <c:pt idx="235">
                  <c:v>3.8571288409084601</c:v>
                </c:pt>
                <c:pt idx="236">
                  <c:v>3.8988541114551598</c:v>
                </c:pt>
                <c:pt idx="237">
                  <c:v>3.9410339902850202</c:v>
                </c:pt>
                <c:pt idx="238">
                  <c:v>3.9836733950758298</c:v>
                </c:pt>
                <c:pt idx="239">
                  <c:v>4.0267772975696898</c:v>
                </c:pt>
                <c:pt idx="240">
                  <c:v>4.0703507241412398</c:v>
                </c:pt>
                <c:pt idx="241">
                  <c:v>4.1143987563726698</c:v>
                </c:pt>
                <c:pt idx="242">
                  <c:v>4.1589265316355499</c:v>
                </c:pt>
                <c:pt idx="243">
                  <c:v>4.2039392436801304</c:v>
                </c:pt>
                <c:pt idx="244">
                  <c:v>4.2494421432311897</c:v>
                </c:pt>
                <c:pt idx="245">
                  <c:v>4.2954405385915404</c:v>
                </c:pt>
                <c:pt idx="246">
                  <c:v>4.3419397962522899</c:v>
                </c:pt>
                <c:pt idx="247">
                  <c:v>4.38894534151052</c:v>
                </c:pt>
                <c:pt idx="248">
                  <c:v>4.4364626590942997</c:v>
                </c:pt>
                <c:pt idx="249">
                  <c:v>4.48449729379477</c:v>
                </c:pt>
                <c:pt idx="250">
                  <c:v>4.5330548511059501</c:v>
                </c:pt>
                <c:pt idx="251">
                  <c:v>4.58214099787177</c:v>
                </c:pt>
                <c:pt idx="252">
                  <c:v>4.6317614629407302</c:v>
                </c:pt>
                <c:pt idx="253">
                  <c:v>4.6819220378279702</c:v>
                </c:pt>
                <c:pt idx="254">
                  <c:v>4.7326285773850802</c:v>
                </c:pt>
                <c:pt idx="255">
                  <c:v>4.7838870004777103</c:v>
                </c:pt>
                <c:pt idx="256">
                  <c:v>4.8357032906708204</c:v>
                </c:pt>
                <c:pt idx="257">
                  <c:v>4.8880834969215696</c:v>
                </c:pt>
                <c:pt idx="258">
                  <c:v>4.9410337342806701</c:v>
                </c:pt>
                <c:pt idx="259">
                  <c:v>4.9945601846009904</c:v>
                </c:pt>
                <c:pt idx="260">
                  <c:v>5.0486690972547397</c:v>
                </c:pt>
                <c:pt idx="261">
                  <c:v>5.1033667898586597</c:v>
                </c:pt>
                <c:pt idx="262">
                  <c:v>5.1586596490072498</c:v>
                </c:pt>
                <c:pt idx="263">
                  <c:v>5.2145541310143404</c:v>
                </c:pt>
                <c:pt idx="264">
                  <c:v>5.2710567626630498</c:v>
                </c:pt>
                <c:pt idx="265">
                  <c:v>5.3281741419641699</c:v>
                </c:pt>
                <c:pt idx="266">
                  <c:v>5.3859129389231404</c:v>
                </c:pt>
                <c:pt idx="267">
                  <c:v>5.4442798963152503</c:v>
                </c:pt>
                <c:pt idx="268">
                  <c:v>5.5032818304700397</c:v>
                </c:pt>
                <c:pt idx="269">
                  <c:v>5.5629256320640899</c:v>
                </c:pt>
                <c:pt idx="270">
                  <c:v>5.6232182669226098</c:v>
                </c:pt>
                <c:pt idx="271">
                  <c:v>5.6841667768304802</c:v>
                </c:pt>
                <c:pt idx="272">
                  <c:v>5.7457782803516801</c:v>
                </c:pt>
                <c:pt idx="273">
                  <c:v>5.8080599736581</c:v>
                </c:pt>
                <c:pt idx="274">
                  <c:v>5.8710191313675102</c:v>
                </c:pt>
                <c:pt idx="275">
                  <c:v>5.9346631073910903</c:v>
                </c:pt>
                <c:pt idx="276">
                  <c:v>5.9989993357900202</c:v>
                </c:pt>
                <c:pt idx="277">
                  <c:v>6.0640353316416302</c:v>
                </c:pt>
                <c:pt idx="278">
                  <c:v>6.1297786919150203</c:v>
                </c:pt>
                <c:pt idx="279">
                  <c:v>6.1962370963568798</c:v>
                </c:pt>
                <c:pt idx="280">
                  <c:v>6.2634183083862398</c:v>
                </c:pt>
                <c:pt idx="281">
                  <c:v>6.3313301760001401</c:v>
                </c:pt>
                <c:pt idx="282">
                  <c:v>6.3999806326881901</c:v>
                </c:pt>
                <c:pt idx="283">
                  <c:v>6.4693776983582501</c:v>
                </c:pt>
                <c:pt idx="284">
                  <c:v>6.5395294802711401</c:v>
                </c:pt>
                <c:pt idx="285">
                  <c:v>6.61044417398693</c:v>
                </c:pt>
                <c:pt idx="286">
                  <c:v>6.6821300643208801</c:v>
                </c:pt>
                <c:pt idx="287">
                  <c:v>6.7545955263098403</c:v>
                </c:pt>
                <c:pt idx="288">
                  <c:v>6.8278490261894298</c:v>
                </c:pt>
                <c:pt idx="289">
                  <c:v>6.9018991223821802</c:v>
                </c:pt>
                <c:pt idx="290">
                  <c:v>6.9767544664963603</c:v>
                </c:pt>
                <c:pt idx="291">
                  <c:v>7.0524238043357004</c:v>
                </c:pt>
                <c:pt idx="292">
                  <c:v>7.1289159769197701</c:v>
                </c:pt>
                <c:pt idx="293">
                  <c:v>7.20623992151691</c:v>
                </c:pt>
                <c:pt idx="294">
                  <c:v>7.2844046726865397</c:v>
                </c:pt>
                <c:pt idx="295">
                  <c:v>7.3634193633349501</c:v>
                </c:pt>
                <c:pt idx="296">
                  <c:v>7.4432932257809004</c:v>
                </c:pt>
                <c:pt idx="297">
                  <c:v>7.5240355928340499</c:v>
                </c:pt>
                <c:pt idx="298">
                  <c:v>7.6056558988844598</c:v>
                </c:pt>
                <c:pt idx="299">
                  <c:v>7.6881636810044904</c:v>
                </c:pt>
                <c:pt idx="300">
                  <c:v>7.7715685800627599</c:v>
                </c:pt>
                <c:pt idx="301">
                  <c:v>7.8558803418499199</c:v>
                </c:pt>
                <c:pt idx="302">
                  <c:v>7.9411088182169198</c:v>
                </c:pt>
                <c:pt idx="303">
                  <c:v>8.0272639682259204</c:v>
                </c:pt>
                <c:pt idx="304">
                  <c:v>8.1143558593135197</c:v>
                </c:pt>
                <c:pt idx="305">
                  <c:v>8.2023946684666402</c:v>
                </c:pt>
                <c:pt idx="306">
                  <c:v>8.2913906834117803</c:v>
                </c:pt>
                <c:pt idx="307">
                  <c:v>8.3813543038167992</c:v>
                </c:pt>
                <c:pt idx="308">
                  <c:v>8.4722960425053007</c:v>
                </c:pt>
                <c:pt idx="309">
                  <c:v>8.56422652668574</c:v>
                </c:pt>
                <c:pt idx="310">
                  <c:v>8.6571564991926504</c:v>
                </c:pt>
                <c:pt idx="311">
                  <c:v>8.7510968197421004</c:v>
                </c:pt>
                <c:pt idx="312">
                  <c:v>8.8460584662001391</c:v>
                </c:pt>
                <c:pt idx="313">
                  <c:v>8.9420525358662903</c:v>
                </c:pt>
                <c:pt idx="314">
                  <c:v>9.0390902467696801</c:v>
                </c:pt>
                <c:pt idx="315">
                  <c:v>9.1371829389801391</c:v>
                </c:pt>
                <c:pt idx="316">
                  <c:v>9.2363420759338002</c:v>
                </c:pt>
                <c:pt idx="317">
                  <c:v>9.3365792457723007</c:v>
                </c:pt>
                <c:pt idx="318">
                  <c:v>9.4379061626972405</c:v>
                </c:pt>
                <c:pt idx="319">
                  <c:v>9.5403346683390708</c:v>
                </c:pt>
                <c:pt idx="320">
                  <c:v>9.6438767331411395</c:v>
                </c:pt>
                <c:pt idx="321">
                  <c:v>9.7485444577592997</c:v>
                </c:pt>
                <c:pt idx="322">
                  <c:v>9.8543500744750805</c:v>
                </c:pt>
                <c:pt idx="323">
                  <c:v>9.9613059486263804</c:v>
                </c:pt>
                <c:pt idx="324">
                  <c:v>10.0694245800524</c:v>
                </c:pt>
                <c:pt idx="325">
                  <c:v>10.178718604554801</c:v>
                </c:pt>
                <c:pt idx="326">
                  <c:v>10.2892007953744</c:v>
                </c:pt>
                <c:pt idx="327">
                  <c:v>10.4008840646844</c:v>
                </c:pt>
                <c:pt idx="328">
                  <c:v>10.5137814651002</c:v>
                </c:pt>
                <c:pt idx="329">
                  <c:v>10.627906191204101</c:v>
                </c:pt>
                <c:pt idx="330">
                  <c:v>10.743271581088599</c:v>
                </c:pt>
                <c:pt idx="331">
                  <c:v>10.8598911179156</c:v>
                </c:pt>
                <c:pt idx="332">
                  <c:v>10.9777784314917</c:v>
                </c:pt>
                <c:pt idx="333">
                  <c:v>11.096947299862601</c:v>
                </c:pt>
                <c:pt idx="334">
                  <c:v>11.2174116509228</c:v>
                </c:pt>
                <c:pt idx="335">
                  <c:v>11.3391855640449</c:v>
                </c:pt>
                <c:pt idx="336">
                  <c:v>11.4622832717245</c:v>
                </c:pt>
                <c:pt idx="337">
                  <c:v>11.5867191612447</c:v>
                </c:pt>
                <c:pt idx="338">
                  <c:v>11.7125077763584</c:v>
                </c:pt>
                <c:pt idx="339">
                  <c:v>11.8396638189872</c:v>
                </c:pt>
                <c:pt idx="340">
                  <c:v>11.968202150941799</c:v>
                </c:pt>
                <c:pt idx="341">
                  <c:v>12.098137795659101</c:v>
                </c:pt>
                <c:pt idx="342">
                  <c:v>12.229485939958201</c:v>
                </c:pt>
                <c:pt idx="343">
                  <c:v>12.362261935815599</c:v>
                </c:pt>
                <c:pt idx="344">
                  <c:v>12.496481302161801</c:v>
                </c:pt>
                <c:pt idx="345">
                  <c:v>12.632159726693899</c:v>
                </c:pt>
                <c:pt idx="346">
                  <c:v>12.769313067710399</c:v>
                </c:pt>
                <c:pt idx="347">
                  <c:v>12.907957355965801</c:v>
                </c:pt>
                <c:pt idx="348">
                  <c:v>13.048108796544099</c:v>
                </c:pt>
                <c:pt idx="349">
                  <c:v>13.1897837707546</c:v>
                </c:pt>
                <c:pt idx="350">
                  <c:v>13.3329988380451</c:v>
                </c:pt>
                <c:pt idx="351">
                  <c:v>13.477770737941499</c:v>
                </c:pt>
                <c:pt idx="352">
                  <c:v>13.624116392001801</c:v>
                </c:pt>
                <c:pt idx="353">
                  <c:v>13.772052905795301</c:v>
                </c:pt>
                <c:pt idx="354">
                  <c:v>13.9215975709049</c:v>
                </c:pt>
                <c:pt idx="355">
                  <c:v>14.072767866946201</c:v>
                </c:pt>
                <c:pt idx="356">
                  <c:v>14.2255814636127</c:v>
                </c:pt>
                <c:pt idx="357">
                  <c:v>14.380056222740601</c:v>
                </c:pt>
                <c:pt idx="358">
                  <c:v>14.536210200400101</c:v>
                </c:pt>
                <c:pt idx="359">
                  <c:v>14.694061649003601</c:v>
                </c:pt>
                <c:pt idx="360">
                  <c:v>14.8536290194413</c:v>
                </c:pt>
                <c:pt idx="361">
                  <c:v>15.014930963238699</c:v>
                </c:pt>
                <c:pt idx="362">
                  <c:v>15.1779863347373</c:v>
                </c:pt>
                <c:pt idx="363">
                  <c:v>15.3428141932994</c:v>
                </c:pt>
                <c:pt idx="364">
                  <c:v>15.5094338055364</c:v>
                </c:pt>
                <c:pt idx="365">
                  <c:v>15.6778646475626</c:v>
                </c:pt>
                <c:pt idx="366">
                  <c:v>15.8481264072709</c:v>
                </c:pt>
                <c:pt idx="367">
                  <c:v>16.020238986636201</c:v>
                </c:pt>
                <c:pt idx="368">
                  <c:v>16.194222504042902</c:v>
                </c:pt>
                <c:pt idx="369">
                  <c:v>16.3700972966367</c:v>
                </c:pt>
                <c:pt idx="370">
                  <c:v>16.547883922702599</c:v>
                </c:pt>
                <c:pt idx="371">
                  <c:v>16.727603164068601</c:v>
                </c:pt>
                <c:pt idx="372">
                  <c:v>16.9092760285378</c:v>
                </c:pt>
                <c:pt idx="373">
                  <c:v>17.0929237523426</c:v>
                </c:pt>
                <c:pt idx="374">
                  <c:v>17.278567802628501</c:v>
                </c:pt>
                <c:pt idx="375">
                  <c:v>17.466229879965599</c:v>
                </c:pt>
                <c:pt idx="376">
                  <c:v>17.655931920885301</c:v>
                </c:pt>
                <c:pt idx="377">
                  <c:v>17.847696100444999</c:v>
                </c:pt>
                <c:pt idx="378">
                  <c:v>18.0415448348224</c:v>
                </c:pt>
                <c:pt idx="379">
                  <c:v>18.237500783935701</c:v>
                </c:pt>
                <c:pt idx="380">
                  <c:v>18.435586854094399</c:v>
                </c:pt>
                <c:pt idx="381">
                  <c:v>18.6358262006761</c:v>
                </c:pt>
                <c:pt idx="382">
                  <c:v>18.838242230837</c:v>
                </c:pt>
                <c:pt idx="383">
                  <c:v>19.042858606247499</c:v>
                </c:pt>
                <c:pt idx="384">
                  <c:v>19.2496992458581</c:v>
                </c:pt>
                <c:pt idx="385">
                  <c:v>19.4587883286991</c:v>
                </c:pt>
                <c:pt idx="386">
                  <c:v>19.6701502967063</c:v>
                </c:pt>
                <c:pt idx="387">
                  <c:v>19.883809857579699</c:v>
                </c:pt>
                <c:pt idx="388">
                  <c:v>20.099791987671299</c:v>
                </c:pt>
                <c:pt idx="389">
                  <c:v>20.318121934910099</c:v>
                </c:pt>
                <c:pt idx="390">
                  <c:v>20.538825221750098</c:v>
                </c:pt>
                <c:pt idx="391">
                  <c:v>20.7619276481566</c:v>
                </c:pt>
                <c:pt idx="392">
                  <c:v>20.987455294624301</c:v>
                </c:pt>
                <c:pt idx="393">
                  <c:v>21.215434525225799</c:v>
                </c:pt>
                <c:pt idx="394">
                  <c:v>21.445891990694498</c:v>
                </c:pt>
                <c:pt idx="395">
                  <c:v>21.678854631543601</c:v>
                </c:pt>
                <c:pt idx="396">
                  <c:v>21.914349681212801</c:v>
                </c:pt>
                <c:pt idx="397">
                  <c:v>22.152404669256899</c:v>
                </c:pt>
                <c:pt idx="398">
                  <c:v>22.393047424561502</c:v>
                </c:pt>
                <c:pt idx="399">
                  <c:v>22.636306078601699</c:v>
                </c:pt>
                <c:pt idx="400">
                  <c:v>22.882209068727299</c:v>
                </c:pt>
                <c:pt idx="401">
                  <c:v>23.130785141492801</c:v>
                </c:pt>
                <c:pt idx="402">
                  <c:v>23.3820633560135</c:v>
                </c:pt>
                <c:pt idx="403">
                  <c:v>23.6360730873708</c:v>
                </c:pt>
                <c:pt idx="404">
                  <c:v>23.892844030042099</c:v>
                </c:pt>
                <c:pt idx="405">
                  <c:v>24.152406201375499</c:v>
                </c:pt>
                <c:pt idx="406">
                  <c:v>24.4147899450995</c:v>
                </c:pt>
                <c:pt idx="407">
                  <c:v>24.680025934872699</c:v>
                </c:pt>
                <c:pt idx="408">
                  <c:v>24.948145177868401</c:v>
                </c:pt>
                <c:pt idx="409">
                  <c:v>25.2191790184045</c:v>
                </c:pt>
                <c:pt idx="410">
                  <c:v>25.4931591416067</c:v>
                </c:pt>
                <c:pt idx="411">
                  <c:v>25.770117577113201</c:v>
                </c:pt>
                <c:pt idx="412">
                  <c:v>26.050086702821101</c:v>
                </c:pt>
                <c:pt idx="413">
                  <c:v>26.3330992486753</c:v>
                </c:pt>
                <c:pt idx="414">
                  <c:v>26.619188300493899</c:v>
                </c:pt>
                <c:pt idx="415">
                  <c:v>26.908387303835401</c:v>
                </c:pt>
                <c:pt idx="416">
                  <c:v>27.2007300679137</c:v>
                </c:pt>
                <c:pt idx="417">
                  <c:v>27.4962507695517</c:v>
                </c:pt>
                <c:pt idx="418">
                  <c:v>27.794983957176498</c:v>
                </c:pt>
                <c:pt idx="419">
                  <c:v>28.096964554859099</c:v>
                </c:pt>
                <c:pt idx="420">
                  <c:v>28.4022278664014</c:v>
                </c:pt>
                <c:pt idx="421">
                  <c:v>28.710809579462701</c:v>
                </c:pt>
                <c:pt idx="422">
                  <c:v>29.022745769732801</c:v>
                </c:pt>
                <c:pt idx="423">
                  <c:v>29.338072905154899</c:v>
                </c:pt>
                <c:pt idx="424">
                  <c:v>29.656827850186801</c:v>
                </c:pt>
                <c:pt idx="425">
                  <c:v>29.979047870110598</c:v>
                </c:pt>
                <c:pt idx="426">
                  <c:v>30.304770635394799</c:v>
                </c:pt>
                <c:pt idx="427">
                  <c:v>30.634034226100901</c:v>
                </c:pt>
                <c:pt idx="428">
                  <c:v>30.966877136330499</c:v>
                </c:pt>
                <c:pt idx="429">
                  <c:v>31.303338278730699</c:v>
                </c:pt>
                <c:pt idx="430">
                  <c:v>31.643456989047699</c:v>
                </c:pt>
                <c:pt idx="431">
                  <c:v>31.987273030721301</c:v>
                </c:pt>
                <c:pt idx="432">
                  <c:v>32.334826599541898</c:v>
                </c:pt>
                <c:pt idx="433">
                  <c:v>32.6861583283439</c:v>
                </c:pt>
                <c:pt idx="434">
                  <c:v>33.041309291763199</c:v>
                </c:pt>
                <c:pt idx="435">
                  <c:v>33.400321011039601</c:v>
                </c:pt>
                <c:pt idx="436">
                  <c:v>33.763235458869197</c:v>
                </c:pt>
                <c:pt idx="437">
                  <c:v>34.130095064320201</c:v>
                </c:pt>
                <c:pt idx="438">
                  <c:v>34.500942717790103</c:v>
                </c:pt>
                <c:pt idx="439">
                  <c:v>34.875821776018697</c:v>
                </c:pt>
                <c:pt idx="440">
                  <c:v>35.254776067166503</c:v>
                </c:pt>
                <c:pt idx="441">
                  <c:v>35.637849895933797</c:v>
                </c:pt>
                <c:pt idx="442">
                  <c:v>36.025088048748799</c:v>
                </c:pt>
                <c:pt idx="443">
                  <c:v>36.4165357989936</c:v>
                </c:pt>
                <c:pt idx="444">
                  <c:v>36.812238912315102</c:v>
                </c:pt>
                <c:pt idx="445">
                  <c:v>37.212243651962602</c:v>
                </c:pt>
                <c:pt idx="446">
                  <c:v>37.616596784208397</c:v>
                </c:pt>
                <c:pt idx="447">
                  <c:v>38.025345583812403</c:v>
                </c:pt>
                <c:pt idx="448">
                  <c:v>38.438537839549703</c:v>
                </c:pt>
                <c:pt idx="449">
                  <c:v>38.856221859804599</c:v>
                </c:pt>
                <c:pt idx="450">
                  <c:v>39.278446478215798</c:v>
                </c:pt>
                <c:pt idx="451">
                  <c:v>39.7052610593895</c:v>
                </c:pt>
                <c:pt idx="452">
                  <c:v>40.1367155046728</c:v>
                </c:pt>
                <c:pt idx="453">
                  <c:v>40.572860257987699</c:v>
                </c:pt>
                <c:pt idx="454">
                  <c:v>41.013746311733698</c:v>
                </c:pt>
                <c:pt idx="455">
                  <c:v>41.4594252127511</c:v>
                </c:pt>
                <c:pt idx="456">
                  <c:v>41.909949068345902</c:v>
                </c:pt>
                <c:pt idx="457">
                  <c:v>42.365370552384398</c:v>
                </c:pt>
                <c:pt idx="458">
                  <c:v>42.825742911463003</c:v>
                </c:pt>
                <c:pt idx="459">
                  <c:v>43.291119971120096</c:v>
                </c:pt>
                <c:pt idx="460">
                  <c:v>43.761556142140499</c:v>
                </c:pt>
                <c:pt idx="461">
                  <c:v>44.237106426921699</c:v>
                </c:pt>
                <c:pt idx="462">
                  <c:v>44.717826425897599</c:v>
                </c:pt>
                <c:pt idx="463">
                  <c:v>45.203772344046797</c:v>
                </c:pt>
                <c:pt idx="464">
                  <c:v>45.695000997466202</c:v>
                </c:pt>
                <c:pt idx="465">
                  <c:v>46.191569820012099</c:v>
                </c:pt>
                <c:pt idx="466">
                  <c:v>46.693536870021603</c:v>
                </c:pt>
                <c:pt idx="467">
                  <c:v>47.200960837097803</c:v>
                </c:pt>
                <c:pt idx="468">
                  <c:v>47.713901048981299</c:v>
                </c:pt>
                <c:pt idx="469">
                  <c:v>48.232417478480301</c:v>
                </c:pt>
                <c:pt idx="470">
                  <c:v>48.756570750487498</c:v>
                </c:pt>
                <c:pt idx="471">
                  <c:v>49.2864221490738</c:v>
                </c:pt>
                <c:pt idx="472">
                  <c:v>49.822033624652803</c:v>
                </c:pt>
                <c:pt idx="473">
                  <c:v>50.363467801229497</c:v>
                </c:pt>
                <c:pt idx="474">
                  <c:v>50.910787983709398</c:v>
                </c:pt>
                <c:pt idx="475">
                  <c:v>51.464058165330101</c:v>
                </c:pt>
                <c:pt idx="476">
                  <c:v>52.023343035119503</c:v>
                </c:pt>
                <c:pt idx="477">
                  <c:v>52.588707985474898</c:v>
                </c:pt>
                <c:pt idx="478">
                  <c:v>53.1602191198049</c:v>
                </c:pt>
                <c:pt idx="479">
                  <c:v>53.737943260267201</c:v>
                </c:pt>
                <c:pt idx="480">
                  <c:v>54.321947955579802</c:v>
                </c:pt>
                <c:pt idx="481">
                  <c:v>54.912301488911702</c:v>
                </c:pt>
                <c:pt idx="482">
                  <c:v>55.509072885893097</c:v>
                </c:pt>
                <c:pt idx="483">
                  <c:v>56.112331922663202</c:v>
                </c:pt>
                <c:pt idx="484">
                  <c:v>56.722149134041402</c:v>
                </c:pt>
                <c:pt idx="485">
                  <c:v>57.338595821780302</c:v>
                </c:pt>
                <c:pt idx="486">
                  <c:v>57.961744062897999</c:v>
                </c:pt>
                <c:pt idx="487">
                  <c:v>58.591666718116201</c:v>
                </c:pt>
                <c:pt idx="488">
                  <c:v>59.2284374403622</c:v>
                </c:pt>
                <c:pt idx="489">
                  <c:v>59.872130683416898</c:v>
                </c:pt>
                <c:pt idx="490">
                  <c:v>60.522821710581397</c:v>
                </c:pt>
                <c:pt idx="491">
                  <c:v>61.180586603516801</c:v>
                </c:pt>
                <c:pt idx="492">
                  <c:v>61.8455022711208</c:v>
                </c:pt>
                <c:pt idx="493">
                  <c:v>62.517646458525697</c:v>
                </c:pt>
                <c:pt idx="494">
                  <c:v>63.197097756192797</c:v>
                </c:pt>
                <c:pt idx="495">
                  <c:v>63.883935609111198</c:v>
                </c:pt>
                <c:pt idx="496">
                  <c:v>64.578240326072702</c:v>
                </c:pt>
                <c:pt idx="497">
                  <c:v>65.280093089086293</c:v>
                </c:pt>
                <c:pt idx="498">
                  <c:v>65.989575962843901</c:v>
                </c:pt>
                <c:pt idx="499">
                  <c:v>66.706771904357296</c:v>
                </c:pt>
                <c:pt idx="500">
                  <c:v>67.431764772621406</c:v>
                </c:pt>
                <c:pt idx="501">
                  <c:v>68.164639338444402</c:v>
                </c:pt>
                <c:pt idx="502">
                  <c:v>68.905481294357998</c:v>
                </c:pt>
                <c:pt idx="503">
                  <c:v>69.654377264635301</c:v>
                </c:pt>
                <c:pt idx="504">
                  <c:v>70.411414815437496</c:v>
                </c:pt>
                <c:pt idx="505">
                  <c:v>71.176682465019695</c:v>
                </c:pt>
                <c:pt idx="506">
                  <c:v>71.9502696941301</c:v>
                </c:pt>
                <c:pt idx="507">
                  <c:v>72.7322669564481</c:v>
                </c:pt>
                <c:pt idx="508">
                  <c:v>73.522765689151001</c:v>
                </c:pt>
                <c:pt idx="509">
                  <c:v>74.321858323651298</c:v>
                </c:pt>
                <c:pt idx="510">
                  <c:v>75.129638296358607</c:v>
                </c:pt>
                <c:pt idx="511">
                  <c:v>75.9462000596385</c:v>
                </c:pt>
                <c:pt idx="512">
                  <c:v>76.771639092850904</c:v>
                </c:pt>
                <c:pt idx="513">
                  <c:v>77.606051913525505</c:v>
                </c:pt>
                <c:pt idx="514">
                  <c:v>78.449536088632001</c:v>
                </c:pt>
                <c:pt idx="515">
                  <c:v>79.302190245993202</c:v>
                </c:pt>
                <c:pt idx="516">
                  <c:v>80.164114085838193</c:v>
                </c:pt>
                <c:pt idx="517">
                  <c:v>81.035408392463907</c:v>
                </c:pt>
                <c:pt idx="518">
                  <c:v>81.916175045990897</c:v>
                </c:pt>
                <c:pt idx="519">
                  <c:v>82.806517034309906</c:v>
                </c:pt>
                <c:pt idx="520">
                  <c:v>83.706538465116097</c:v>
                </c:pt>
                <c:pt idx="521">
                  <c:v>84.616344578082206</c:v>
                </c:pt>
                <c:pt idx="522">
                  <c:v>85.536041757179902</c:v>
                </c:pt>
                <c:pt idx="523">
                  <c:v>86.465737543104495</c:v>
                </c:pt>
                <c:pt idx="524">
                  <c:v>87.405540645870502</c:v>
                </c:pt>
                <c:pt idx="525">
                  <c:v>88.355560957501794</c:v>
                </c:pt>
                <c:pt idx="526">
                  <c:v>89.315909564910797</c:v>
                </c:pt>
                <c:pt idx="527">
                  <c:v>90.286698762891007</c:v>
                </c:pt>
                <c:pt idx="528">
                  <c:v>91.2680420672027</c:v>
                </c:pt>
                <c:pt idx="529">
                  <c:v>92.260054227934006</c:v>
                </c:pt>
                <c:pt idx="530">
                  <c:v>93.262851242838096</c:v>
                </c:pt>
                <c:pt idx="531">
                  <c:v>94.276550370958006</c:v>
                </c:pt>
                <c:pt idx="532">
                  <c:v>95.301270146296901</c:v>
                </c:pt>
                <c:pt idx="533">
                  <c:v>96.337130391726703</c:v>
                </c:pt>
                <c:pt idx="534">
                  <c:v>97.384252232984494</c:v>
                </c:pt>
                <c:pt idx="535">
                  <c:v>98.442758112797904</c:v>
                </c:pt>
                <c:pt idx="536">
                  <c:v>99.512771805271399</c:v>
                </c:pt>
                <c:pt idx="537">
                  <c:v>100.59441843035</c:v>
                </c:pt>
                <c:pt idx="538">
                  <c:v>101.68782446839499</c:v>
                </c:pt>
                <c:pt idx="539">
                  <c:v>102.793117775041</c:v>
                </c:pt>
                <c:pt idx="540">
                  <c:v>103.910427596137</c:v>
                </c:pt>
                <c:pt idx="541">
                  <c:v>105.039884582844</c:v>
                </c:pt>
                <c:pt idx="542">
                  <c:v>106.18162080692299</c:v>
                </c:pt>
                <c:pt idx="543">
                  <c:v>107.33576977617599</c:v>
                </c:pt>
                <c:pt idx="544">
                  <c:v>108.502466450108</c:v>
                </c:pt>
                <c:pt idx="545">
                  <c:v>109.68184725562</c:v>
                </c:pt>
                <c:pt idx="546">
                  <c:v>110.874050103063</c:v>
                </c:pt>
                <c:pt idx="547">
                  <c:v>112.07921440230599</c:v>
                </c:pt>
                <c:pt idx="548">
                  <c:v>113.297481079042</c:v>
                </c:pt>
                <c:pt idx="549">
                  <c:v>114.528992591331</c:v>
                </c:pt>
                <c:pt idx="550">
                  <c:v>115.77389294618099</c:v>
                </c:pt>
                <c:pt idx="551">
                  <c:v>117.03232771645</c:v>
                </c:pt>
                <c:pt idx="552">
                  <c:v>118.304444057835</c:v>
                </c:pt>
                <c:pt idx="553">
                  <c:v>119.590390726103</c:v>
                </c:pt>
                <c:pt idx="554">
                  <c:v>120.89031809450999</c:v>
                </c:pt>
                <c:pt idx="555">
                  <c:v>122.204378171324</c:v>
                </c:pt>
                <c:pt idx="556">
                  <c:v>123.53272461766301</c:v>
                </c:pt>
                <c:pt idx="557">
                  <c:v>124.875512765473</c:v>
                </c:pt>
                <c:pt idx="558">
                  <c:v>126.232899635642</c:v>
                </c:pt>
                <c:pt idx="559">
                  <c:v>127.60504395639001</c:v>
                </c:pt>
                <c:pt idx="560">
                  <c:v>128.99210618185899</c:v>
                </c:pt>
                <c:pt idx="561">
                  <c:v>130.39424851084999</c:v>
                </c:pt>
                <c:pt idx="562">
                  <c:v>131.81163490581201</c:v>
                </c:pt>
                <c:pt idx="563">
                  <c:v>133.24443111197601</c:v>
                </c:pt>
                <c:pt idx="564">
                  <c:v>134.69280467684601</c:v>
                </c:pt>
                <c:pt idx="565">
                  <c:v>136.156924969644</c:v>
                </c:pt>
                <c:pt idx="566">
                  <c:v>137.63696320124899</c:v>
                </c:pt>
                <c:pt idx="567">
                  <c:v>139.13309244415399</c:v>
                </c:pt>
                <c:pt idx="568">
                  <c:v>140.64548765275501</c:v>
                </c:pt>
                <c:pt idx="569">
                  <c:v>142.17432568375801</c:v>
                </c:pt>
                <c:pt idx="570">
                  <c:v>143.719785316893</c:v>
                </c:pt>
                <c:pt idx="571">
                  <c:v>145.282047275818</c:v>
                </c:pt>
                <c:pt idx="572">
                  <c:v>146.861294249335</c:v>
                </c:pt>
                <c:pt idx="573">
                  <c:v>148.45771091258899</c:v>
                </c:pt>
                <c:pt idx="574">
                  <c:v>150.071483948804</c:v>
                </c:pt>
                <c:pt idx="575">
                  <c:v>151.70280207109201</c:v>
                </c:pt>
                <c:pt idx="576">
                  <c:v>153.35185604448799</c:v>
                </c:pt>
                <c:pt idx="577">
                  <c:v>155.01883870830599</c:v>
                </c:pt>
                <c:pt idx="578">
                  <c:v>156.703944998672</c:v>
                </c:pt>
                <c:pt idx="579">
                  <c:v>158.40737197130099</c:v>
                </c:pt>
                <c:pt idx="580">
                  <c:v>160.12931882459699</c:v>
                </c:pt>
                <c:pt idx="581">
                  <c:v>161.86998692291701</c:v>
                </c:pt>
                <c:pt idx="582">
                  <c:v>163.629579820137</c:v>
                </c:pt>
                <c:pt idx="583">
                  <c:v>165.408303283414</c:v>
                </c:pt>
                <c:pt idx="584">
                  <c:v>167.20636531734601</c:v>
                </c:pt>
                <c:pt idx="585">
                  <c:v>169.02397618822499</c:v>
                </c:pt>
                <c:pt idx="586">
                  <c:v>170.861348448635</c:v>
                </c:pt>
                <c:pt idx="587">
                  <c:v>172.718696962357</c:v>
                </c:pt>
                <c:pt idx="588">
                  <c:v>174.59623892945601</c:v>
                </c:pt>
                <c:pt idx="589">
                  <c:v>176.494193911721</c:v>
                </c:pt>
                <c:pt idx="590">
                  <c:v>178.41278385829699</c:v>
                </c:pt>
                <c:pt idx="591">
                  <c:v>180.35223313169601</c:v>
                </c:pt>
                <c:pt idx="592">
                  <c:v>182.31276853402201</c:v>
                </c:pt>
                <c:pt idx="593">
                  <c:v>184.29461933345701</c:v>
                </c:pt>
                <c:pt idx="594">
                  <c:v>186.29801729117099</c:v>
                </c:pt>
                <c:pt idx="595">
                  <c:v>188.323196688314</c:v>
                </c:pt>
                <c:pt idx="596">
                  <c:v>190.37039435353401</c:v>
                </c:pt>
                <c:pt idx="597">
                  <c:v>192.439849690556</c:v>
                </c:pt>
                <c:pt idx="598">
                  <c:v>194.53180470630599</c:v>
                </c:pt>
                <c:pt idx="599">
                  <c:v>196.646504039105</c:v>
                </c:pt>
                <c:pt idx="600">
                  <c:v>198.784194987398</c:v>
                </c:pt>
                <c:pt idx="601">
                  <c:v>200.94512753853101</c:v>
                </c:pt>
                <c:pt idx="602">
                  <c:v>203.12955439818501</c:v>
                </c:pt>
                <c:pt idx="603">
                  <c:v>205.337731019692</c:v>
                </c:pt>
                <c:pt idx="604">
                  <c:v>207.56991563416801</c:v>
                </c:pt>
                <c:pt idx="605">
                  <c:v>209.82636928051701</c:v>
                </c:pt>
                <c:pt idx="606">
                  <c:v>212.10735583609301</c:v>
                </c:pt>
                <c:pt idx="607">
                  <c:v>214.41314204742901</c:v>
                </c:pt>
                <c:pt idx="608">
                  <c:v>216.74399756162299</c:v>
                </c:pt>
                <c:pt idx="609">
                  <c:v>219.100194957734</c:v>
                </c:pt>
                <c:pt idx="610">
                  <c:v>221.482009778628</c:v>
                </c:pt>
                <c:pt idx="611">
                  <c:v>223.889720563357</c:v>
                </c:pt>
                <c:pt idx="612">
                  <c:v>226.32360887969</c:v>
                </c:pt>
                <c:pt idx="613">
                  <c:v>228.783959356948</c:v>
                </c:pt>
                <c:pt idx="614">
                  <c:v>231.271059719421</c:v>
                </c:pt>
                <c:pt idx="615">
                  <c:v>233.78520081990001</c:v>
                </c:pt>
                <c:pt idx="616">
                  <c:v>236.32667667382</c:v>
                </c:pt>
                <c:pt idx="617">
                  <c:v>238.89578449356199</c:v>
                </c:pt>
                <c:pt idx="618">
                  <c:v>241.49282472326701</c:v>
                </c:pt>
                <c:pt idx="619">
                  <c:v>244.11810107395499</c:v>
                </c:pt>
                <c:pt idx="620">
                  <c:v>246.771920558998</c:v>
                </c:pt>
                <c:pt idx="621">
                  <c:v>249.45459353016199</c:v>
                </c:pt>
                <c:pt idx="622">
                  <c:v>252.16643371379399</c:v>
                </c:pt>
                <c:pt idx="623">
                  <c:v>254.907758247489</c:v>
                </c:pt>
                <c:pt idx="624">
                  <c:v>257.67888771732999</c:v>
                </c:pt>
                <c:pt idx="625">
                  <c:v>260.48014619527999</c:v>
                </c:pt>
                <c:pt idx="626">
                  <c:v>263.31186127705502</c:v>
                </c:pt>
                <c:pt idx="627">
                  <c:v>266.17436412054002</c:v>
                </c:pt>
                <c:pt idx="628">
                  <c:v>269.06798948446101</c:v>
                </c:pt>
                <c:pt idx="629">
                  <c:v>271.99307576756598</c:v>
                </c:pt>
                <c:pt idx="630">
                  <c:v>274.94996504820301</c:v>
                </c:pt>
                <c:pt idx="631">
                  <c:v>277.93900312418702</c:v>
                </c:pt>
                <c:pt idx="632">
                  <c:v>280.960539553616</c:v>
                </c:pt>
                <c:pt idx="633">
                  <c:v>284.01492769536299</c:v>
                </c:pt>
                <c:pt idx="634">
                  <c:v>287.10252475058002</c:v>
                </c:pt>
                <c:pt idx="635">
                  <c:v>290.22369180449601</c:v>
                </c:pt>
                <c:pt idx="636">
                  <c:v>293.37879386861903</c:v>
                </c:pt>
                <c:pt idx="637">
                  <c:v>296.56819992348397</c:v>
                </c:pt>
                <c:pt idx="638">
                  <c:v>299.79228296150097</c:v>
                </c:pt>
                <c:pt idx="639">
                  <c:v>303.05142003120102</c:v>
                </c:pt>
                <c:pt idx="640">
                  <c:v>306.34599228075001</c:v>
                </c:pt>
                <c:pt idx="641">
                  <c:v>309.67638500283499</c:v>
                </c:pt>
                <c:pt idx="642">
                  <c:v>313.04298767958602</c:v>
                </c:pt>
                <c:pt idx="643">
                  <c:v>316.44619402823599</c:v>
                </c:pt>
                <c:pt idx="644">
                  <c:v>319.88640204708099</c:v>
                </c:pt>
                <c:pt idx="645">
                  <c:v>323.36401406220199</c:v>
                </c:pt>
                <c:pt idx="646">
                  <c:v>326.87943677432497</c:v>
                </c:pt>
                <c:pt idx="647">
                  <c:v>330.43308130641799</c:v>
                </c:pt>
                <c:pt idx="648">
                  <c:v>334.02536325193199</c:v>
                </c:pt>
                <c:pt idx="649">
                  <c:v>337.65670272322598</c:v>
                </c:pt>
                <c:pt idx="650">
                  <c:v>341.32752440088098</c:v>
                </c:pt>
                <c:pt idx="651">
                  <c:v>345.03825758315202</c:v>
                </c:pt>
                <c:pt idx="652">
                  <c:v>348.78933623648197</c:v>
                </c:pt>
                <c:pt idx="653">
                  <c:v>352.58119904598601</c:v>
                </c:pt>
                <c:pt idx="654">
                  <c:v>356.41428946684198</c:v>
                </c:pt>
                <c:pt idx="655">
                  <c:v>360.28905577619599</c:v>
                </c:pt>
                <c:pt idx="656">
                  <c:v>364.20595112567099</c:v>
                </c:pt>
                <c:pt idx="657">
                  <c:v>368.16543359420399</c:v>
                </c:pt>
                <c:pt idx="658">
                  <c:v>372.16796624169399</c:v>
                </c:pt>
                <c:pt idx="659">
                  <c:v>376.214017163172</c:v>
                </c:pt>
                <c:pt idx="660">
                  <c:v>380.30405954371702</c:v>
                </c:pt>
                <c:pt idx="661">
                  <c:v>384.438571713491</c:v>
                </c:pt>
                <c:pt idx="662">
                  <c:v>388.61803720376003</c:v>
                </c:pt>
                <c:pt idx="663">
                  <c:v>392.84294480367799</c:v>
                </c:pt>
                <c:pt idx="664">
                  <c:v>397.11378861734102</c:v>
                </c:pt>
                <c:pt idx="665">
                  <c:v>401.43106812133902</c:v>
                </c:pt>
                <c:pt idx="666">
                  <c:v>405.79528822361902</c:v>
                </c:pt>
                <c:pt idx="667">
                  <c:v>410.206959322221</c:v>
                </c:pt>
                <c:pt idx="668">
                  <c:v>414.66659736505397</c:v>
                </c:pt>
                <c:pt idx="669">
                  <c:v>419.17472391030799</c:v>
                </c:pt>
                <c:pt idx="670">
                  <c:v>423.731866187332</c:v>
                </c:pt>
                <c:pt idx="671">
                  <c:v>428.33855715841401</c:v>
                </c:pt>
                <c:pt idx="672">
                  <c:v>432.99533558109999</c:v>
                </c:pt>
                <c:pt idx="673">
                  <c:v>437.70274607130602</c:v>
                </c:pt>
                <c:pt idx="674">
                  <c:v>442.46133916677599</c:v>
                </c:pt>
                <c:pt idx="675">
                  <c:v>447.27167139152999</c:v>
                </c:pt>
                <c:pt idx="676">
                  <c:v>452.13430532129598</c:v>
                </c:pt>
                <c:pt idx="677">
                  <c:v>457.04980964889302</c:v>
                </c:pt>
                <c:pt idx="678">
                  <c:v>462.01875925091201</c:v>
                </c:pt>
                <c:pt idx="679">
                  <c:v>467.04173525490597</c:v>
                </c:pt>
                <c:pt idx="680">
                  <c:v>472.11932510775</c:v>
                </c:pt>
                <c:pt idx="681">
                  <c:v>477.25212264363603</c:v>
                </c:pt>
                <c:pt idx="682">
                  <c:v>482.440728154086</c:v>
                </c:pt>
                <c:pt idx="683">
                  <c:v>487.68574845794302</c:v>
                </c:pt>
                <c:pt idx="684">
                  <c:v>492.987796972534</c:v>
                </c:pt>
                <c:pt idx="685">
                  <c:v>498.34749378510998</c:v>
                </c:pt>
                <c:pt idx="686">
                  <c:v>503.76546572561898</c:v>
                </c:pt>
                <c:pt idx="687">
                  <c:v>509.24234644013598</c:v>
                </c:pt>
                <c:pt idx="688">
                  <c:v>514.77877646453896</c:v>
                </c:pt>
                <c:pt idx="689">
                  <c:v>520.37540329994499</c:v>
                </c:pt>
                <c:pt idx="690">
                  <c:v>526.03288148795605</c:v>
                </c:pt>
                <c:pt idx="691">
                  <c:v>531.751872687645</c:v>
                </c:pt>
                <c:pt idx="692">
                  <c:v>537.53304575263098</c:v>
                </c:pt>
                <c:pt idx="693">
                  <c:v>543.37707680962501</c:v>
                </c:pt>
                <c:pt idx="694">
                  <c:v>549.28464933713997</c:v>
                </c:pt>
                <c:pt idx="695">
                  <c:v>555.25645424586605</c:v>
                </c:pt>
                <c:pt idx="696">
                  <c:v>561.29318995904498</c:v>
                </c:pt>
                <c:pt idx="697">
                  <c:v>567.39556249450197</c:v>
                </c:pt>
                <c:pt idx="698">
                  <c:v>573.56428554701097</c:v>
                </c:pt>
                <c:pt idx="699">
                  <c:v>579.80008057195403</c:v>
                </c:pt>
                <c:pt idx="700">
                  <c:v>586.10367686941197</c:v>
                </c:pt>
              </c:numCache>
            </c:numRef>
          </c:yVal>
          <c:smooth val="1"/>
        </c:ser>
        <c:dLbls>
          <c:showLegendKey val="0"/>
          <c:showVal val="0"/>
          <c:showCatName val="0"/>
          <c:showSerName val="0"/>
          <c:showPercent val="0"/>
          <c:showBubbleSize val="0"/>
        </c:dLbls>
        <c:axId val="615003600"/>
        <c:axId val="615003992"/>
      </c:scatterChart>
      <c:valAx>
        <c:axId val="615003600"/>
        <c:scaling>
          <c:orientation val="minMax"/>
          <c:max val="17"/>
          <c:min val="0"/>
        </c:scaling>
        <c:delete val="0"/>
        <c:axPos val="b"/>
        <c:title>
          <c:tx>
            <c:rich>
              <a:bodyPr/>
              <a:lstStyle/>
              <a:p>
                <a:pPr>
                  <a:defRPr sz="1700"/>
                </a:pPr>
                <a:r>
                  <a:rPr lang="en-US" sz="1700" dirty="0" smtClean="0"/>
                  <a:t>Recipient age (years)</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15003992"/>
        <c:crosses val="autoZero"/>
        <c:crossBetween val="midCat"/>
        <c:majorUnit val="1"/>
      </c:valAx>
      <c:valAx>
        <c:axId val="6150039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360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0.86756389472348505</c:v>
                </c:pt>
                <c:pt idx="1">
                  <c:v>0.86893113391610499</c:v>
                </c:pt>
                <c:pt idx="2">
                  <c:v>0.87030052781228096</c:v>
                </c:pt>
                <c:pt idx="3">
                  <c:v>0.87167207980772399</c:v>
                </c:pt>
                <c:pt idx="4">
                  <c:v>0.87304579330349497</c:v>
                </c:pt>
                <c:pt idx="5">
                  <c:v>0.87442167170348595</c:v>
                </c:pt>
                <c:pt idx="6">
                  <c:v>0.87579971002414503</c:v>
                </c:pt>
                <c:pt idx="7">
                  <c:v>0.87717987610162196</c:v>
                </c:pt>
                <c:pt idx="8">
                  <c:v>0.87856213208058997</c:v>
                </c:pt>
                <c:pt idx="9">
                  <c:v>0.87994643985160503</c:v>
                </c:pt>
                <c:pt idx="10">
                  <c:v>0.88133276105014702</c:v>
                </c:pt>
                <c:pt idx="11">
                  <c:v>0.88272105705567205</c:v>
                </c:pt>
                <c:pt idx="12">
                  <c:v>0.88411128899067903</c:v>
                </c:pt>
                <c:pt idx="13">
                  <c:v>0.88550341771980101</c:v>
                </c:pt>
                <c:pt idx="14">
                  <c:v>0.88689740384890803</c:v>
                </c:pt>
                <c:pt idx="15">
                  <c:v>0.88829320772422604</c:v>
                </c:pt>
                <c:pt idx="16">
                  <c:v>0.88969078943147994</c:v>
                </c:pt>
                <c:pt idx="17">
                  <c:v>0.89109010879504902</c:v>
                </c:pt>
                <c:pt idx="18">
                  <c:v>0.89249112537713704</c:v>
                </c:pt>
                <c:pt idx="19">
                  <c:v>0.89389379847697503</c:v>
                </c:pt>
                <c:pt idx="20">
                  <c:v>0.89529808713002501</c:v>
                </c:pt>
                <c:pt idx="21">
                  <c:v>0.89670395010721204</c:v>
                </c:pt>
                <c:pt idx="22">
                  <c:v>0.89811134591417596</c:v>
                </c:pt>
                <c:pt idx="23">
                  <c:v>0.89952023279053805</c:v>
                </c:pt>
                <c:pt idx="24">
                  <c:v>0.90093056870918597</c:v>
                </c:pt>
                <c:pt idx="25">
                  <c:v>0.90234231137558696</c:v>
                </c:pt>
                <c:pt idx="26">
                  <c:v>0.90375541822710803</c:v>
                </c:pt>
                <c:pt idx="27">
                  <c:v>0.90516984643236797</c:v>
                </c:pt>
                <c:pt idx="28">
                  <c:v>0.90658555289060105</c:v>
                </c:pt>
                <c:pt idx="29">
                  <c:v>0.90800249423104695</c:v>
                </c:pt>
                <c:pt idx="30">
                  <c:v>0.90942062681235902</c:v>
                </c:pt>
                <c:pt idx="31">
                  <c:v>0.91083990672202997</c:v>
                </c:pt>
                <c:pt idx="32">
                  <c:v>0.91226028977584706</c:v>
                </c:pt>
                <c:pt idx="33">
                  <c:v>0.91368173151735999</c:v>
                </c:pt>
                <c:pt idx="34">
                  <c:v>0.91510418721737596</c:v>
                </c:pt>
                <c:pt idx="35">
                  <c:v>0.91652761187347098</c:v>
                </c:pt>
                <c:pt idx="36">
                  <c:v>0.91795196020953496</c:v>
                </c:pt>
                <c:pt idx="37">
                  <c:v>0.91937718667531998</c:v>
                </c:pt>
                <c:pt idx="38">
                  <c:v>0.92080324544603298</c:v>
                </c:pt>
                <c:pt idx="39">
                  <c:v>0.92223009042193105</c:v>
                </c:pt>
                <c:pt idx="40">
                  <c:v>0.92365767522795295</c:v>
                </c:pt>
                <c:pt idx="41">
                  <c:v>0.92508595321337295</c:v>
                </c:pt>
                <c:pt idx="42">
                  <c:v>0.92651487745146799</c:v>
                </c:pt>
                <c:pt idx="43">
                  <c:v>0.92794440073921802</c:v>
                </c:pt>
                <c:pt idx="44">
                  <c:v>0.92937447559703101</c:v>
                </c:pt>
                <c:pt idx="45">
                  <c:v>0.93080505426848403</c:v>
                </c:pt>
                <c:pt idx="46">
                  <c:v>0.932236088720093</c:v>
                </c:pt>
                <c:pt idx="47">
                  <c:v>0.93366753064111396</c:v>
                </c:pt>
                <c:pt idx="48">
                  <c:v>0.935099331443353</c:v>
                </c:pt>
                <c:pt idx="49">
                  <c:v>0.93653144226101703</c:v>
                </c:pt>
                <c:pt idx="50">
                  <c:v>0.93796381395058104</c:v>
                </c:pt>
                <c:pt idx="51">
                  <c:v>0.93939639709068601</c:v>
                </c:pt>
                <c:pt idx="52">
                  <c:v>0.94082914198205603</c:v>
                </c:pt>
                <c:pt idx="53">
                  <c:v>0.94226199864744697</c:v>
                </c:pt>
                <c:pt idx="54">
                  <c:v>0.94369491683162299</c:v>
                </c:pt>
                <c:pt idx="55">
                  <c:v>0.94512784600135002</c:v>
                </c:pt>
                <c:pt idx="56">
                  <c:v>0.94656073534542495</c:v>
                </c:pt>
                <c:pt idx="57">
                  <c:v>0.94799353377473305</c:v>
                </c:pt>
                <c:pt idx="58">
                  <c:v>0.94942618992232297</c:v>
                </c:pt>
                <c:pt idx="59">
                  <c:v>0.95085865214351495</c:v>
                </c:pt>
                <c:pt idx="60">
                  <c:v>0.95229086851603995</c:v>
                </c:pt>
                <c:pt idx="61">
                  <c:v>0.95372278684019995</c:v>
                </c:pt>
                <c:pt idx="62">
                  <c:v>0.95515435463906095</c:v>
                </c:pt>
                <c:pt idx="63">
                  <c:v>0.95658551915867296</c:v>
                </c:pt>
                <c:pt idx="64">
                  <c:v>0.95801622736831804</c:v>
                </c:pt>
                <c:pt idx="65">
                  <c:v>0.959446425960787</c:v>
                </c:pt>
                <c:pt idx="66">
                  <c:v>0.960876061352685</c:v>
                </c:pt>
                <c:pt idx="67">
                  <c:v>0.96230507968477197</c:v>
                </c:pt>
                <c:pt idx="68">
                  <c:v>0.96373342682232099</c:v>
                </c:pt>
                <c:pt idx="69">
                  <c:v>0.96516104835551797</c:v>
                </c:pt>
                <c:pt idx="70">
                  <c:v>0.96658788959988295</c:v>
                </c:pt>
                <c:pt idx="71">
                  <c:v>0.96801389559673001</c:v>
                </c:pt>
                <c:pt idx="72">
                  <c:v>0.96943901111364705</c:v>
                </c:pt>
                <c:pt idx="73">
                  <c:v>0.97086318064501498</c:v>
                </c:pt>
                <c:pt idx="74">
                  <c:v>0.97228634841255601</c:v>
                </c:pt>
                <c:pt idx="75">
                  <c:v>0.97370845836590703</c:v>
                </c:pt>
                <c:pt idx="76">
                  <c:v>0.97512945418323405</c:v>
                </c:pt>
                <c:pt idx="77">
                  <c:v>0.97654927927187196</c:v>
                </c:pt>
                <c:pt idx="78">
                  <c:v>0.97796787676899399</c:v>
                </c:pt>
                <c:pt idx="79">
                  <c:v>0.97938518954232001</c:v>
                </c:pt>
                <c:pt idx="80">
                  <c:v>0.98080116019085395</c:v>
                </c:pt>
                <c:pt idx="81">
                  <c:v>0.98221573104564996</c:v>
                </c:pt>
                <c:pt idx="82">
                  <c:v>0.98362884417061602</c:v>
                </c:pt>
                <c:pt idx="83">
                  <c:v>0.985040441363353</c:v>
                </c:pt>
                <c:pt idx="84">
                  <c:v>0.986450464156016</c:v>
                </c:pt>
                <c:pt idx="85">
                  <c:v>0.98785885381621896</c:v>
                </c:pt>
                <c:pt idx="86">
                  <c:v>0.98926555134797201</c:v>
                </c:pt>
                <c:pt idx="87">
                  <c:v>0.99067049749264602</c:v>
                </c:pt>
                <c:pt idx="88">
                  <c:v>0.99207363272997795</c:v>
                </c:pt>
                <c:pt idx="89">
                  <c:v>0.99347489727910798</c:v>
                </c:pt>
                <c:pt idx="90">
                  <c:v>0.99487423109964801</c:v>
                </c:pt>
                <c:pt idx="91">
                  <c:v>0.99627157389278997</c:v>
                </c:pt>
                <c:pt idx="92">
                  <c:v>0.99766686510244595</c:v>
                </c:pt>
                <c:pt idx="93">
                  <c:v>0.999060043916425</c:v>
                </c:pt>
                <c:pt idx="94">
                  <c:v>1.0004510506512601</c:v>
                </c:pt>
                <c:pt idx="95">
                  <c:v>1.00183985688947</c:v>
                </c:pt>
                <c:pt idx="96">
                  <c:v>1.0032264655022201</c:v>
                </c:pt>
                <c:pt idx="97">
                  <c:v>1.0046108808140799</c:v>
                </c:pt>
                <c:pt idx="98">
                  <c:v>1.0059931072603201</c:v>
                </c:pt>
                <c:pt idx="99">
                  <c:v>1.00737314938668</c:v>
                </c:pt>
                <c:pt idx="100">
                  <c:v>1.0087510118492899</c:v>
                </c:pt>
                <c:pt idx="101">
                  <c:v>1.01012669941443</c:v>
                </c:pt>
                <c:pt idx="102">
                  <c:v>1.01150021695838</c:v>
                </c:pt>
                <c:pt idx="103">
                  <c:v>1.0128715694672801</c:v>
                </c:pt>
                <c:pt idx="104">
                  <c:v>1.01424076203691</c:v>
                </c:pt>
                <c:pt idx="105">
                  <c:v>1.0156077998725399</c:v>
                </c:pt>
                <c:pt idx="106">
                  <c:v>1.01697268828875</c:v>
                </c:pt>
                <c:pt idx="107">
                  <c:v>1.01833543270925</c:v>
                </c:pt>
                <c:pt idx="108">
                  <c:v>1.01969603866671</c:v>
                </c:pt>
                <c:pt idx="109">
                  <c:v>1.02105451180256</c:v>
                </c:pt>
                <c:pt idx="110">
                  <c:v>1.0224108578668201</c:v>
                </c:pt>
                <c:pt idx="111">
                  <c:v>1.0237650827179301</c:v>
                </c:pt>
                <c:pt idx="112">
                  <c:v>1.02511719232252</c:v>
                </c:pt>
                <c:pt idx="113">
                  <c:v>1.0264671927553</c:v>
                </c:pt>
                <c:pt idx="114">
                  <c:v>1.0278150901987899</c:v>
                </c:pt>
                <c:pt idx="115">
                  <c:v>1.02916089094319</c:v>
                </c:pt>
                <c:pt idx="116">
                  <c:v>1.0305046013861701</c:v>
                </c:pt>
                <c:pt idx="117">
                  <c:v>1.0318462280326799</c:v>
                </c:pt>
                <c:pt idx="118">
                  <c:v>1.0331857774947699</c:v>
                </c:pt>
                <c:pt idx="119">
                  <c:v>1.03452325649136</c:v>
                </c:pt>
                <c:pt idx="120">
                  <c:v>1.03585867184811</c:v>
                </c:pt>
                <c:pt idx="121">
                  <c:v>1.03719203049717</c:v>
                </c:pt>
                <c:pt idx="122">
                  <c:v>1.0385233394769999</c:v>
                </c:pt>
                <c:pt idx="123">
                  <c:v>1.03985260593221</c:v>
                </c:pt>
                <c:pt idx="124">
                  <c:v>1.0411798371133001</c:v>
                </c:pt>
                <c:pt idx="125">
                  <c:v>1.0425050403765199</c:v>
                </c:pt>
                <c:pt idx="126">
                  <c:v>1.04382822318362</c:v>
                </c:pt>
                <c:pt idx="127">
                  <c:v>1.0451493931017</c:v>
                </c:pt>
                <c:pt idx="128">
                  <c:v>1.04646855780298</c:v>
                </c:pt>
                <c:pt idx="129">
                  <c:v>1.0477857250646101</c:v>
                </c:pt>
                <c:pt idx="130">
                  <c:v>1.0491009027684599</c:v>
                </c:pt>
                <c:pt idx="131">
                  <c:v>1.0504140989009301</c:v>
                </c:pt>
                <c:pt idx="132">
                  <c:v>1.05172532155274</c:v>
                </c:pt>
                <c:pt idx="133">
                  <c:v>1.0530345789187201</c:v>
                </c:pt>
                <c:pt idx="134">
                  <c:v>1.05434187929763</c:v>
                </c:pt>
                <c:pt idx="135">
                  <c:v>1.05564723109193</c:v>
                </c:pt>
                <c:pt idx="136">
                  <c:v>1.0569506428075901</c:v>
                </c:pt>
                <c:pt idx="137">
                  <c:v>1.0582521230538899</c:v>
                </c:pt>
                <c:pt idx="138">
                  <c:v>1.0595516805431799</c:v>
                </c:pt>
                <c:pt idx="139">
                  <c:v>1.06084932409073</c:v>
                </c:pt>
                <c:pt idx="140">
                  <c:v>1.0621450626144799</c:v>
                </c:pt>
                <c:pt idx="141">
                  <c:v>1.0634389051348501</c:v>
                </c:pt>
                <c:pt idx="142">
                  <c:v>1.06473086077454</c:v>
                </c:pt>
                <c:pt idx="143">
                  <c:v>1.0660209387583</c:v>
                </c:pt>
                <c:pt idx="144">
                  <c:v>1.0673091484127399</c:v>
                </c:pt>
                <c:pt idx="145">
                  <c:v>1.0685954991661399</c:v>
                </c:pt>
                <c:pt idx="146">
                  <c:v>1.0698800005482001</c:v>
                </c:pt>
                <c:pt idx="147">
                  <c:v>1.07116266218987</c:v>
                </c:pt>
                <c:pt idx="148">
                  <c:v>1.07244349382312</c:v>
                </c:pt>
                <c:pt idx="149">
                  <c:v>1.07372250528076</c:v>
                </c:pt>
                <c:pt idx="150">
                  <c:v>1.07499970649619</c:v>
                </c:pt>
                <c:pt idx="151">
                  <c:v>1.07627510750323</c:v>
                </c:pt>
                <c:pt idx="152">
                  <c:v>1.0775487184359001</c:v>
                </c:pt>
                <c:pt idx="153">
                  <c:v>1.07882054952819</c:v>
                </c:pt>
                <c:pt idx="154">
                  <c:v>1.0800906111139199</c:v>
                </c:pt>
                <c:pt idx="155">
                  <c:v>1.0813589136264401</c:v>
                </c:pt>
                <c:pt idx="156">
                  <c:v>1.0826254675985001</c:v>
                </c:pt>
                <c:pt idx="157">
                  <c:v>1.0838902836619999</c:v>
                </c:pt>
                <c:pt idx="158">
                  <c:v>1.0851533725478</c:v>
                </c:pt>
                <c:pt idx="159">
                  <c:v>1.0864147450855299</c:v>
                </c:pt>
                <c:pt idx="160">
                  <c:v>1.0876744122033299</c:v>
                </c:pt>
                <c:pt idx="161">
                  <c:v>1.0889323849277199</c:v>
                </c:pt>
                <c:pt idx="162">
                  <c:v>1.09018867438333</c:v>
                </c:pt>
                <c:pt idx="163">
                  <c:v>1.0914432917927299</c:v>
                </c:pt>
                <c:pt idx="164">
                  <c:v>1.0926962484762199</c:v>
                </c:pt>
                <c:pt idx="165">
                  <c:v>1.0939475558516101</c:v>
                </c:pt>
                <c:pt idx="166">
                  <c:v>1.0951972254340401</c:v>
                </c:pt>
                <c:pt idx="167">
                  <c:v>1.09644526883577</c:v>
                </c:pt>
                <c:pt idx="168">
                  <c:v>1.0976916977659801</c:v>
                </c:pt>
                <c:pt idx="169">
                  <c:v>1.09893652403054</c:v>
                </c:pt>
                <c:pt idx="170">
                  <c:v>1.1001797595318501</c:v>
                </c:pt>
                <c:pt idx="171">
                  <c:v>1.10142141626864</c:v>
                </c:pt>
                <c:pt idx="172">
                  <c:v>1.1026615063357199</c:v>
                </c:pt>
                <c:pt idx="173">
                  <c:v>1.1039000419238401</c:v>
                </c:pt>
                <c:pt idx="174">
                  <c:v>1.1051370353194501</c:v>
                </c:pt>
                <c:pt idx="175">
                  <c:v>1.1063724989045201</c:v>
                </c:pt>
                <c:pt idx="176">
                  <c:v>1.1076064451563701</c:v>
                </c:pt>
                <c:pt idx="177">
                  <c:v>1.1088388866474099</c:v>
                </c:pt>
                <c:pt idx="178">
                  <c:v>1.1100698360450001</c:v>
                </c:pt>
                <c:pt idx="179">
                  <c:v>1.1112993061112499</c:v>
                </c:pt>
                <c:pt idx="180">
                  <c:v>1.1125273097027999</c:v>
                </c:pt>
                <c:pt idx="181">
                  <c:v>1.11375385977066</c:v>
                </c:pt>
                <c:pt idx="182">
                  <c:v>1.1149789693599701</c:v>
                </c:pt>
                <c:pt idx="183">
                  <c:v>1.11620265160989</c:v>
                </c:pt>
                <c:pt idx="184">
                  <c:v>1.1174249197533299</c:v>
                </c:pt>
                <c:pt idx="185">
                  <c:v>1.1186457871168201</c:v>
                </c:pt>
                <c:pt idx="186">
                  <c:v>1.11986526712028</c:v>
                </c:pt>
                <c:pt idx="187">
                  <c:v>1.1210833732768699</c:v>
                </c:pt>
                <c:pt idx="188">
                  <c:v>1.1223001191927999</c:v>
                </c:pt>
                <c:pt idx="189">
                  <c:v>1.12351551856711</c:v>
                </c:pt>
                <c:pt idx="190">
                  <c:v>1.12472958519154</c:v>
                </c:pt>
                <c:pt idx="191">
                  <c:v>1.12594233295031</c:v>
                </c:pt>
                <c:pt idx="192">
                  <c:v>1.1271537758199801</c:v>
                </c:pt>
                <c:pt idx="193">
                  <c:v>1.1283639278692299</c:v>
                </c:pt>
                <c:pt idx="194">
                  <c:v>1.12957280325869</c:v>
                </c:pt>
                <c:pt idx="195">
                  <c:v>1.1307804162408199</c:v>
                </c:pt>
                <c:pt idx="196">
                  <c:v>1.13198678115966</c:v>
                </c:pt>
                <c:pt idx="197">
                  <c:v>1.13319191245069</c:v>
                </c:pt>
                <c:pt idx="198">
                  <c:v>1.13439582464068</c:v>
                </c:pt>
                <c:pt idx="199">
                  <c:v>1.13559853234749</c:v>
                </c:pt>
                <c:pt idx="200">
                  <c:v>1.13680005027992</c:v>
                </c:pt>
                <c:pt idx="201">
                  <c:v>1.13800039323754</c:v>
                </c:pt>
                <c:pt idx="202">
                  <c:v>1.1391995761105</c:v>
                </c:pt>
                <c:pt idx="203">
                  <c:v>1.1403976138794201</c:v>
                </c:pt>
                <c:pt idx="204">
                  <c:v>1.1415945216151899</c:v>
                </c:pt>
                <c:pt idx="205">
                  <c:v>1.1427903144788101</c:v>
                </c:pt>
                <c:pt idx="206">
                  <c:v>1.1439850077212601</c:v>
                </c:pt>
                <c:pt idx="207">
                  <c:v>1.14517861668331</c:v>
                </c:pt>
                <c:pt idx="208">
                  <c:v>1.14637115679538</c:v>
                </c:pt>
                <c:pt idx="209">
                  <c:v>1.1475626435774</c:v>
                </c:pt>
                <c:pt idx="210">
                  <c:v>1.14875309263865</c:v>
                </c:pt>
                <c:pt idx="211">
                  <c:v>1.1499425196776001</c:v>
                </c:pt>
                <c:pt idx="212">
                  <c:v>1.15113094048178</c:v>
                </c:pt>
                <c:pt idx="213">
                  <c:v>1.1523183709276199</c:v>
                </c:pt>
                <c:pt idx="214">
                  <c:v>1.1535048269803101</c:v>
                </c:pt>
                <c:pt idx="215">
                  <c:v>1.1546903246936899</c:v>
                </c:pt>
                <c:pt idx="216">
                  <c:v>1.15587488021006</c:v>
                </c:pt>
                <c:pt idx="217">
                  <c:v>1.1570585097600601</c:v>
                </c:pt>
                <c:pt idx="218">
                  <c:v>1.1582412296625799</c:v>
                </c:pt>
                <c:pt idx="219">
                  <c:v>1.15942305632455</c:v>
                </c:pt>
                <c:pt idx="220">
                  <c:v>1.16060400624086</c:v>
                </c:pt>
                <c:pt idx="221">
                  <c:v>1.16178409599424</c:v>
                </c:pt>
                <c:pt idx="222">
                  <c:v>1.16296334225509</c:v>
                </c:pt>
                <c:pt idx="223">
                  <c:v>1.1641417617813901</c:v>
                </c:pt>
                <c:pt idx="224">
                  <c:v>1.1653193714185699</c:v>
                </c:pt>
                <c:pt idx="225">
                  <c:v>1.1664961880993701</c:v>
                </c:pt>
                <c:pt idx="226">
                  <c:v>1.16767222884375</c:v>
                </c:pt>
                <c:pt idx="227">
                  <c:v>1.1688475107587899</c:v>
                </c:pt>
                <c:pt idx="228">
                  <c:v>1.1700220510385</c:v>
                </c:pt>
                <c:pt idx="229">
                  <c:v>1.1711958669638201</c:v>
                </c:pt>
                <c:pt idx="230">
                  <c:v>1.1723689759024001</c:v>
                </c:pt>
                <c:pt idx="231">
                  <c:v>1.17354139530858</c:v>
                </c:pt>
                <c:pt idx="232">
                  <c:v>1.17471314272326</c:v>
                </c:pt>
                <c:pt idx="233">
                  <c:v>1.17588423577376</c:v>
                </c:pt>
                <c:pt idx="234">
                  <c:v>1.1770546921738001</c:v>
                </c:pt>
                <c:pt idx="235">
                  <c:v>1.17822452972331</c:v>
                </c:pt>
                <c:pt idx="236">
                  <c:v>1.17939376630844</c:v>
                </c:pt>
                <c:pt idx="237">
                  <c:v>1.18056241990137</c:v>
                </c:pt>
                <c:pt idx="238">
                  <c:v>1.1817305085603</c:v>
                </c:pt>
                <c:pt idx="239">
                  <c:v>1.1828980504293201</c:v>
                </c:pt>
                <c:pt idx="240">
                  <c:v>1.1840650637383501</c:v>
                </c:pt>
                <c:pt idx="241">
                  <c:v>1.18523156680303</c:v>
                </c:pt>
                <c:pt idx="242">
                  <c:v>1.18639757802469</c:v>
                </c:pt>
                <c:pt idx="243">
                  <c:v>1.18756311589024</c:v>
                </c:pt>
                <c:pt idx="244">
                  <c:v>1.1887281989720999</c:v>
                </c:pt>
                <c:pt idx="245">
                  <c:v>1.1898928459281399</c:v>
                </c:pt>
                <c:pt idx="246">
                  <c:v>1.1910570755016201</c:v>
                </c:pt>
                <c:pt idx="247">
                  <c:v>1.19222090652113</c:v>
                </c:pt>
                <c:pt idx="248">
                  <c:v>1.1933843579004899</c:v>
                </c:pt>
                <c:pt idx="249">
                  <c:v>1.19454744863875</c:v>
                </c:pt>
                <c:pt idx="250">
                  <c:v>1.1957101978201099</c:v>
                </c:pt>
                <c:pt idx="251">
                  <c:v>1.1968726246138399</c:v>
                </c:pt>
                <c:pt idx="252">
                  <c:v>1.1980347482742799</c:v>
                </c:pt>
                <c:pt idx="253">
                  <c:v>1.19919658814076</c:v>
                </c:pt>
                <c:pt idx="254">
                  <c:v>1.2003581636376</c:v>
                </c:pt>
                <c:pt idx="255">
                  <c:v>1.201519494274</c:v>
                </c:pt>
                <c:pt idx="256">
                  <c:v>1.2026805996440799</c:v>
                </c:pt>
                <c:pt idx="257">
                  <c:v>1.2038414994267901</c:v>
                </c:pt>
                <c:pt idx="258">
                  <c:v>1.20500221338592</c:v>
                </c:pt>
                <c:pt idx="259">
                  <c:v>1.2061627613700501</c:v>
                </c:pt>
                <c:pt idx="260">
                  <c:v>1.2073231633125301</c:v>
                </c:pt>
                <c:pt idx="261">
                  <c:v>1.2084834392314701</c:v>
                </c:pt>
                <c:pt idx="262">
                  <c:v>1.20964360922971</c:v>
                </c:pt>
                <c:pt idx="263">
                  <c:v>1.2108036934948101</c:v>
                </c:pt>
                <c:pt idx="264">
                  <c:v>1.2119637122990501</c:v>
                </c:pt>
                <c:pt idx="265">
                  <c:v>1.2131236859994201</c:v>
                </c:pt>
                <c:pt idx="266">
                  <c:v>1.2142836350376001</c:v>
                </c:pt>
                <c:pt idx="267">
                  <c:v>1.2154435799399901</c:v>
                </c:pt>
                <c:pt idx="268">
                  <c:v>1.2166035413176599</c:v>
                </c:pt>
                <c:pt idx="269">
                  <c:v>1.2177635398664399</c:v>
                </c:pt>
                <c:pt idx="270">
                  <c:v>1.2189235963668399</c:v>
                </c:pt>
                <c:pt idx="271">
                  <c:v>1.22008373168414</c:v>
                </c:pt>
                <c:pt idx="272">
                  <c:v>1.2212439667683499</c:v>
                </c:pt>
                <c:pt idx="273">
                  <c:v>1.22240432265427</c:v>
                </c:pt>
                <c:pt idx="274">
                  <c:v>1.22356482046149</c:v>
                </c:pt>
                <c:pt idx="275">
                  <c:v>1.2247254813944299</c:v>
                </c:pt>
                <c:pt idx="276">
                  <c:v>1.2258863267423701</c:v>
                </c:pt>
                <c:pt idx="277">
                  <c:v>1.2270473778794899</c:v>
                </c:pt>
                <c:pt idx="278">
                  <c:v>1.2282086562649099</c:v>
                </c:pt>
                <c:pt idx="279">
                  <c:v>1.22937018344269</c:v>
                </c:pt>
                <c:pt idx="280">
                  <c:v>1.2305319810419599</c:v>
                </c:pt>
                <c:pt idx="281">
                  <c:v>1.23169407077691</c:v>
                </c:pt>
                <c:pt idx="282">
                  <c:v>1.23285647444683</c:v>
                </c:pt>
                <c:pt idx="283">
                  <c:v>1.23401921393624</c:v>
                </c:pt>
                <c:pt idx="284">
                  <c:v>1.2351823112148901</c:v>
                </c:pt>
                <c:pt idx="285">
                  <c:v>1.2363457883378299</c:v>
                </c:pt>
                <c:pt idx="286">
                  <c:v>1.2375096674455199</c:v>
                </c:pt>
                <c:pt idx="287">
                  <c:v>1.2386739707638501</c:v>
                </c:pt>
                <c:pt idx="288">
                  <c:v>1.23983872060428</c:v>
                </c:pt>
                <c:pt idx="289">
                  <c:v>1.2410039393638601</c:v>
                </c:pt>
                <c:pt idx="290">
                  <c:v>1.24216964952536</c:v>
                </c:pt>
                <c:pt idx="291">
                  <c:v>1.2433358736573401</c:v>
                </c:pt>
                <c:pt idx="292">
                  <c:v>1.24450263441423</c:v>
                </c:pt>
                <c:pt idx="293">
                  <c:v>1.24566995453647</c:v>
                </c:pt>
                <c:pt idx="294">
                  <c:v>1.24683785685057</c:v>
                </c:pt>
                <c:pt idx="295">
                  <c:v>1.24800636426925</c:v>
                </c:pt>
                <c:pt idx="296">
                  <c:v>1.2491754997915101</c:v>
                </c:pt>
                <c:pt idx="297">
                  <c:v>1.25034528650281</c:v>
                </c:pt>
                <c:pt idx="298">
                  <c:v>1.25151574757511</c:v>
                </c:pt>
                <c:pt idx="299">
                  <c:v>1.25268690626704</c:v>
                </c:pt>
                <c:pt idx="300">
                  <c:v>1.25385878592403</c:v>
                </c:pt>
                <c:pt idx="301">
                  <c:v>1.2550314099784301</c:v>
                </c:pt>
                <c:pt idx="302">
                  <c:v>1.2562048019496399</c:v>
                </c:pt>
                <c:pt idx="303">
                  <c:v>1.2573789854442601</c:v>
                </c:pt>
                <c:pt idx="304">
                  <c:v>1.2585539841562501</c:v>
                </c:pt>
                <c:pt idx="305">
                  <c:v>1.2597298218670301</c:v>
                </c:pt>
                <c:pt idx="306">
                  <c:v>1.2609065224456999</c:v>
                </c:pt>
                <c:pt idx="307">
                  <c:v>1.26208410984914</c:v>
                </c:pt>
                <c:pt idx="308">
                  <c:v>1.26326260812223</c:v>
                </c:pt>
                <c:pt idx="309">
                  <c:v>1.26444204139796</c:v>
                </c:pt>
                <c:pt idx="310">
                  <c:v>1.2656224338976401</c:v>
                </c:pt>
                <c:pt idx="311">
                  <c:v>1.2668038099310599</c:v>
                </c:pt>
                <c:pt idx="312">
                  <c:v>1.2679861938966901</c:v>
                </c:pt>
                <c:pt idx="313">
                  <c:v>1.2691696102818399</c:v>
                </c:pt>
                <c:pt idx="314">
                  <c:v>1.2703540836628799</c:v>
                </c:pt>
                <c:pt idx="315">
                  <c:v>1.2715396387054001</c:v>
                </c:pt>
                <c:pt idx="316">
                  <c:v>1.2727262961994701</c:v>
                </c:pt>
                <c:pt idx="317">
                  <c:v>1.27391406113522</c:v>
                </c:pt>
                <c:pt idx="318">
                  <c:v>1.2751029345461899</c:v>
                </c:pt>
                <c:pt idx="319">
                  <c:v>1.27629291746684</c:v>
                </c:pt>
                <c:pt idx="320">
                  <c:v>1.27748401093261</c:v>
                </c:pt>
                <c:pt idx="321">
                  <c:v>1.2786762159799301</c:v>
                </c:pt>
                <c:pt idx="322">
                  <c:v>1.2798695336461501</c:v>
                </c:pt>
                <c:pt idx="323">
                  <c:v>1.28106396496964</c:v>
                </c:pt>
                <c:pt idx="324">
                  <c:v>1.2822595109897099</c:v>
                </c:pt>
                <c:pt idx="325">
                  <c:v>1.28345617274664</c:v>
                </c:pt>
                <c:pt idx="326">
                  <c:v>1.2846539512816799</c:v>
                </c:pt>
                <c:pt idx="327">
                  <c:v>1.2858528476370601</c:v>
                </c:pt>
                <c:pt idx="328">
                  <c:v>1.2870528628559901</c:v>
                </c:pt>
                <c:pt idx="329">
                  <c:v>1.28825399798263</c:v>
                </c:pt>
                <c:pt idx="330">
                  <c:v>1.2894562540621399</c:v>
                </c:pt>
                <c:pt idx="331">
                  <c:v>1.2906596321406301</c:v>
                </c:pt>
                <c:pt idx="332">
                  <c:v>1.2918641332652201</c:v>
                </c:pt>
                <c:pt idx="333">
                  <c:v>1.2930697584839601</c:v>
                </c:pt>
                <c:pt idx="334">
                  <c:v>1.29427650884592</c:v>
                </c:pt>
                <c:pt idx="335">
                  <c:v>1.29548438540113</c:v>
                </c:pt>
                <c:pt idx="336">
                  <c:v>1.2966933892006101</c:v>
                </c:pt>
                <c:pt idx="337">
                  <c:v>1.2979035212963499</c:v>
                </c:pt>
                <c:pt idx="338">
                  <c:v>1.2991147827413301</c:v>
                </c:pt>
                <c:pt idx="339">
                  <c:v>1.3003271745895</c:v>
                </c:pt>
                <c:pt idx="340">
                  <c:v>1.30154069789581</c:v>
                </c:pt>
                <c:pt idx="341">
                  <c:v>1.30275535371618</c:v>
                </c:pt>
                <c:pt idx="342">
                  <c:v>1.30397114310754</c:v>
                </c:pt>
                <c:pt idx="343">
                  <c:v>1.30518806712777</c:v>
                </c:pt>
                <c:pt idx="344">
                  <c:v>1.3064061268357601</c:v>
                </c:pt>
                <c:pt idx="345">
                  <c:v>1.3076253232913899</c:v>
                </c:pt>
                <c:pt idx="346">
                  <c:v>1.3088456575555201</c:v>
                </c:pt>
                <c:pt idx="347">
                  <c:v>1.31006713069001</c:v>
                </c:pt>
                <c:pt idx="348">
                  <c:v>1.3112897437577</c:v>
                </c:pt>
                <c:pt idx="349">
                  <c:v>1.31251349782242</c:v>
                </c:pt>
                <c:pt idx="350">
                  <c:v>1.3137383939490099</c:v>
                </c:pt>
                <c:pt idx="351">
                  <c:v>1.3149644332032899</c:v>
                </c:pt>
                <c:pt idx="352">
                  <c:v>1.31619161665208</c:v>
                </c:pt>
                <c:pt idx="353">
                  <c:v>1.3174199453631801</c:v>
                </c:pt>
                <c:pt idx="354">
                  <c:v>1.31864942040541</c:v>
                </c:pt>
                <c:pt idx="355">
                  <c:v>1.31988004284858</c:v>
                </c:pt>
                <c:pt idx="356">
                  <c:v>1.3211118137634901</c:v>
                </c:pt>
                <c:pt idx="357">
                  <c:v>1.3223447342219501</c:v>
                </c:pt>
                <c:pt idx="358">
                  <c:v>1.3235788052967701</c:v>
                </c:pt>
                <c:pt idx="359">
                  <c:v>1.32481402806174</c:v>
                </c:pt>
                <c:pt idx="360">
                  <c:v>1.32605040359168</c:v>
                </c:pt>
                <c:pt idx="361">
                  <c:v>1.3272879329624001</c:v>
                </c:pt>
                <c:pt idx="362">
                  <c:v>1.32852661725072</c:v>
                </c:pt>
                <c:pt idx="363">
                  <c:v>1.3297664575344501</c:v>
                </c:pt>
                <c:pt idx="364">
                  <c:v>1.33100745489242</c:v>
                </c:pt>
                <c:pt idx="365">
                  <c:v>1.3322496104044701</c:v>
                </c:pt>
                <c:pt idx="366">
                  <c:v>1.33349292515144</c:v>
                </c:pt>
                <c:pt idx="367">
                  <c:v>1.33473740021517</c:v>
                </c:pt>
                <c:pt idx="368">
                  <c:v>1.3359830366785299</c:v>
                </c:pt>
                <c:pt idx="369">
                  <c:v>1.33722983562538</c:v>
                </c:pt>
                <c:pt idx="370">
                  <c:v>1.33847779814061</c:v>
                </c:pt>
                <c:pt idx="371">
                  <c:v>1.3397269253101101</c:v>
                </c:pt>
                <c:pt idx="372">
                  <c:v>1.34097721822079</c:v>
                </c:pt>
                <c:pt idx="373">
                  <c:v>1.3422286779605701</c:v>
                </c:pt>
                <c:pt idx="374">
                  <c:v>1.3434813056183901</c:v>
                </c:pt>
                <c:pt idx="375">
                  <c:v>1.3447351022842</c:v>
                </c:pt>
                <c:pt idx="376">
                  <c:v>1.3459900690489699</c:v>
                </c:pt>
                <c:pt idx="377">
                  <c:v>1.34724620700468</c:v>
                </c:pt>
                <c:pt idx="378">
                  <c:v>1.34850351724436</c:v>
                </c:pt>
                <c:pt idx="379">
                  <c:v>1.3497620008620199</c:v>
                </c:pt>
                <c:pt idx="380">
                  <c:v>1.35102165895271</c:v>
                </c:pt>
                <c:pt idx="381">
                  <c:v>1.3522824926125001</c:v>
                </c:pt>
                <c:pt idx="382">
                  <c:v>1.35354450293849</c:v>
                </c:pt>
                <c:pt idx="383">
                  <c:v>1.3548076910288001</c:v>
                </c:pt>
                <c:pt idx="384">
                  <c:v>1.35607205798256</c:v>
                </c:pt>
                <c:pt idx="385">
                  <c:v>1.3573376048999499</c:v>
                </c:pt>
                <c:pt idx="386">
                  <c:v>1.35860433288216</c:v>
                </c:pt>
                <c:pt idx="387">
                  <c:v>1.3598722430314101</c:v>
                </c:pt>
                <c:pt idx="388">
                  <c:v>1.3611413364509499</c:v>
                </c:pt>
                <c:pt idx="389">
                  <c:v>1.36241161424506</c:v>
                </c:pt>
                <c:pt idx="390">
                  <c:v>1.36368307751906</c:v>
                </c:pt>
                <c:pt idx="391">
                  <c:v>1.3649557273792901</c:v>
                </c:pt>
                <c:pt idx="392">
                  <c:v>1.36622956493311</c:v>
                </c:pt>
                <c:pt idx="393">
                  <c:v>1.3675045912889501</c:v>
                </c:pt>
                <c:pt idx="394">
                  <c:v>1.36878080755625</c:v>
                </c:pt>
                <c:pt idx="395">
                  <c:v>1.3700582148454701</c:v>
                </c:pt>
                <c:pt idx="396">
                  <c:v>1.3713368142681499</c:v>
                </c:pt>
                <c:pt idx="397">
                  <c:v>1.37261660693682</c:v>
                </c:pt>
                <c:pt idx="398">
                  <c:v>1.3738975939650799</c:v>
                </c:pt>
                <c:pt idx="399">
                  <c:v>1.37517977646756</c:v>
                </c:pt>
                <c:pt idx="400">
                  <c:v>1.37646315555993</c:v>
                </c:pt>
                <c:pt idx="401">
                  <c:v>1.3777477323589</c:v>
                </c:pt>
                <c:pt idx="402">
                  <c:v>1.37903350798222</c:v>
                </c:pt>
                <c:pt idx="403">
                  <c:v>1.3803204835487</c:v>
                </c:pt>
                <c:pt idx="404">
                  <c:v>1.3816086601781601</c:v>
                </c:pt>
                <c:pt idx="405">
                  <c:v>1.3828980389915</c:v>
                </c:pt>
                <c:pt idx="406">
                  <c:v>1.38418862111065</c:v>
                </c:pt>
                <c:pt idx="407">
                  <c:v>1.38548040765858</c:v>
                </c:pt>
                <c:pt idx="408">
                  <c:v>1.3867733997593299</c:v>
                </c:pt>
                <c:pt idx="409">
                  <c:v>1.38806759853796</c:v>
                </c:pt>
                <c:pt idx="410">
                  <c:v>1.3893630051206101</c:v>
                </c:pt>
                <c:pt idx="411">
                  <c:v>1.3906596206344499</c:v>
                </c:pt>
                <c:pt idx="412">
                  <c:v>1.3919574462077</c:v>
                </c:pt>
                <c:pt idx="413">
                  <c:v>1.3932564829696601</c:v>
                </c:pt>
                <c:pt idx="414">
                  <c:v>1.39455673205066</c:v>
                </c:pt>
                <c:pt idx="415">
                  <c:v>1.3958581945820701</c:v>
                </c:pt>
                <c:pt idx="416">
                  <c:v>1.3971608716963699</c:v>
                </c:pt>
                <c:pt idx="417">
                  <c:v>1.3984647645270301</c:v>
                </c:pt>
                <c:pt idx="418">
                  <c:v>1.39976987420863</c:v>
                </c:pt>
                <c:pt idx="419">
                  <c:v>1.4010762018767899</c:v>
                </c:pt>
                <c:pt idx="420">
                  <c:v>1.4023837486681801</c:v>
                </c:pt>
                <c:pt idx="421">
                  <c:v>1.40369251572055</c:v>
                </c:pt>
                <c:pt idx="422">
                  <c:v>1.4050025041726899</c:v>
                </c:pt>
                <c:pt idx="423">
                  <c:v>1.40631371516447</c:v>
                </c:pt>
                <c:pt idx="424">
                  <c:v>1.4076261498368301</c:v>
                </c:pt>
                <c:pt idx="425">
                  <c:v>1.40893980933174</c:v>
                </c:pt>
                <c:pt idx="426">
                  <c:v>1.4102546947922801</c:v>
                </c:pt>
                <c:pt idx="427">
                  <c:v>1.4115708073625699</c:v>
                </c:pt>
                <c:pt idx="428">
                  <c:v>1.4128881481878</c:v>
                </c:pt>
                <c:pt idx="429">
                  <c:v>1.41420671841423</c:v>
                </c:pt>
                <c:pt idx="430">
                  <c:v>1.4155265191891999</c:v>
                </c:pt>
                <c:pt idx="431">
                  <c:v>1.4168475516611001</c:v>
                </c:pt>
                <c:pt idx="432">
                  <c:v>1.4181698169794199</c:v>
                </c:pt>
                <c:pt idx="433">
                  <c:v>1.4194933162947001</c:v>
                </c:pt>
                <c:pt idx="434">
                  <c:v>1.4208180507585699</c:v>
                </c:pt>
                <c:pt idx="435">
                  <c:v>1.4221440215237</c:v>
                </c:pt>
                <c:pt idx="436">
                  <c:v>1.4234712297438901</c:v>
                </c:pt>
                <c:pt idx="437">
                  <c:v>1.4247996765739801</c:v>
                </c:pt>
                <c:pt idx="438">
                  <c:v>1.4261293631698799</c:v>
                </c:pt>
                <c:pt idx="439">
                  <c:v>1.42746029068862</c:v>
                </c:pt>
                <c:pt idx="440">
                  <c:v>1.42879246028826</c:v>
                </c:pt>
                <c:pt idx="441">
                  <c:v>1.43012587312799</c:v>
                </c:pt>
                <c:pt idx="442">
                  <c:v>1.4314605303680299</c:v>
                </c:pt>
                <c:pt idx="443">
                  <c:v>1.43279643316974</c:v>
                </c:pt>
                <c:pt idx="444">
                  <c:v>1.4341335826955099</c:v>
                </c:pt>
                <c:pt idx="445">
                  <c:v>1.43547198010884</c:v>
                </c:pt>
                <c:pt idx="446">
                  <c:v>1.43681162657433</c:v>
                </c:pt>
                <c:pt idx="447">
                  <c:v>1.43815252325764</c:v>
                </c:pt>
                <c:pt idx="448">
                  <c:v>1.4394946713255301</c:v>
                </c:pt>
                <c:pt idx="449">
                  <c:v>1.44083807194585</c:v>
                </c:pt>
                <c:pt idx="450">
                  <c:v>1.44218272628754</c:v>
                </c:pt>
                <c:pt idx="451">
                  <c:v>1.4435286355206201</c:v>
                </c:pt>
                <c:pt idx="452">
                  <c:v>1.4448758008162199</c:v>
                </c:pt>
                <c:pt idx="453">
                  <c:v>1.4462242233465401</c:v>
                </c:pt>
                <c:pt idx="454">
                  <c:v>1.4475739042849101</c:v>
                </c:pt>
                <c:pt idx="455">
                  <c:v>1.4489248448057099</c:v>
                </c:pt>
                <c:pt idx="456">
                  <c:v>1.4502770460844601</c:v>
                </c:pt>
                <c:pt idx="457">
                  <c:v>1.45163050929773</c:v>
                </c:pt>
                <c:pt idx="458">
                  <c:v>1.45298523562323</c:v>
                </c:pt>
                <c:pt idx="459">
                  <c:v>1.4543412262397599</c:v>
                </c:pt>
                <c:pt idx="460">
                  <c:v>1.4556984823271899</c:v>
                </c:pt>
                <c:pt idx="461">
                  <c:v>1.4570570050665299</c:v>
                </c:pt>
                <c:pt idx="462">
                  <c:v>1.4584167956398799</c:v>
                </c:pt>
                <c:pt idx="463">
                  <c:v>1.4597778552304199</c:v>
                </c:pt>
                <c:pt idx="464">
                  <c:v>1.4611401850224699</c:v>
                </c:pt>
                <c:pt idx="465">
                  <c:v>1.4625037862014401</c:v>
                </c:pt>
                <c:pt idx="466">
                  <c:v>1.46386865995383</c:v>
                </c:pt>
                <c:pt idx="467">
                  <c:v>1.4652348074672801</c:v>
                </c:pt>
                <c:pt idx="468">
                  <c:v>1.4666022299304999</c:v>
                </c:pt>
                <c:pt idx="469">
                  <c:v>1.46797092853335</c:v>
                </c:pt>
                <c:pt idx="470">
                  <c:v>1.46934090446677</c:v>
                </c:pt>
                <c:pt idx="471">
                  <c:v>1.47071215892283</c:v>
                </c:pt>
                <c:pt idx="472">
                  <c:v>1.47208469309469</c:v>
                </c:pt>
                <c:pt idx="473">
                  <c:v>1.47345850817665</c:v>
                </c:pt>
                <c:pt idx="474">
                  <c:v>1.47483360536411</c:v>
                </c:pt>
                <c:pt idx="475">
                  <c:v>1.47620998585358</c:v>
                </c:pt>
                <c:pt idx="476">
                  <c:v>1.4775876508426999</c:v>
                </c:pt>
                <c:pt idx="477">
                  <c:v>1.4789666015302301</c:v>
                </c:pt>
                <c:pt idx="478">
                  <c:v>1.4803468391160399</c:v>
                </c:pt>
                <c:pt idx="479">
                  <c:v>1.4817283648011099</c:v>
                </c:pt>
                <c:pt idx="480">
                  <c:v>1.48311117978755</c:v>
                </c:pt>
                <c:pt idx="481">
                  <c:v>1.48449528527861</c:v>
                </c:pt>
                <c:pt idx="482">
                  <c:v>1.4858806824786399</c:v>
                </c:pt>
                <c:pt idx="483">
                  <c:v>1.48726737259311</c:v>
                </c:pt>
                <c:pt idx="484">
                  <c:v>1.48865535682863</c:v>
                </c:pt>
                <c:pt idx="485">
                  <c:v>1.49004463639294</c:v>
                </c:pt>
                <c:pt idx="486">
                  <c:v>1.4914352124949</c:v>
                </c:pt>
                <c:pt idx="487">
                  <c:v>1.4928270863444799</c:v>
                </c:pt>
                <c:pt idx="488">
                  <c:v>1.49422025915281</c:v>
                </c:pt>
                <c:pt idx="489">
                  <c:v>1.49561473213213</c:v>
                </c:pt>
                <c:pt idx="490">
                  <c:v>1.4970105064958199</c:v>
                </c:pt>
                <c:pt idx="491">
                  <c:v>1.4984075834583901</c:v>
                </c:pt>
                <c:pt idx="492">
                  <c:v>1.49980596423548</c:v>
                </c:pt>
                <c:pt idx="493">
                  <c:v>1.50120565004388</c:v>
                </c:pt>
                <c:pt idx="494">
                  <c:v>1.5026066421014901</c:v>
                </c:pt>
                <c:pt idx="495">
                  <c:v>1.5040089416273601</c:v>
                </c:pt>
                <c:pt idx="496">
                  <c:v>1.5054125498416799</c:v>
                </c:pt>
                <c:pt idx="497">
                  <c:v>1.50681746796578</c:v>
                </c:pt>
                <c:pt idx="498">
                  <c:v>1.5082236972221299</c:v>
                </c:pt>
                <c:pt idx="499">
                  <c:v>1.50963123883433</c:v>
                </c:pt>
                <c:pt idx="500">
                  <c:v>1.51104009402713</c:v>
                </c:pt>
                <c:pt idx="501">
                  <c:v>1.5124502640264199</c:v>
                </c:pt>
                <c:pt idx="502">
                  <c:v>1.51386175005924</c:v>
                </c:pt>
                <c:pt idx="503">
                  <c:v>1.5152745533537699</c:v>
                </c:pt>
                <c:pt idx="504">
                  <c:v>1.51668867513934</c:v>
                </c:pt>
                <c:pt idx="505">
                  <c:v>1.51810411664642</c:v>
                </c:pt>
                <c:pt idx="506">
                  <c:v>1.5195208791066299</c:v>
                </c:pt>
                <c:pt idx="507">
                  <c:v>1.5209389637527599</c:v>
                </c:pt>
                <c:pt idx="508">
                  <c:v>1.5223583718187099</c:v>
                </c:pt>
                <c:pt idx="509">
                  <c:v>1.5237791045395599</c:v>
                </c:pt>
                <c:pt idx="510">
                  <c:v>1.5252011631515501</c:v>
                </c:pt>
                <c:pt idx="511">
                  <c:v>1.52662454889205</c:v>
                </c:pt>
                <c:pt idx="512">
                  <c:v>1.5280492629996001</c:v>
                </c:pt>
                <c:pt idx="513">
                  <c:v>1.52947530671389</c:v>
                </c:pt>
                <c:pt idx="514">
                  <c:v>1.53090268127576</c:v>
                </c:pt>
                <c:pt idx="515">
                  <c:v>1.53233138792723</c:v>
                </c:pt>
                <c:pt idx="516">
                  <c:v>1.53376142791145</c:v>
                </c:pt>
                <c:pt idx="517">
                  <c:v>1.5351928024727599</c:v>
                </c:pt>
                <c:pt idx="518">
                  <c:v>1.5366255128566499</c:v>
                </c:pt>
                <c:pt idx="519">
                  <c:v>1.53805956030975</c:v>
                </c:pt>
                <c:pt idx="520">
                  <c:v>1.5394949460798899</c:v>
                </c:pt>
                <c:pt idx="521">
                  <c:v>1.5409316714160299</c:v>
                </c:pt>
                <c:pt idx="522">
                  <c:v>1.5423697375683401</c:v>
                </c:pt>
                <c:pt idx="523">
                  <c:v>1.5438091457881</c:v>
                </c:pt>
                <c:pt idx="524">
                  <c:v>1.5452498973277999</c:v>
                </c:pt>
                <c:pt idx="525">
                  <c:v>1.5466919934410901</c:v>
                </c:pt>
                <c:pt idx="526">
                  <c:v>1.5481354353827801</c:v>
                </c:pt>
                <c:pt idx="527">
                  <c:v>1.5495802244088599</c:v>
                </c:pt>
                <c:pt idx="528">
                  <c:v>1.5510263617764899</c:v>
                </c:pt>
                <c:pt idx="529">
                  <c:v>1.552473848744</c:v>
                </c:pt>
                <c:pt idx="530">
                  <c:v>1.5539226865708999</c:v>
                </c:pt>
                <c:pt idx="531">
                  <c:v>1.55537287651786</c:v>
                </c:pt>
                <c:pt idx="532">
                  <c:v>1.55682441984676</c:v>
                </c:pt>
                <c:pt idx="533">
                  <c:v>1.55827731782062</c:v>
                </c:pt>
                <c:pt idx="534">
                  <c:v>1.5597315717036599</c:v>
                </c:pt>
                <c:pt idx="535">
                  <c:v>1.56118718276127</c:v>
                </c:pt>
                <c:pt idx="536">
                  <c:v>1.5626441522600401</c:v>
                </c:pt>
                <c:pt idx="537">
                  <c:v>1.56410248146771</c:v>
                </c:pt>
                <c:pt idx="538">
                  <c:v>1.56556217165323</c:v>
                </c:pt>
                <c:pt idx="539">
                  <c:v>1.5670232240867299</c:v>
                </c:pt>
                <c:pt idx="540">
                  <c:v>1.56848564003952</c:v>
                </c:pt>
                <c:pt idx="541">
                  <c:v>1.5699494207840801</c:v>
                </c:pt>
                <c:pt idx="542">
                  <c:v>1.57141456759412</c:v>
                </c:pt>
                <c:pt idx="543">
                  <c:v>1.57288108174449</c:v>
                </c:pt>
                <c:pt idx="544">
                  <c:v>1.57434896451127</c:v>
                </c:pt>
                <c:pt idx="545">
                  <c:v>1.5758182171716999</c:v>
                </c:pt>
                <c:pt idx="546">
                  <c:v>1.5772888410042301</c:v>
                </c:pt>
                <c:pt idx="547">
                  <c:v>1.57876083728851</c:v>
                </c:pt>
                <c:pt idx="548">
                  <c:v>1.5802342073053599</c:v>
                </c:pt>
                <c:pt idx="549">
                  <c:v>1.58170895233682</c:v>
                </c:pt>
                <c:pt idx="550">
                  <c:v>1.5831850736661</c:v>
                </c:pt>
                <c:pt idx="551">
                  <c:v>1.58466257257764</c:v>
                </c:pt>
                <c:pt idx="552">
                  <c:v>1.5861414503570499</c:v>
                </c:pt>
                <c:pt idx="553">
                  <c:v>1.5876217082911399</c:v>
                </c:pt>
                <c:pt idx="554">
                  <c:v>1.5891033476679599</c:v>
                </c:pt>
                <c:pt idx="555">
                  <c:v>1.59058636977671</c:v>
                </c:pt>
                <c:pt idx="556">
                  <c:v>1.5920707759078301</c:v>
                </c:pt>
                <c:pt idx="557">
                  <c:v>1.5935565673529499</c:v>
                </c:pt>
                <c:pt idx="558">
                  <c:v>1.5950437454049</c:v>
                </c:pt>
                <c:pt idx="559">
                  <c:v>1.5965323113577301</c:v>
                </c:pt>
                <c:pt idx="560">
                  <c:v>1.5980222665066901</c:v>
                </c:pt>
                <c:pt idx="561">
                  <c:v>1.5995136121482301</c:v>
                </c:pt>
                <c:pt idx="562">
                  <c:v>1.60100634958004</c:v>
                </c:pt>
                <c:pt idx="563">
                  <c:v>1.6025004801009799</c:v>
                </c:pt>
                <c:pt idx="564">
                  <c:v>1.6039960050111499</c:v>
                </c:pt>
                <c:pt idx="565">
                  <c:v>1.60549292561187</c:v>
                </c:pt>
                <c:pt idx="566">
                  <c:v>1.6069912432056399</c:v>
                </c:pt>
                <c:pt idx="567">
                  <c:v>1.6084909590962</c:v>
                </c:pt>
                <c:pt idx="568">
                  <c:v>1.6099920745885099</c:v>
                </c:pt>
                <c:pt idx="569">
                  <c:v>1.6114945909887499</c:v>
                </c:pt>
                <c:pt idx="570">
                  <c:v>1.61299850960429</c:v>
                </c:pt>
                <c:pt idx="571">
                  <c:v>1.6145038317437399</c:v>
                </c:pt>
                <c:pt idx="572">
                  <c:v>1.61601055871695</c:v>
                </c:pt>
                <c:pt idx="573">
                  <c:v>1.61751869183496</c:v>
                </c:pt>
                <c:pt idx="574">
                  <c:v>1.61902823241005</c:v>
                </c:pt>
                <c:pt idx="575">
                  <c:v>1.62053918175572</c:v>
                </c:pt>
                <c:pt idx="576">
                  <c:v>1.62205154118669</c:v>
                </c:pt>
                <c:pt idx="577">
                  <c:v>1.6235653120189399</c:v>
                </c:pt>
                <c:pt idx="578">
                  <c:v>1.6250804955696201</c:v>
                </c:pt>
                <c:pt idx="579">
                  <c:v>1.62659709315717</c:v>
                </c:pt>
                <c:pt idx="580">
                  <c:v>1.62811510610122</c:v>
                </c:pt>
                <c:pt idx="581">
                  <c:v>1.6296345357226401</c:v>
                </c:pt>
                <c:pt idx="582">
                  <c:v>1.6311553833435399</c:v>
                </c:pt>
                <c:pt idx="583">
                  <c:v>1.63267765028726</c:v>
                </c:pt>
                <c:pt idx="584">
                  <c:v>1.63420133787838</c:v>
                </c:pt>
                <c:pt idx="585">
                  <c:v>1.6357264474427</c:v>
                </c:pt>
                <c:pt idx="586">
                  <c:v>1.6372529803072799</c:v>
                </c:pt>
                <c:pt idx="587">
                  <c:v>1.6387809378004099</c:v>
                </c:pt>
                <c:pt idx="588">
                  <c:v>1.6403103212515999</c:v>
                </c:pt>
                <c:pt idx="589">
                  <c:v>1.64184113199163</c:v>
                </c:pt>
                <c:pt idx="590">
                  <c:v>1.64337337135252</c:v>
                </c:pt>
                <c:pt idx="591">
                  <c:v>1.6449070406674999</c:v>
                </c:pt>
                <c:pt idx="592">
                  <c:v>1.6464421412710799</c:v>
                </c:pt>
                <c:pt idx="593">
                  <c:v>1.6479786744989999</c:v>
                </c:pt>
                <c:pt idx="594">
                  <c:v>1.6495166416882401</c:v>
                </c:pt>
                <c:pt idx="595">
                  <c:v>1.6510560441770601</c:v>
                </c:pt>
                <c:pt idx="596">
                  <c:v>1.6525968833049201</c:v>
                </c:pt>
                <c:pt idx="597">
                  <c:v>1.6541391604125699</c:v>
                </c:pt>
                <c:pt idx="598">
                  <c:v>1.65568287684199</c:v>
                </c:pt>
                <c:pt idx="599">
                  <c:v>1.65722803393643</c:v>
                </c:pt>
                <c:pt idx="600">
                  <c:v>1.6587746330403701</c:v>
                </c:pt>
                <c:pt idx="601">
                  <c:v>1.6603226754995699</c:v>
                </c:pt>
                <c:pt idx="602">
                  <c:v>1.66187216266102</c:v>
                </c:pt>
                <c:pt idx="603">
                  <c:v>1.6634230958729901</c:v>
                </c:pt>
                <c:pt idx="604">
                  <c:v>1.66497547648499</c:v>
                </c:pt>
                <c:pt idx="605">
                  <c:v>1.6665293058478099</c:v>
                </c:pt>
                <c:pt idx="606">
                  <c:v>1.66808458531348</c:v>
                </c:pt>
                <c:pt idx="607">
                  <c:v>1.6696413162353101</c:v>
                </c:pt>
                <c:pt idx="608">
                  <c:v>1.6711994999678501</c:v>
                </c:pt>
                <c:pt idx="609">
                  <c:v>1.67275913786694</c:v>
                </c:pt>
                <c:pt idx="610">
                  <c:v>1.6743202312896699</c:v>
                </c:pt>
                <c:pt idx="611">
                  <c:v>1.67588278159439</c:v>
                </c:pt>
                <c:pt idx="612">
                  <c:v>1.6774467901407399</c:v>
                </c:pt>
                <c:pt idx="613">
                  <c:v>1.6790122582896101</c:v>
                </c:pt>
                <c:pt idx="614">
                  <c:v>1.6805791874031699</c:v>
                </c:pt>
                <c:pt idx="615">
                  <c:v>1.6821475788448499</c:v>
                </c:pt>
                <c:pt idx="616">
                  <c:v>1.6837174339793699</c:v>
                </c:pt>
                <c:pt idx="617">
                  <c:v>1.6852887541727</c:v>
                </c:pt>
                <c:pt idx="618">
                  <c:v>1.6868615407921099</c:v>
                </c:pt>
                <c:pt idx="619">
                  <c:v>1.68843579520613</c:v>
                </c:pt>
                <c:pt idx="620">
                  <c:v>1.6900115187845699</c:v>
                </c:pt>
                <c:pt idx="621">
                  <c:v>1.6915887128985301</c:v>
                </c:pt>
                <c:pt idx="622">
                  <c:v>1.6931673789203601</c:v>
                </c:pt>
                <c:pt idx="623">
                  <c:v>1.6947475182237299</c:v>
                </c:pt>
                <c:pt idx="624">
                  <c:v>1.6963291321835601</c:v>
                </c:pt>
                <c:pt idx="625">
                  <c:v>1.6979122221760601</c:v>
                </c:pt>
                <c:pt idx="626">
                  <c:v>1.6994967895787401</c:v>
                </c:pt>
                <c:pt idx="627">
                  <c:v>1.70108283577039</c:v>
                </c:pt>
                <c:pt idx="628">
                  <c:v>1.7026703621310699</c:v>
                </c:pt>
                <c:pt idx="629">
                  <c:v>1.70425937004215</c:v>
                </c:pt>
                <c:pt idx="630">
                  <c:v>1.70584986088627</c:v>
                </c:pt>
                <c:pt idx="631">
                  <c:v>1.70744183604737</c:v>
                </c:pt>
                <c:pt idx="632">
                  <c:v>1.7090352969106799</c:v>
                </c:pt>
                <c:pt idx="633">
                  <c:v>1.71063024486273</c:v>
                </c:pt>
                <c:pt idx="634">
                  <c:v>1.71222668129134</c:v>
                </c:pt>
                <c:pt idx="635">
                  <c:v>1.7138246075856101</c:v>
                </c:pt>
                <c:pt idx="636">
                  <c:v>1.71542402513595</c:v>
                </c:pt>
                <c:pt idx="637">
                  <c:v>1.7170249353340801</c:v>
                </c:pt>
                <c:pt idx="638">
                  <c:v>1.7186273395730001</c:v>
                </c:pt>
                <c:pt idx="639">
                  <c:v>1.72023123924701</c:v>
                </c:pt>
                <c:pt idx="640">
                  <c:v>1.7218366357517301</c:v>
                </c:pt>
                <c:pt idx="641">
                  <c:v>1.7234435304840501</c:v>
                </c:pt>
                <c:pt idx="642">
                  <c:v>1.7250519248421901</c:v>
                </c:pt>
                <c:pt idx="643">
                  <c:v>1.72666182022568</c:v>
                </c:pt>
                <c:pt idx="644">
                  <c:v>1.72827321803532</c:v>
                </c:pt>
                <c:pt idx="645">
                  <c:v>1.72988611967327</c:v>
                </c:pt>
                <c:pt idx="646">
                  <c:v>1.73150052654294</c:v>
                </c:pt>
                <c:pt idx="647">
                  <c:v>1.7331164400490999</c:v>
                </c:pt>
                <c:pt idx="648">
                  <c:v>1.7347338615978101</c:v>
                </c:pt>
                <c:pt idx="649">
                  <c:v>1.7363527925964299</c:v>
                </c:pt>
                <c:pt idx="650">
                  <c:v>1.73797323445366</c:v>
                </c:pt>
                <c:pt idx="651">
                  <c:v>1.73959518857948</c:v>
                </c:pt>
                <c:pt idx="652">
                  <c:v>1.7412186563852301</c:v>
                </c:pt>
                <c:pt idx="653">
                  <c:v>1.74284363928353</c:v>
                </c:pt>
                <c:pt idx="654">
                  <c:v>1.7444701386883401</c:v>
                </c:pt>
                <c:pt idx="655">
                  <c:v>1.74609815601493</c:v>
                </c:pt>
                <c:pt idx="656">
                  <c:v>1.7477276926798799</c:v>
                </c:pt>
                <c:pt idx="657">
                  <c:v>1.7493587501011101</c:v>
                </c:pt>
                <c:pt idx="658">
                  <c:v>1.7509913296978701</c:v>
                </c:pt>
                <c:pt idx="659">
                  <c:v>1.75262543289071</c:v>
                </c:pt>
                <c:pt idx="660">
                  <c:v>1.7542610611015199</c:v>
                </c:pt>
                <c:pt idx="661">
                  <c:v>1.7558982157535199</c:v>
                </c:pt>
                <c:pt idx="662">
                  <c:v>1.75753689827125</c:v>
                </c:pt>
                <c:pt idx="663">
                  <c:v>1.75917711008058</c:v>
                </c:pt>
                <c:pt idx="664">
                  <c:v>1.7608188526087101</c:v>
                </c:pt>
                <c:pt idx="665">
                  <c:v>1.7624621272841801</c:v>
                </c:pt>
                <c:pt idx="666">
                  <c:v>1.7641069355368599</c:v>
                </c:pt>
                <c:pt idx="667">
                  <c:v>1.76575327879795</c:v>
                </c:pt>
                <c:pt idx="668">
                  <c:v>1.76740115849999</c:v>
                </c:pt>
                <c:pt idx="669">
                  <c:v>1.76905057607685</c:v>
                </c:pt>
                <c:pt idx="670">
                  <c:v>1.7707015329637501</c:v>
                </c:pt>
                <c:pt idx="671">
                  <c:v>1.7723540305972301</c:v>
                </c:pt>
                <c:pt idx="672">
                  <c:v>1.7740080704152099</c:v>
                </c:pt>
                <c:pt idx="673">
                  <c:v>1.7756636538568999</c:v>
                </c:pt>
                <c:pt idx="674">
                  <c:v>1.77732078236288</c:v>
                </c:pt>
                <c:pt idx="675">
                  <c:v>1.7789794573750899</c:v>
                </c:pt>
                <c:pt idx="676">
                  <c:v>1.7806396803367901</c:v>
                </c:pt>
                <c:pt idx="677">
                  <c:v>1.78230145269259</c:v>
                </c:pt>
                <c:pt idx="678">
                  <c:v>1.78396477588845</c:v>
                </c:pt>
                <c:pt idx="679">
                  <c:v>1.7856296513717</c:v>
                </c:pt>
                <c:pt idx="680">
                  <c:v>1.7872960805910001</c:v>
                </c:pt>
                <c:pt idx="681">
                  <c:v>1.7889640649963501</c:v>
                </c:pt>
                <c:pt idx="682">
                  <c:v>1.7906336060391299</c:v>
                </c:pt>
                <c:pt idx="683">
                  <c:v>1.79230470517207</c:v>
                </c:pt>
                <c:pt idx="684">
                  <c:v>1.79397736384924</c:v>
                </c:pt>
                <c:pt idx="685">
                  <c:v>1.79565158352607</c:v>
                </c:pt>
                <c:pt idx="686">
                  <c:v>1.79732736565937</c:v>
                </c:pt>
                <c:pt idx="687">
                  <c:v>1.79900471170729</c:v>
                </c:pt>
                <c:pt idx="688">
                  <c:v>1.8006836231293399</c:v>
                </c:pt>
                <c:pt idx="689">
                  <c:v>1.80236410138639</c:v>
                </c:pt>
                <c:pt idx="690">
                  <c:v>1.8040461479407</c:v>
                </c:pt>
                <c:pt idx="691">
                  <c:v>1.8057297642558601</c:v>
                </c:pt>
                <c:pt idx="692">
                  <c:v>1.8074149517968401</c:v>
                </c:pt>
                <c:pt idx="693">
                  <c:v>1.8091017120299899</c:v>
                </c:pt>
                <c:pt idx="694">
                  <c:v>1.810790046423</c:v>
                </c:pt>
                <c:pt idx="695">
                  <c:v>1.8124799564449601</c:v>
                </c:pt>
                <c:pt idx="696">
                  <c:v>1.8141714435663201</c:v>
                </c:pt>
                <c:pt idx="697">
                  <c:v>1.8158645092588901</c:v>
                </c:pt>
                <c:pt idx="698">
                  <c:v>1.8175591549958601</c:v>
                </c:pt>
                <c:pt idx="699">
                  <c:v>1.8192553822518001</c:v>
                </c:pt>
                <c:pt idx="700">
                  <c:v>1.8209531925026601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0.61818486424947705</c:v>
                </c:pt>
                <c:pt idx="1">
                  <c:v>0.62164907350495402</c:v>
                </c:pt>
                <c:pt idx="2">
                  <c:v>0.62513268041812697</c:v>
                </c:pt>
                <c:pt idx="3">
                  <c:v>0.62863579295611105</c:v>
                </c:pt>
                <c:pt idx="4">
                  <c:v>0.63215851965195802</c:v>
                </c:pt>
                <c:pt idx="5">
                  <c:v>0.63570096959094702</c:v>
                </c:pt>
                <c:pt idx="6">
                  <c:v>0.63926320462068997</c:v>
                </c:pt>
                <c:pt idx="7">
                  <c:v>0.64284513093912798</c:v>
                </c:pt>
                <c:pt idx="8">
                  <c:v>0.64644661938040904</c:v>
                </c:pt>
                <c:pt idx="9">
                  <c:v>0.65006753608023105</c:v>
                </c:pt>
                <c:pt idx="10">
                  <c:v>0.653707742409248</c:v>
                </c:pt>
                <c:pt idx="11">
                  <c:v>0.65736709490670298</c:v>
                </c:pt>
                <c:pt idx="12">
                  <c:v>0.66104544521432396</c:v>
                </c:pt>
                <c:pt idx="13">
                  <c:v>0.66474264001051697</c:v>
                </c:pt>
                <c:pt idx="14">
                  <c:v>0.66845852094487901</c:v>
                </c:pt>
                <c:pt idx="15">
                  <c:v>0.67219292457307001</c:v>
                </c:pt>
                <c:pt idx="16">
                  <c:v>0.67594568229208196</c:v>
                </c:pt>
                <c:pt idx="17">
                  <c:v>0.67971662027593405</c:v>
                </c:pt>
                <c:pt idx="18">
                  <c:v>0.683505559411826</c:v>
                </c:pt>
                <c:pt idx="19">
                  <c:v>0.68731231523680003</c:v>
                </c:pt>
                <c:pt idx="20">
                  <c:v>0.69113669787492704</c:v>
                </c:pt>
                <c:pt idx="21">
                  <c:v>0.69497851197507898</c:v>
                </c:pt>
                <c:pt idx="22">
                  <c:v>0.69883755664930802</c:v>
                </c:pt>
                <c:pt idx="23">
                  <c:v>0.70271362541187998</c:v>
                </c:pt>
                <c:pt idx="24">
                  <c:v>0.706606506118997</c:v>
                </c:pt>
                <c:pt idx="25">
                  <c:v>0.71051598090926105</c:v>
                </c:pt>
                <c:pt idx="26">
                  <c:v>0.71444182614490603</c:v>
                </c:pt>
                <c:pt idx="27">
                  <c:v>0.71838381235385396</c:v>
                </c:pt>
                <c:pt idx="28">
                  <c:v>0.722341704172627</c:v>
                </c:pt>
                <c:pt idx="29">
                  <c:v>0.72631526029017102</c:v>
                </c:pt>
                <c:pt idx="30">
                  <c:v>0.73030423339262796</c:v>
                </c:pt>
                <c:pt idx="31">
                  <c:v>0.73430837010910299</c:v>
                </c:pt>
                <c:pt idx="32">
                  <c:v>0.73832741095847898</c:v>
                </c:pt>
                <c:pt idx="33">
                  <c:v>0.742361090297318</c:v>
                </c:pt>
                <c:pt idx="34">
                  <c:v>0.74640913626890804</c:v>
                </c:pt>
                <c:pt idx="35">
                  <c:v>0.75047127075348696</c:v>
                </c:pt>
                <c:pt idx="36">
                  <c:v>0.75454720931971397</c:v>
                </c:pt>
                <c:pt idx="37">
                  <c:v>0.75863666117742601</c:v>
                </c:pt>
                <c:pt idx="38">
                  <c:v>0.76273932913173303</c:v>
                </c:pt>
                <c:pt idx="39">
                  <c:v>0.76685490953850499</c:v>
                </c:pt>
                <c:pt idx="40">
                  <c:v>0.77098309226130401</c:v>
                </c:pt>
                <c:pt idx="41">
                  <c:v>0.77512356062981402</c:v>
                </c:pt>
                <c:pt idx="42">
                  <c:v>0.77927599139982096</c:v>
                </c:pt>
                <c:pt idx="43">
                  <c:v>0.78344005471480604</c:v>
                </c:pt>
                <c:pt idx="44">
                  <c:v>0.787615414069196</c:v>
                </c:pt>
                <c:pt idx="45">
                  <c:v>0.79180172627333401</c:v>
                </c:pt>
                <c:pt idx="46">
                  <c:v>0.79599864142023402</c:v>
                </c:pt>
                <c:pt idx="47">
                  <c:v>0.80020580285416398</c:v>
                </c:pt>
                <c:pt idx="48">
                  <c:v>0.804422847141126</c:v>
                </c:pt>
                <c:pt idx="49">
                  <c:v>0.80864940404128705</c:v>
                </c:pt>
                <c:pt idx="50">
                  <c:v>0.81288509648342799</c:v>
                </c:pt>
                <c:pt idx="51">
                  <c:v>0.81712954054147002</c:v>
                </c:pt>
                <c:pt idx="52">
                  <c:v>0.82138234541312505</c:v>
                </c:pt>
                <c:pt idx="53">
                  <c:v>0.82564311340076102</c:v>
                </c:pt>
                <c:pt idx="54">
                  <c:v>0.82991143989451899</c:v>
                </c:pt>
                <c:pt idx="55">
                  <c:v>0.83418691335775896</c:v>
                </c:pt>
                <c:pt idx="56">
                  <c:v>0.83846911531489698</c:v>
                </c:pt>
                <c:pt idx="57">
                  <c:v>0.84275762034170099</c:v>
                </c:pt>
                <c:pt idx="58">
                  <c:v>0.847051996058102</c:v>
                </c:pt>
                <c:pt idx="59">
                  <c:v>0.85135180312359404</c:v>
                </c:pt>
                <c:pt idx="60">
                  <c:v>0.85565659523529902</c:v>
                </c:pt>
                <c:pt idx="61">
                  <c:v>0.85996591912874498</c:v>
                </c:pt>
                <c:pt idx="62">
                  <c:v>0.86427931458144003</c:v>
                </c:pt>
                <c:pt idx="63">
                  <c:v>0.86859631441930796</c:v>
                </c:pt>
                <c:pt idx="64">
                  <c:v>0.87291644452605799</c:v>
                </c:pt>
                <c:pt idx="65">
                  <c:v>0.87723922385555297</c:v>
                </c:pt>
                <c:pt idx="66">
                  <c:v>0.88156416444725805</c:v>
                </c:pt>
                <c:pt idx="67">
                  <c:v>0.88589077144482598</c:v>
                </c:pt>
                <c:pt idx="68">
                  <c:v>0.89021854311791004</c:v>
                </c:pt>
                <c:pt idx="69">
                  <c:v>0.89454697088726798</c:v>
                </c:pt>
                <c:pt idx="70">
                  <c:v>0.89887553935323505</c:v>
                </c:pt>
                <c:pt idx="71">
                  <c:v>0.90320372632763102</c:v>
                </c:pt>
                <c:pt idx="72">
                  <c:v>0.90753100286920396</c:v>
                </c:pt>
                <c:pt idx="73">
                  <c:v>0.911856833322646</c:v>
                </c:pt>
                <c:pt idx="74">
                  <c:v>0.91618067536130798</c:v>
                </c:pt>
                <c:pt idx="75">
                  <c:v>0.92050198003364703</c:v>
                </c:pt>
                <c:pt idx="76">
                  <c:v>0.92482019181351205</c:v>
                </c:pt>
                <c:pt idx="77">
                  <c:v>0.92913474865434798</c:v>
                </c:pt>
                <c:pt idx="78">
                  <c:v>0.93344508204738297</c:v>
                </c:pt>
                <c:pt idx="79">
                  <c:v>0.93775061708389995</c:v>
                </c:pt>
                <c:pt idx="80">
                  <c:v>0.94205077252166203</c:v>
                </c:pt>
                <c:pt idx="81">
                  <c:v>0.94634496085558995</c:v>
                </c:pt>
                <c:pt idx="82">
                  <c:v>0.95063258839275999</c:v>
                </c:pt>
                <c:pt idx="83">
                  <c:v>0.95491305533183002</c:v>
                </c:pt>
                <c:pt idx="84">
                  <c:v>0.95918575584696797</c:v>
                </c:pt>
                <c:pt idx="85">
                  <c:v>0.96345007817637296</c:v>
                </c:pt>
                <c:pt idx="86">
                  <c:v>0.96770540471549105</c:v>
                </c:pt>
                <c:pt idx="87">
                  <c:v>0.97195111211501095</c:v>
                </c:pt>
                <c:pt idx="88">
                  <c:v>0.97618657138373199</c:v>
                </c:pt>
                <c:pt idx="89">
                  <c:v>0.98041114799641504</c:v>
                </c:pt>
                <c:pt idx="90">
                  <c:v>0.98462420200669698</c:v>
                </c:pt>
                <c:pt idx="91">
                  <c:v>0.988825088165185</c:v>
                </c:pt>
                <c:pt idx="92">
                  <c:v>0.99301315604282803</c:v>
                </c:pt>
                <c:pt idx="93">
                  <c:v>0.99718775015966898</c:v>
                </c:pt>
                <c:pt idx="94">
                  <c:v>0.99955468437636097</c:v>
                </c:pt>
                <c:pt idx="95">
                  <c:v>0.99819883842077906</c:v>
                </c:pt>
                <c:pt idx="96">
                  <c:v>0.99686810025586103</c:v>
                </c:pt>
                <c:pt idx="97">
                  <c:v>0.99556224972567398</c:v>
                </c:pt>
                <c:pt idx="98">
                  <c:v>0.99428106904146896</c:v>
                </c:pt>
                <c:pt idx="99">
                  <c:v>0.99302434273906004</c:v>
                </c:pt>
                <c:pt idx="100">
                  <c:v>0.99179185763677202</c:v>
                </c:pt>
                <c:pt idx="101">
                  <c:v>0.99058340279392298</c:v>
                </c:pt>
                <c:pt idx="102">
                  <c:v>0.98939876946986505</c:v>
                </c:pt>
                <c:pt idx="103">
                  <c:v>0.98823775108354595</c:v>
                </c:pt>
                <c:pt idx="104">
                  <c:v>0.98710014317358996</c:v>
                </c:pt>
                <c:pt idx="105">
                  <c:v>0.98598574335889999</c:v>
                </c:pt>
                <c:pt idx="106">
                  <c:v>0.984894351299756</c:v>
                </c:pt>
                <c:pt idx="107">
                  <c:v>0.98382576865940397</c:v>
                </c:pt>
                <c:pt idx="108">
                  <c:v>0.98277979906613799</c:v>
                </c:pt>
                <c:pt idx="109">
                  <c:v>0.98175624807585204</c:v>
                </c:pt>
                <c:pt idx="110">
                  <c:v>0.98075492313506096</c:v>
                </c:pt>
                <c:pt idx="111">
                  <c:v>0.97977563354438502</c:v>
                </c:pt>
                <c:pt idx="112">
                  <c:v>0.97881819042247797</c:v>
                </c:pt>
                <c:pt idx="113">
                  <c:v>0.97788240667040505</c:v>
                </c:pt>
                <c:pt idx="114">
                  <c:v>0.97696809693645903</c:v>
                </c:pt>
                <c:pt idx="115">
                  <c:v>0.976075077581395</c:v>
                </c:pt>
                <c:pt idx="116">
                  <c:v>0.97520316664410001</c:v>
                </c:pt>
                <c:pt idx="117">
                  <c:v>0.97435218380766597</c:v>
                </c:pt>
                <c:pt idx="118">
                  <c:v>0.97352195036587796</c:v>
                </c:pt>
                <c:pt idx="119">
                  <c:v>0.972712289190096</c:v>
                </c:pt>
                <c:pt idx="120">
                  <c:v>0.97192302469653902</c:v>
                </c:pt>
                <c:pt idx="121">
                  <c:v>0.97115398281395504</c:v>
                </c:pt>
                <c:pt idx="122">
                  <c:v>0.97040499095166799</c:v>
                </c:pt>
                <c:pt idx="123">
                  <c:v>0.96967587796800803</c:v>
                </c:pt>
                <c:pt idx="124">
                  <c:v>0.96896647413910897</c:v>
                </c:pt>
                <c:pt idx="125">
                  <c:v>0.96827661112806895</c:v>
                </c:pt>
                <c:pt idx="126">
                  <c:v>0.96760612195447704</c:v>
                </c:pt>
                <c:pt idx="127">
                  <c:v>0.96695484096428597</c:v>
                </c:pt>
                <c:pt idx="128">
                  <c:v>0.96632260380003998</c:v>
                </c:pt>
                <c:pt idx="129">
                  <c:v>0.96570924737144503</c:v>
                </c:pt>
                <c:pt idx="130">
                  <c:v>0.96511460982628094</c:v>
                </c:pt>
                <c:pt idx="131">
                  <c:v>0.96453853052164495</c:v>
                </c:pt>
                <c:pt idx="132">
                  <c:v>0.96398084999552802</c:v>
                </c:pt>
                <c:pt idx="133">
                  <c:v>0.96344140993872296</c:v>
                </c:pt>
                <c:pt idx="134">
                  <c:v>0.96292005316704798</c:v>
                </c:pt>
                <c:pt idx="135">
                  <c:v>0.96241662359389402</c:v>
                </c:pt>
                <c:pt idx="136">
                  <c:v>0.96193096620308505</c:v>
                </c:pt>
                <c:pt idx="137">
                  <c:v>0.96146292702205405</c:v>
                </c:pt>
                <c:pt idx="138">
                  <c:v>0.96101235309532396</c:v>
                </c:pt>
                <c:pt idx="139">
                  <c:v>0.96057909245829898</c:v>
                </c:pt>
                <c:pt idx="140">
                  <c:v>0.96016299411135098</c:v>
                </c:pt>
                <c:pt idx="141">
                  <c:v>0.95976390799421896</c:v>
                </c:pt>
                <c:pt idx="142">
                  <c:v>0.95938168496069098</c:v>
                </c:pt>
                <c:pt idx="143">
                  <c:v>0.95901617675359496</c:v>
                </c:pt>
                <c:pt idx="144">
                  <c:v>0.95866723598007197</c:v>
                </c:pt>
                <c:pt idx="145">
                  <c:v>0.95833471608714804</c:v>
                </c:pt>
                <c:pt idx="146">
                  <c:v>0.95801847133759199</c:v>
                </c:pt>
                <c:pt idx="147">
                  <c:v>0.95771835678606299</c:v>
                </c:pt>
                <c:pt idx="148">
                  <c:v>0.95743422825553803</c:v>
                </c:pt>
                <c:pt idx="149">
                  <c:v>0.95716594231403296</c:v>
                </c:pt>
                <c:pt idx="150">
                  <c:v>0.95691335625160401</c:v>
                </c:pt>
                <c:pt idx="151">
                  <c:v>0.95667632805762604</c:v>
                </c:pt>
                <c:pt idx="152">
                  <c:v>0.95645471639836399</c:v>
                </c:pt>
                <c:pt idx="153">
                  <c:v>0.95624838059481698</c:v>
                </c:pt>
                <c:pt idx="154">
                  <c:v>0.95605718060084699</c:v>
                </c:pt>
                <c:pt idx="155">
                  <c:v>0.95588097698158703</c:v>
                </c:pt>
                <c:pt idx="156">
                  <c:v>0.95571963089213496</c:v>
                </c:pt>
                <c:pt idx="157">
                  <c:v>0.95557300405652001</c:v>
                </c:pt>
                <c:pt idx="158">
                  <c:v>0.955440958746957</c:v>
                </c:pt>
                <c:pt idx="159">
                  <c:v>0.95532335776338395</c:v>
                </c:pt>
                <c:pt idx="160">
                  <c:v>0.95522006441327301</c:v>
                </c:pt>
                <c:pt idx="161">
                  <c:v>0.95513094249174002</c:v>
                </c:pt>
                <c:pt idx="162">
                  <c:v>0.95505585626192202</c:v>
                </c:pt>
                <c:pt idx="163">
                  <c:v>0.954994670435655</c:v>
                </c:pt>
                <c:pt idx="164">
                  <c:v>0.95494725015443005</c:v>
                </c:pt>
                <c:pt idx="165">
                  <c:v>0.954913460970643</c:v>
                </c:pt>
                <c:pt idx="166">
                  <c:v>0.954893168829137</c:v>
                </c:pt>
                <c:pt idx="167">
                  <c:v>0.95488624004903</c:v>
                </c:pt>
                <c:pt idx="168">
                  <c:v>0.954892541305848</c:v>
                </c:pt>
                <c:pt idx="169">
                  <c:v>0.95491193961395204</c:v>
                </c:pt>
                <c:pt idx="170">
                  <c:v>0.95494430230925798</c:v>
                </c:pt>
                <c:pt idx="171">
                  <c:v>0.95498949703227698</c:v>
                </c:pt>
                <c:pt idx="172">
                  <c:v>0.95504739171144504</c:v>
                </c:pt>
                <c:pt idx="173">
                  <c:v>0.95511785454677101</c:v>
                </c:pt>
                <c:pt idx="174">
                  <c:v>0.9552007539938</c:v>
                </c:pt>
                <c:pt idx="175">
                  <c:v>0.95529595874788198</c:v>
                </c:pt>
                <c:pt idx="176">
                  <c:v>0.95540333772877395</c:v>
                </c:pt>
                <c:pt idx="177">
                  <c:v>0.95552276006555803</c:v>
                </c:pt>
                <c:pt idx="178">
                  <c:v>0.95565409508189403</c:v>
                </c:pt>
                <c:pt idx="179">
                  <c:v>0.95579721228159398</c:v>
                </c:pt>
                <c:pt idx="180">
                  <c:v>0.95595198133454995</c:v>
                </c:pt>
                <c:pt idx="181">
                  <c:v>0.95611827206299105</c:v>
                </c:pt>
                <c:pt idx="182">
                  <c:v>0.95629595442809201</c:v>
                </c:pt>
                <c:pt idx="183">
                  <c:v>0.95648489851693097</c:v>
                </c:pt>
                <c:pt idx="184">
                  <c:v>0.95668497452981305</c:v>
                </c:pt>
                <c:pt idx="185">
                  <c:v>0.95689605276794498</c:v>
                </c:pt>
                <c:pt idx="186">
                  <c:v>0.95711800362148403</c:v>
                </c:pt>
                <c:pt idx="187">
                  <c:v>0.95735069755795998</c:v>
                </c:pt>
                <c:pt idx="188">
                  <c:v>0.95759400511107695</c:v>
                </c:pt>
                <c:pt idx="189">
                  <c:v>0.95784779686990296</c:v>
                </c:pt>
                <c:pt idx="190">
                  <c:v>0.95811194346844297</c:v>
                </c:pt>
                <c:pt idx="191">
                  <c:v>0.95838631557562204</c:v>
                </c:pt>
                <c:pt idx="192">
                  <c:v>0.95867078388566296</c:v>
                </c:pt>
                <c:pt idx="193">
                  <c:v>0.95896521910888399</c:v>
                </c:pt>
                <c:pt idx="194">
                  <c:v>0.95926949196290601</c:v>
                </c:pt>
                <c:pt idx="195">
                  <c:v>0.95958347316429105</c:v>
                </c:pt>
                <c:pt idx="196">
                  <c:v>0.95990703342060801</c:v>
                </c:pt>
                <c:pt idx="197">
                  <c:v>0.960240043422943</c:v>
                </c:pt>
                <c:pt idx="198">
                  <c:v>0.96058237383884904</c:v>
                </c:pt>
                <c:pt idx="199">
                  <c:v>0.96093389530575202</c:v>
                </c:pt>
                <c:pt idx="200">
                  <c:v>0.96129447842481897</c:v>
                </c:pt>
                <c:pt idx="201">
                  <c:v>0.96166399375529099</c:v>
                </c:pt>
                <c:pt idx="202">
                  <c:v>0.962042311809295</c:v>
                </c:pt>
                <c:pt idx="203">
                  <c:v>0.96242930304713503</c:v>
                </c:pt>
                <c:pt idx="204">
                  <c:v>0.96282483787307604</c:v>
                </c:pt>
                <c:pt idx="205">
                  <c:v>0.96322878663162403</c:v>
                </c:pt>
                <c:pt idx="206">
                  <c:v>0.96364101960431303</c:v>
                </c:pt>
                <c:pt idx="207">
                  <c:v>0.96406140700700704</c:v>
                </c:pt>
                <c:pt idx="208">
                  <c:v>0.96448981898771802</c:v>
                </c:pt>
                <c:pt idx="209">
                  <c:v>0.96492612562495605</c:v>
                </c:pt>
                <c:pt idx="210">
                  <c:v>0.96537019692661197</c:v>
                </c:pt>
                <c:pt idx="211">
                  <c:v>0.96582190282938496</c:v>
                </c:pt>
                <c:pt idx="212">
                  <c:v>0.96628111319876597</c:v>
                </c:pt>
                <c:pt idx="213">
                  <c:v>0.96674769782956105</c:v>
                </c:pt>
                <c:pt idx="214">
                  <c:v>0.96722152644700499</c:v>
                </c:pt>
                <c:pt idx="215">
                  <c:v>0.96770246870842302</c:v>
                </c:pt>
                <c:pt idx="216">
                  <c:v>0.96819039420549002</c:v>
                </c:pt>
                <c:pt idx="217">
                  <c:v>0.96868517246705799</c:v>
                </c:pt>
                <c:pt idx="218">
                  <c:v>0.96918667296259198</c:v>
                </c:pt>
                <c:pt idx="219">
                  <c:v>0.96969476510619201</c:v>
                </c:pt>
                <c:pt idx="220">
                  <c:v>0.97020931826122403</c:v>
                </c:pt>
                <c:pt idx="221">
                  <c:v>0.97073020174556202</c:v>
                </c:pt>
                <c:pt idx="222">
                  <c:v>0.971257284837444</c:v>
                </c:pt>
                <c:pt idx="223">
                  <c:v>0.97179043678194799</c:v>
                </c:pt>
                <c:pt idx="224">
                  <c:v>0.97232952679809903</c:v>
                </c:pt>
                <c:pt idx="225">
                  <c:v>0.97287442408659897</c:v>
                </c:pt>
                <c:pt idx="226">
                  <c:v>0.97342499783819902</c:v>
                </c:pt>
                <c:pt idx="227">
                  <c:v>0.97398111724270597</c:v>
                </c:pt>
                <c:pt idx="228">
                  <c:v>0.97454265149863095</c:v>
                </c:pt>
                <c:pt idx="229">
                  <c:v>0.975109469823491</c:v>
                </c:pt>
                <c:pt idx="230">
                  <c:v>0.975681441464743</c:v>
                </c:pt>
                <c:pt idx="231">
                  <c:v>0.97625843571138404</c:v>
                </c:pt>
                <c:pt idx="232">
                  <c:v>0.97684032190619596</c:v>
                </c:pt>
                <c:pt idx="233">
                  <c:v>0.97742696945864005</c:v>
                </c:pt>
                <c:pt idx="234">
                  <c:v>0.97801824785841196</c:v>
                </c:pt>
                <c:pt idx="235">
                  <c:v>0.97861402668964204</c:v>
                </c:pt>
                <c:pt idx="236">
                  <c:v>0.97921417564575697</c:v>
                </c:pt>
                <c:pt idx="237">
                  <c:v>0.97981856454498395</c:v>
                </c:pt>
                <c:pt idx="238">
                  <c:v>0.98042706334650997</c:v>
                </c:pt>
                <c:pt idx="239">
                  <c:v>0.98103954216728495</c:v>
                </c:pt>
                <c:pt idx="240">
                  <c:v>0.98165587129947296</c:v>
                </c:pt>
                <c:pt idx="241">
                  <c:v>0.98227592122853302</c:v>
                </c:pt>
                <c:pt idx="242">
                  <c:v>0.982899562651944</c:v>
                </c:pt>
                <c:pt idx="243">
                  <c:v>0.98352666649855802</c:v>
                </c:pt>
                <c:pt idx="244">
                  <c:v>0.98415710394856504</c:v>
                </c:pt>
                <c:pt idx="245">
                  <c:v>0.98479074645408904</c:v>
                </c:pt>
                <c:pt idx="246">
                  <c:v>0.98542746576037699</c:v>
                </c:pt>
                <c:pt idx="247">
                  <c:v>0.98606713392759704</c:v>
                </c:pt>
                <c:pt idx="248">
                  <c:v>0.98670962335322099</c:v>
                </c:pt>
                <c:pt idx="249">
                  <c:v>0.987354806794979</c:v>
                </c:pt>
                <c:pt idx="250">
                  <c:v>0.98800255739439702</c:v>
                </c:pt>
                <c:pt idx="251">
                  <c:v>0.98865274870086695</c:v>
                </c:pt>
                <c:pt idx="252">
                  <c:v>0.98930525469627695</c:v>
                </c:pt>
                <c:pt idx="253">
                  <c:v>0.98995994982015501</c:v>
                </c:pt>
                <c:pt idx="254">
                  <c:v>0.99061670899532706</c:v>
                </c:pt>
                <c:pt idx="255">
                  <c:v>0.99127540765407895</c:v>
                </c:pt>
                <c:pt idx="256">
                  <c:v>0.99193592176477996</c:v>
                </c:pt>
                <c:pt idx="257">
                  <c:v>0.99259812785897805</c:v>
                </c:pt>
                <c:pt idx="258">
                  <c:v>0.99326190305893103</c:v>
                </c:pt>
                <c:pt idx="259">
                  <c:v>0.99392712510555903</c:v>
                </c:pt>
                <c:pt idx="260">
                  <c:v>0.99459367238679897</c:v>
                </c:pt>
                <c:pt idx="261">
                  <c:v>0.995261423966326</c:v>
                </c:pt>
                <c:pt idx="262">
                  <c:v>0.99593025961264603</c:v>
                </c:pt>
                <c:pt idx="263">
                  <c:v>0.99660005982850297</c:v>
                </c:pt>
                <c:pt idx="264">
                  <c:v>0.99727070588059996</c:v>
                </c:pt>
                <c:pt idx="265">
                  <c:v>0.99794207982960004</c:v>
                </c:pt>
                <c:pt idx="266">
                  <c:v>0.99861406456037904</c:v>
                </c:pt>
                <c:pt idx="267">
                  <c:v>0.99928654381249804</c:v>
                </c:pt>
                <c:pt idx="268">
                  <c:v>0.99995940221088697</c:v>
                </c:pt>
                <c:pt idx="269">
                  <c:v>1.0006325252966799</c:v>
                </c:pt>
                <c:pt idx="270">
                  <c:v>1.00130579955822</c:v>
                </c:pt>
                <c:pt idx="271">
                  <c:v>1.00197911246209</c:v>
                </c:pt>
                <c:pt idx="272">
                  <c:v>1.00265235248436</c:v>
                </c:pt>
                <c:pt idx="273">
                  <c:v>1.0033254091417301</c:v>
                </c:pt>
                <c:pt idx="274">
                  <c:v>1.00399817302278</c:v>
                </c:pt>
                <c:pt idx="275">
                  <c:v>1.0046705358191399</c:v>
                </c:pt>
                <c:pt idx="276">
                  <c:v>1.0053423903566601</c:v>
                </c:pt>
                <c:pt idx="277">
                  <c:v>1.00601363062644</c:v>
                </c:pt>
                <c:pt idx="278">
                  <c:v>1.0066841518157601</c:v>
                </c:pt>
                <c:pt idx="279">
                  <c:v>1.00735385033881</c:v>
                </c:pt>
                <c:pt idx="280">
                  <c:v>1.00802262386727</c:v>
                </c:pt>
                <c:pt idx="281">
                  <c:v>1.0086903713606299</c:v>
                </c:pt>
                <c:pt idx="282">
                  <c:v>1.00935699309625</c:v>
                </c:pt>
                <c:pt idx="283">
                  <c:v>1.01002239069908</c:v>
                </c:pt>
                <c:pt idx="284">
                  <c:v>1.01068646717108</c:v>
                </c:pt>
                <c:pt idx="285">
                  <c:v>1.01134912692019</c:v>
                </c:pt>
                <c:pt idx="286">
                  <c:v>1.0120102757889899</c:v>
                </c:pt>
                <c:pt idx="287">
                  <c:v>1.01266982108278</c:v>
                </c:pt>
                <c:pt idx="288">
                  <c:v>1.0133276715972499</c:v>
                </c:pt>
                <c:pt idx="289">
                  <c:v>1.01398373764556</c:v>
                </c:pt>
                <c:pt idx="290">
                  <c:v>1.0146379310849301</c:v>
                </c:pt>
                <c:pt idx="291">
                  <c:v>1.0152901653425299</c:v>
                </c:pt>
                <c:pt idx="292">
                  <c:v>1.01594035544077</c:v>
                </c:pt>
                <c:pt idx="293">
                  <c:v>1.01658841802197</c:v>
                </c:pt>
                <c:pt idx="294">
                  <c:v>1.01723427137222</c:v>
                </c:pt>
                <c:pt idx="295">
                  <c:v>1.0178778354445499</c:v>
                </c:pt>
                <c:pt idx="296">
                  <c:v>1.01851903188132</c:v>
                </c:pt>
                <c:pt idx="297">
                  <c:v>1.01915778403576</c:v>
                </c:pt>
                <c:pt idx="298">
                  <c:v>1.0197940169927</c:v>
                </c:pt>
                <c:pt idx="299">
                  <c:v>1.0204276575884199</c:v>
                </c:pt>
                <c:pt idx="300">
                  <c:v>1.02105863442956</c:v>
                </c:pt>
                <c:pt idx="301">
                  <c:v>1.0216868779110899</c:v>
                </c:pt>
                <c:pt idx="302">
                  <c:v>1.0223123202333699</c:v>
                </c:pt>
                <c:pt idx="303">
                  <c:v>1.0229348954181401</c:v>
                </c:pt>
                <c:pt idx="304">
                  <c:v>1.0235545393235299</c:v>
                </c:pt>
                <c:pt idx="305">
                  <c:v>1.0241711896579899</c:v>
                </c:pt>
                <c:pt idx="306">
                  <c:v>1.02478478599318</c:v>
                </c:pt>
                <c:pt idx="307">
                  <c:v>1.02539526977572</c:v>
                </c:pt>
                <c:pt idx="308">
                  <c:v>1.02600258433786</c:v>
                </c:pt>
                <c:pt idx="309">
                  <c:v>1.02660667490699</c:v>
                </c:pt>
                <c:pt idx="310">
                  <c:v>1.0272074886139999</c:v>
                </c:pt>
                <c:pt idx="311">
                  <c:v>1.0278049745004201</c:v>
                </c:pt>
                <c:pt idx="312">
                  <c:v>1.0283990835244401</c:v>
                </c:pt>
                <c:pt idx="313">
                  <c:v>1.02898976856562</c:v>
                </c:pt>
                <c:pt idx="314">
                  <c:v>1.0295769844285201</c:v>
                </c:pt>
                <c:pt idx="315">
                  <c:v>1.0301606878449401</c:v>
                </c:pt>
                <c:pt idx="316">
                  <c:v>1.0307408464572401</c:v>
                </c:pt>
                <c:pt idx="317">
                  <c:v>1.0313174651711201</c:v>
                </c:pt>
                <c:pt idx="318">
                  <c:v>1.0318905581670199</c:v>
                </c:pt>
                <c:pt idx="319">
                  <c:v>1.0324601397650199</c:v>
                </c:pt>
                <c:pt idx="320">
                  <c:v>1.0330262244202599</c:v>
                </c:pt>
                <c:pt idx="321">
                  <c:v>1.0335888267184501</c:v>
                </c:pt>
                <c:pt idx="322">
                  <c:v>1.03414796137141</c:v>
                </c:pt>
                <c:pt idx="323">
                  <c:v>1.03470364321262</c:v>
                </c:pt>
                <c:pt idx="324">
                  <c:v>1.0352558871927999</c:v>
                </c:pt>
                <c:pt idx="325">
                  <c:v>1.0358047083755899</c:v>
                </c:pt>
                <c:pt idx="326">
                  <c:v>1.0363501219331901</c:v>
                </c:pt>
                <c:pt idx="327">
                  <c:v>1.0368921431421301</c:v>
                </c:pt>
                <c:pt idx="328">
                  <c:v>1.0374307873789901</c:v>
                </c:pt>
                <c:pt idx="329">
                  <c:v>1.0379660701162501</c:v>
                </c:pt>
                <c:pt idx="330">
                  <c:v>1.03849800691812</c:v>
                </c:pt>
                <c:pt idx="331">
                  <c:v>1.0390266134364601</c:v>
                </c:pt>
                <c:pt idx="332">
                  <c:v>1.0395519054067399</c:v>
                </c:pt>
                <c:pt idx="333">
                  <c:v>1.0400738986440301</c:v>
                </c:pt>
                <c:pt idx="334">
                  <c:v>1.0405926090390401</c:v>
                </c:pt>
                <c:pt idx="335">
                  <c:v>1.04110805255426</c:v>
                </c:pt>
                <c:pt idx="336">
                  <c:v>1.04162024522005</c:v>
                </c:pt>
                <c:pt idx="337">
                  <c:v>1.04212920313091</c:v>
                </c:pt>
                <c:pt idx="338">
                  <c:v>1.0426349424417101</c:v>
                </c:pt>
                <c:pt idx="339">
                  <c:v>1.04313747936398</c:v>
                </c:pt>
                <c:pt idx="340">
                  <c:v>1.04363683016231</c:v>
                </c:pt>
                <c:pt idx="341">
                  <c:v>1.0441330111507301</c:v>
                </c:pt>
                <c:pt idx="342">
                  <c:v>1.0446260386892099</c:v>
                </c:pt>
                <c:pt idx="343">
                  <c:v>1.0451159291801899</c:v>
                </c:pt>
                <c:pt idx="344">
                  <c:v>1.0456026990651299</c:v>
                </c:pt>
                <c:pt idx="345">
                  <c:v>1.04608636482117</c:v>
                </c:pt>
                <c:pt idx="346">
                  <c:v>1.0465669429578299</c:v>
                </c:pt>
                <c:pt idx="347">
                  <c:v>1.0470444500137499</c:v>
                </c:pt>
                <c:pt idx="348">
                  <c:v>1.0475189025534699</c:v>
                </c:pt>
                <c:pt idx="349">
                  <c:v>1.0479903171643401</c:v>
                </c:pt>
                <c:pt idx="350">
                  <c:v>1.04845871045339</c:v>
                </c:pt>
                <c:pt idx="351">
                  <c:v>1.04892409904435</c:v>
                </c:pt>
                <c:pt idx="352">
                  <c:v>1.04938649957463</c:v>
                </c:pt>
                <c:pt idx="353">
                  <c:v>1.04984592869245</c:v>
                </c:pt>
                <c:pt idx="354">
                  <c:v>1.0503024030539601</c:v>
                </c:pt>
                <c:pt idx="355">
                  <c:v>1.05075593932042</c:v>
                </c:pt>
                <c:pt idx="356">
                  <c:v>1.05120655415551</c:v>
                </c:pt>
                <c:pt idx="357">
                  <c:v>1.0516542642225899</c:v>
                </c:pt>
                <c:pt idx="358">
                  <c:v>1.0520990861820601</c:v>
                </c:pt>
                <c:pt idx="359">
                  <c:v>1.0525410366888399</c:v>
                </c:pt>
                <c:pt idx="360">
                  <c:v>1.05298013238979</c:v>
                </c:pt>
                <c:pt idx="361">
                  <c:v>1.0534163899212601</c:v>
                </c:pt>
                <c:pt idx="362">
                  <c:v>1.05384982590666</c:v>
                </c:pt>
                <c:pt idx="363">
                  <c:v>1.05428045695415</c:v>
                </c:pt>
                <c:pt idx="364">
                  <c:v>1.0547082996542501</c:v>
                </c:pt>
                <c:pt idx="365">
                  <c:v>1.05513337057768</c:v>
                </c:pt>
                <c:pt idx="366">
                  <c:v>1.0555556862730699</c:v>
                </c:pt>
                <c:pt idx="367">
                  <c:v>1.05597526326489</c:v>
                </c:pt>
                <c:pt idx="368">
                  <c:v>1.0563921180513001</c:v>
                </c:pt>
                <c:pt idx="369">
                  <c:v>1.0568062671021301</c:v>
                </c:pt>
                <c:pt idx="370">
                  <c:v>1.0572177268568801</c:v>
                </c:pt>
                <c:pt idx="371">
                  <c:v>1.05762651372278</c:v>
                </c:pt>
                <c:pt idx="372">
                  <c:v>1.05803264407291</c:v>
                </c:pt>
                <c:pt idx="373">
                  <c:v>1.05843613424434</c:v>
                </c:pt>
                <c:pt idx="374">
                  <c:v>1.0588370005363199</c:v>
                </c:pt>
                <c:pt idx="375">
                  <c:v>1.0592352592086101</c:v>
                </c:pt>
                <c:pt idx="376">
                  <c:v>1.0596309264796799</c:v>
                </c:pt>
                <c:pt idx="377">
                  <c:v>1.0600240185251499</c:v>
                </c:pt>
                <c:pt idx="378">
                  <c:v>1.0604145514761401</c:v>
                </c:pt>
                <c:pt idx="379">
                  <c:v>1.06080254141771</c:v>
                </c:pt>
                <c:pt idx="380">
                  <c:v>1.06118800438741</c:v>
                </c:pt>
                <c:pt idx="381">
                  <c:v>1.0615709563737199</c:v>
                </c:pt>
                <c:pt idx="382">
                  <c:v>1.0619514133147201</c:v>
                </c:pt>
                <c:pt idx="383">
                  <c:v>1.06232939109665</c:v>
                </c:pt>
                <c:pt idx="384">
                  <c:v>1.0627049055526301</c:v>
                </c:pt>
                <c:pt idx="385">
                  <c:v>1.06307797246131</c:v>
                </c:pt>
                <c:pt idx="386">
                  <c:v>1.0634486075456699</c:v>
                </c:pt>
                <c:pt idx="387">
                  <c:v>1.0638168264718</c:v>
                </c:pt>
                <c:pt idx="388">
                  <c:v>1.0641826448477201</c:v>
                </c:pt>
                <c:pt idx="389">
                  <c:v>1.06454607822227</c:v>
                </c:pt>
                <c:pt idx="390">
                  <c:v>1.0649071420839999</c:v>
                </c:pt>
                <c:pt idx="391">
                  <c:v>1.0652658518601601</c:v>
                </c:pt>
                <c:pt idx="392">
                  <c:v>1.06562222291566</c:v>
                </c:pt>
                <c:pt idx="393">
                  <c:v>1.0659762705521001</c:v>
                </c:pt>
                <c:pt idx="394">
                  <c:v>1.06632801000685</c:v>
                </c:pt>
                <c:pt idx="395">
                  <c:v>1.06667745645213</c:v>
                </c:pt>
                <c:pt idx="396">
                  <c:v>1.06702462499416</c:v>
                </c:pt>
                <c:pt idx="397">
                  <c:v>1.0673695306723401</c:v>
                </c:pt>
                <c:pt idx="398">
                  <c:v>1.06771218845842</c:v>
                </c:pt>
                <c:pt idx="399">
                  <c:v>1.0680526132557799</c:v>
                </c:pt>
                <c:pt idx="400">
                  <c:v>1.06839081989868</c:v>
                </c:pt>
                <c:pt idx="401">
                  <c:v>1.0687268231515701</c:v>
                </c:pt>
                <c:pt idx="402">
                  <c:v>1.06906063770841</c:v>
                </c:pt>
                <c:pt idx="403">
                  <c:v>1.0693922781920899</c:v>
                </c:pt>
                <c:pt idx="404">
                  <c:v>1.06972175915374</c:v>
                </c:pt>
                <c:pt idx="405">
                  <c:v>1.0700490950722401</c:v>
                </c:pt>
                <c:pt idx="406">
                  <c:v>1.0703743003536399</c:v>
                </c:pt>
                <c:pt idx="407">
                  <c:v>1.07069738933064</c:v>
                </c:pt>
                <c:pt idx="408">
                  <c:v>1.0710183762621099</c:v>
                </c:pt>
                <c:pt idx="409">
                  <c:v>1.07133727533267</c:v>
                </c:pt>
                <c:pt idx="410">
                  <c:v>1.07165410065217</c:v>
                </c:pt>
                <c:pt idx="411">
                  <c:v>1.0719688662553799</c:v>
                </c:pt>
                <c:pt idx="412">
                  <c:v>1.07228158610153</c:v>
                </c:pt>
                <c:pt idx="413">
                  <c:v>1.0725922740740299</c:v>
                </c:pt>
                <c:pt idx="414">
                  <c:v>1.0729009439800801</c:v>
                </c:pt>
                <c:pt idx="415">
                  <c:v>1.07320760955037</c:v>
                </c:pt>
                <c:pt idx="416">
                  <c:v>1.0735122844388501</c:v>
                </c:pt>
                <c:pt idx="417">
                  <c:v>1.0738149822223899</c:v>
                </c:pt>
                <c:pt idx="418">
                  <c:v>1.0741157164006301</c:v>
                </c:pt>
                <c:pt idx="419">
                  <c:v>1.07441450039567</c:v>
                </c:pt>
                <c:pt idx="420">
                  <c:v>1.0747113475519601</c:v>
                </c:pt>
                <c:pt idx="421">
                  <c:v>1.0750062711360699</c:v>
                </c:pt>
                <c:pt idx="422">
                  <c:v>1.0752992843365601</c:v>
                </c:pt>
                <c:pt idx="423">
                  <c:v>1.0755904002638601</c:v>
                </c:pt>
                <c:pt idx="424">
                  <c:v>1.07587963195011</c:v>
                </c:pt>
                <c:pt idx="425">
                  <c:v>1.07616699234911</c:v>
                </c:pt>
                <c:pt idx="426">
                  <c:v>1.0764524943362199</c:v>
                </c:pt>
                <c:pt idx="427">
                  <c:v>1.0767361507083</c:v>
                </c:pt>
                <c:pt idx="428">
                  <c:v>1.0770179741836801</c:v>
                </c:pt>
                <c:pt idx="429">
                  <c:v>1.0772979774021201</c:v>
                </c:pt>
                <c:pt idx="430">
                  <c:v>1.0775761729248099</c:v>
                </c:pt>
                <c:pt idx="431">
                  <c:v>1.07785257323438</c:v>
                </c:pt>
                <c:pt idx="432">
                  <c:v>1.0781271907348999</c:v>
                </c:pt>
                <c:pt idx="433">
                  <c:v>1.07840003775195</c:v>
                </c:pt>
                <c:pt idx="434">
                  <c:v>1.0786711265326401</c:v>
                </c:pt>
                <c:pt idx="435">
                  <c:v>1.0789404692457101</c:v>
                </c:pt>
                <c:pt idx="436">
                  <c:v>1.07920807798158</c:v>
                </c:pt>
                <c:pt idx="437">
                  <c:v>1.0794739647524401</c:v>
                </c:pt>
                <c:pt idx="438">
                  <c:v>1.0797381414924101</c:v>
                </c:pt>
                <c:pt idx="439">
                  <c:v>1.08000062005758</c:v>
                </c:pt>
                <c:pt idx="440">
                  <c:v>1.0802614122262</c:v>
                </c:pt>
                <c:pt idx="441">
                  <c:v>1.0805205296988101</c:v>
                </c:pt>
                <c:pt idx="442">
                  <c:v>1.08077798409837</c:v>
                </c:pt>
                <c:pt idx="443">
                  <c:v>1.08103378697047</c:v>
                </c:pt>
                <c:pt idx="444">
                  <c:v>1.08128794978346</c:v>
                </c:pt>
                <c:pt idx="445">
                  <c:v>1.08154048392867</c:v>
                </c:pt>
                <c:pt idx="446">
                  <c:v>1.08179140072058</c:v>
                </c:pt>
                <c:pt idx="447">
                  <c:v>1.08204071139706</c:v>
                </c:pt>
                <c:pt idx="448">
                  <c:v>1.0822884271195501</c:v>
                </c:pt>
                <c:pt idx="449">
                  <c:v>1.08253455897333</c:v>
                </c:pt>
                <c:pt idx="450">
                  <c:v>1.08277911796769</c:v>
                </c:pt>
                <c:pt idx="451">
                  <c:v>1.08302211503624</c:v>
                </c:pt>
                <c:pt idx="452">
                  <c:v>1.08326356103711</c:v>
                </c:pt>
                <c:pt idx="453">
                  <c:v>1.0835034667532599</c:v>
                </c:pt>
                <c:pt idx="454">
                  <c:v>1.0837418428926699</c:v>
                </c:pt>
                <c:pt idx="455">
                  <c:v>1.08397870008869</c:v>
                </c:pt>
                <c:pt idx="456">
                  <c:v>1.0842140489002801</c:v>
                </c:pt>
                <c:pt idx="457">
                  <c:v>1.0844478998123099</c:v>
                </c:pt>
                <c:pt idx="458">
                  <c:v>1.0846802632358501</c:v>
                </c:pt>
                <c:pt idx="459">
                  <c:v>1.08491114950845</c:v>
                </c:pt>
                <c:pt idx="460">
                  <c:v>1.0851405688944999</c:v>
                </c:pt>
                <c:pt idx="461">
                  <c:v>1.08536853158549</c:v>
                </c:pt>
                <c:pt idx="462">
                  <c:v>1.08559504770034</c:v>
                </c:pt>
                <c:pt idx="463">
                  <c:v>1.08582012728573</c:v>
                </c:pt>
                <c:pt idx="464">
                  <c:v>1.08604378031644</c:v>
                </c:pt>
                <c:pt idx="465">
                  <c:v>1.0862660166956399</c:v>
                </c:pt>
                <c:pt idx="466">
                  <c:v>1.0864868462552799</c:v>
                </c:pt>
                <c:pt idx="467">
                  <c:v>1.0867062787563999</c:v>
                </c:pt>
                <c:pt idx="468">
                  <c:v>1.0869243238894799</c:v>
                </c:pt>
                <c:pt idx="469">
                  <c:v>1.08714099127477</c:v>
                </c:pt>
                <c:pt idx="470">
                  <c:v>1.0873562904626899</c:v>
                </c:pt>
                <c:pt idx="471">
                  <c:v>1.0875702309341699</c:v>
                </c:pt>
                <c:pt idx="472">
                  <c:v>1.08778282210096</c:v>
                </c:pt>
                <c:pt idx="473">
                  <c:v>1.08799407330607</c:v>
                </c:pt>
                <c:pt idx="474">
                  <c:v>1.0882039938240999</c:v>
                </c:pt>
                <c:pt idx="475">
                  <c:v>1.08841259286158</c:v>
                </c:pt>
                <c:pt idx="476">
                  <c:v>1.0886198795574</c:v>
                </c:pt>
                <c:pt idx="477">
                  <c:v>1.08882586298315</c:v>
                </c:pt>
                <c:pt idx="478">
                  <c:v>1.08903055214351</c:v>
                </c:pt>
                <c:pt idx="479">
                  <c:v>1.0892339559766</c:v>
                </c:pt>
                <c:pt idx="480">
                  <c:v>1.0894360833544201</c:v>
                </c:pt>
                <c:pt idx="481">
                  <c:v>1.0896369430831601</c:v>
                </c:pt>
                <c:pt idx="482">
                  <c:v>1.0898365439036399</c:v>
                </c:pt>
                <c:pt idx="483">
                  <c:v>1.09003489449168</c:v>
                </c:pt>
                <c:pt idx="484">
                  <c:v>1.09023200345848</c:v>
                </c:pt>
                <c:pt idx="485">
                  <c:v>1.09042787935101</c:v>
                </c:pt>
                <c:pt idx="486">
                  <c:v>1.09062253065242</c:v>
                </c:pt>
                <c:pt idx="487">
                  <c:v>1.0908159657824099</c:v>
                </c:pt>
                <c:pt idx="488">
                  <c:v>1.0910081930976201</c:v>
                </c:pt>
                <c:pt idx="489">
                  <c:v>1.09119922089204</c:v>
                </c:pt>
                <c:pt idx="490">
                  <c:v>1.0913890573974101</c:v>
                </c:pt>
                <c:pt idx="491">
                  <c:v>1.09157771078357</c:v>
                </c:pt>
                <c:pt idx="492">
                  <c:v>1.09176518915891</c:v>
                </c:pt>
                <c:pt idx="493">
                  <c:v>1.0919515005707501</c:v>
                </c:pt>
                <c:pt idx="494">
                  <c:v>1.09213665300569</c:v>
                </c:pt>
                <c:pt idx="495">
                  <c:v>1.0923206543900801</c:v>
                </c:pt>
                <c:pt idx="496">
                  <c:v>1.0925035125903699</c:v>
                </c:pt>
                <c:pt idx="497">
                  <c:v>1.0926852354135099</c:v>
                </c:pt>
                <c:pt idx="498">
                  <c:v>1.09286583060736</c:v>
                </c:pt>
                <c:pt idx="499">
                  <c:v>1.0930453058610601</c:v>
                </c:pt>
                <c:pt idx="500">
                  <c:v>1.09322366880547</c:v>
                </c:pt>
                <c:pt idx="501">
                  <c:v>1.0934009270135201</c:v>
                </c:pt>
                <c:pt idx="502">
                  <c:v>1.0935770880006399</c:v>
                </c:pt>
                <c:pt idx="503">
                  <c:v>1.09375215922513</c:v>
                </c:pt>
                <c:pt idx="504">
                  <c:v>1.09392614808855</c:v>
                </c:pt>
                <c:pt idx="505">
                  <c:v>1.0940990619361399</c:v>
                </c:pt>
                <c:pt idx="506">
                  <c:v>1.0942709080572099</c:v>
                </c:pt>
                <c:pt idx="507">
                  <c:v>1.0944416936854999</c:v>
                </c:pt>
                <c:pt idx="508">
                  <c:v>1.09461142599959</c:v>
                </c:pt>
                <c:pt idx="509">
                  <c:v>1.09478011212332</c:v>
                </c:pt>
                <c:pt idx="510">
                  <c:v>1.0949477591261001</c:v>
                </c:pt>
                <c:pt idx="511">
                  <c:v>1.0951143740234099</c:v>
                </c:pt>
                <c:pt idx="512">
                  <c:v>1.09527996377708</c:v>
                </c:pt>
                <c:pt idx="513">
                  <c:v>1.09544453529573</c:v>
                </c:pt>
                <c:pt idx="514">
                  <c:v>1.0956080954351699</c:v>
                </c:pt>
                <c:pt idx="515">
                  <c:v>1.0957706509987399</c:v>
                </c:pt>
                <c:pt idx="516">
                  <c:v>1.0959322087376999</c:v>
                </c:pt>
                <c:pt idx="517">
                  <c:v>1.0960927753516501</c:v>
                </c:pt>
                <c:pt idx="518">
                  <c:v>1.0962523574888801</c:v>
                </c:pt>
                <c:pt idx="519">
                  <c:v>1.0964109617467399</c:v>
                </c:pt>
                <c:pt idx="520">
                  <c:v>1.0965685946720201</c:v>
                </c:pt>
                <c:pt idx="521">
                  <c:v>1.09672526276136</c:v>
                </c:pt>
                <c:pt idx="522">
                  <c:v>1.09688097246158</c:v>
                </c:pt>
                <c:pt idx="523">
                  <c:v>1.0970357301700699</c:v>
                </c:pt>
                <c:pt idx="524">
                  <c:v>1.0971895422351601</c:v>
                </c:pt>
                <c:pt idx="525">
                  <c:v>1.0973424149564901</c:v>
                </c:pt>
                <c:pt idx="526">
                  <c:v>1.0974943545853899</c:v>
                </c:pt>
                <c:pt idx="527">
                  <c:v>1.0976453673252</c:v>
                </c:pt>
                <c:pt idx="528">
                  <c:v>1.0977954593317001</c:v>
                </c:pt>
                <c:pt idx="529">
                  <c:v>1.09794463671343</c:v>
                </c:pt>
                <c:pt idx="530">
                  <c:v>1.0980929055320401</c:v>
                </c:pt>
                <c:pt idx="531">
                  <c:v>1.09824027180268</c:v>
                </c:pt>
                <c:pt idx="532">
                  <c:v>1.09838674149436</c:v>
                </c:pt>
                <c:pt idx="533">
                  <c:v>1.09853232053026</c:v>
                </c:pt>
                <c:pt idx="534">
                  <c:v>1.0986770147881399</c:v>
                </c:pt>
                <c:pt idx="535">
                  <c:v>1.0988208301006399</c:v>
                </c:pt>
                <c:pt idx="536">
                  <c:v>1.09896377225566</c:v>
                </c:pt>
                <c:pt idx="537">
                  <c:v>1.0991058469967201</c:v>
                </c:pt>
                <c:pt idx="538">
                  <c:v>1.09924706002327</c:v>
                </c:pt>
                <c:pt idx="539">
                  <c:v>1.09938741699104</c:v>
                </c:pt>
                <c:pt idx="540">
                  <c:v>1.0995269235123999</c:v>
                </c:pt>
                <c:pt idx="541">
                  <c:v>1.0996655851567101</c:v>
                </c:pt>
                <c:pt idx="542">
                  <c:v>1.09980340745061</c:v>
                </c:pt>
                <c:pt idx="543">
                  <c:v>1.09994039587839</c:v>
                </c:pt>
                <c:pt idx="544">
                  <c:v>1.10007655588235</c:v>
                </c:pt>
                <c:pt idx="545">
                  <c:v>1.10021189286305</c:v>
                </c:pt>
                <c:pt idx="546">
                  <c:v>1.10034641217972</c:v>
                </c:pt>
                <c:pt idx="547">
                  <c:v>1.10048011915056</c:v>
                </c:pt>
                <c:pt idx="548">
                  <c:v>1.1006130190530401</c:v>
                </c:pt>
                <c:pt idx="549">
                  <c:v>1.1007451171242699</c:v>
                </c:pt>
                <c:pt idx="550">
                  <c:v>1.10087641856129</c:v>
                </c:pt>
                <c:pt idx="551">
                  <c:v>1.1010069285213699</c:v>
                </c:pt>
                <c:pt idx="552">
                  <c:v>1.1011366521224</c:v>
                </c:pt>
                <c:pt idx="553">
                  <c:v>1.10126559444313</c:v>
                </c:pt>
                <c:pt idx="554">
                  <c:v>1.10139376052352</c:v>
                </c:pt>
                <c:pt idx="555">
                  <c:v>1.1015211553650299</c:v>
                </c:pt>
                <c:pt idx="556">
                  <c:v>1.10164778393096</c:v>
                </c:pt>
                <c:pt idx="557">
                  <c:v>1.10177365114674</c:v>
                </c:pt>
                <c:pt idx="558">
                  <c:v>1.1018987619002201</c:v>
                </c:pt>
                <c:pt idx="559">
                  <c:v>1.10202312104199</c:v>
                </c:pt>
                <c:pt idx="560">
                  <c:v>1.10214673338569</c:v>
                </c:pt>
                <c:pt idx="561">
                  <c:v>1.10226960370827</c:v>
                </c:pt>
                <c:pt idx="562">
                  <c:v>1.10239173675034</c:v>
                </c:pt>
                <c:pt idx="563">
                  <c:v>1.1025131372164301</c:v>
                </c:pt>
                <c:pt idx="564">
                  <c:v>1.1026338097752599</c:v>
                </c:pt>
                <c:pt idx="565">
                  <c:v>1.1027537590601</c:v>
                </c:pt>
                <c:pt idx="566">
                  <c:v>1.1028729896689899</c:v>
                </c:pt>
                <c:pt idx="567">
                  <c:v>1.1029915061650499</c:v>
                </c:pt>
                <c:pt idx="568">
                  <c:v>1.1031093130767999</c:v>
                </c:pt>
                <c:pt idx="569">
                  <c:v>1.1032264148983799</c:v>
                </c:pt>
                <c:pt idx="570">
                  <c:v>1.10334281608985</c:v>
                </c:pt>
                <c:pt idx="571">
                  <c:v>1.1034585210775001</c:v>
                </c:pt>
                <c:pt idx="572">
                  <c:v>1.1035735342541</c:v>
                </c:pt>
                <c:pt idx="573">
                  <c:v>1.10368785997915</c:v>
                </c:pt>
                <c:pt idx="574">
                  <c:v>1.1038015025792101</c:v>
                </c:pt>
                <c:pt idx="575">
                  <c:v>1.10391446634812</c:v>
                </c:pt>
                <c:pt idx="576">
                  <c:v>1.10402675554728</c:v>
                </c:pt>
                <c:pt idx="577">
                  <c:v>1.1041383744059301</c:v>
                </c:pt>
                <c:pt idx="578">
                  <c:v>1.1042493271214</c:v>
                </c:pt>
                <c:pt idx="579">
                  <c:v>1.10435961785937</c:v>
                </c:pt>
                <c:pt idx="580">
                  <c:v>1.10446925075413</c:v>
                </c:pt>
                <c:pt idx="581">
                  <c:v>1.10457822990886</c:v>
                </c:pt>
                <c:pt idx="582">
                  <c:v>1.1046865593958599</c:v>
                </c:pt>
                <c:pt idx="583">
                  <c:v>1.1047942432568001</c:v>
                </c:pt>
                <c:pt idx="584">
                  <c:v>1.1049012855029801</c:v>
                </c:pt>
                <c:pt idx="585">
                  <c:v>1.1050076901156101</c:v>
                </c:pt>
                <c:pt idx="586">
                  <c:v>1.1051134610460001</c:v>
                </c:pt>
                <c:pt idx="587">
                  <c:v>1.1052186022158399</c:v>
                </c:pt>
                <c:pt idx="588">
                  <c:v>1.10532311751745</c:v>
                </c:pt>
                <c:pt idx="589">
                  <c:v>1.1054270108140001</c:v>
                </c:pt>
                <c:pt idx="590">
                  <c:v>1.10553028593978</c:v>
                </c:pt>
                <c:pt idx="591">
                  <c:v>1.10563294670038</c:v>
                </c:pt>
                <c:pt idx="592">
                  <c:v>1.1057349968729999</c:v>
                </c:pt>
                <c:pt idx="593">
                  <c:v>1.1058364402066301</c:v>
                </c:pt>
                <c:pt idx="594">
                  <c:v>1.10593728042232</c:v>
                </c:pt>
                <c:pt idx="595">
                  <c:v>1.10603752121337</c:v>
                </c:pt>
                <c:pt idx="596">
                  <c:v>1.1061371662455901</c:v>
                </c:pt>
                <c:pt idx="597">
                  <c:v>1.1062362191575099</c:v>
                </c:pt>
                <c:pt idx="598">
                  <c:v>1.10633468356063</c:v>
                </c:pt>
                <c:pt idx="599">
                  <c:v>1.1064325630395999</c:v>
                </c:pt>
                <c:pt idx="600">
                  <c:v>1.1065298611524801</c:v>
                </c:pt>
                <c:pt idx="601">
                  <c:v>1.1066265814309399</c:v>
                </c:pt>
                <c:pt idx="602">
                  <c:v>1.1067227273805</c:v>
                </c:pt>
                <c:pt idx="603">
                  <c:v>1.1068183024806999</c:v>
                </c:pt>
                <c:pt idx="604">
                  <c:v>1.1069133101853701</c:v>
                </c:pt>
                <c:pt idx="605">
                  <c:v>1.10700775392279</c:v>
                </c:pt>
                <c:pt idx="606">
                  <c:v>1.1071016370959399</c:v>
                </c:pt>
                <c:pt idx="607">
                  <c:v>1.10719496308271</c:v>
                </c:pt>
                <c:pt idx="608">
                  <c:v>1.1072877352360599</c:v>
                </c:pt>
                <c:pt idx="609">
                  <c:v>1.1073799568842799</c:v>
                </c:pt>
                <c:pt idx="610">
                  <c:v>1.1074716313311599</c:v>
                </c:pt>
                <c:pt idx="611">
                  <c:v>1.1075627618562001</c:v>
                </c:pt>
                <c:pt idx="612">
                  <c:v>1.1076533517148299</c:v>
                </c:pt>
                <c:pt idx="613">
                  <c:v>1.1077434041385701</c:v>
                </c:pt>
                <c:pt idx="614">
                  <c:v>1.1078329223352701</c:v>
                </c:pt>
                <c:pt idx="615">
                  <c:v>1.1079219094892701</c:v>
                </c:pt>
                <c:pt idx="616">
                  <c:v>1.1080103687616001</c:v>
                </c:pt>
                <c:pt idx="617">
                  <c:v>1.1080983032902101</c:v>
                </c:pt>
                <c:pt idx="618">
                  <c:v>1.1081857161900901</c:v>
                </c:pt>
                <c:pt idx="619">
                  <c:v>1.1082726105535301</c:v>
                </c:pt>
                <c:pt idx="620">
                  <c:v>1.1083589894502599</c:v>
                </c:pt>
                <c:pt idx="621">
                  <c:v>1.1084448559276501</c:v>
                </c:pt>
                <c:pt idx="622">
                  <c:v>1.10853021301092</c:v>
                </c:pt>
                <c:pt idx="623">
                  <c:v>1.1086150637032599</c:v>
                </c:pt>
                <c:pt idx="624">
                  <c:v>1.1086994109860799</c:v>
                </c:pt>
                <c:pt idx="625">
                  <c:v>1.1087832578191399</c:v>
                </c:pt>
                <c:pt idx="626">
                  <c:v>1.10886660714076</c:v>
                </c:pt>
                <c:pt idx="627">
                  <c:v>1.1089494618679701</c:v>
                </c:pt>
                <c:pt idx="628">
                  <c:v>1.1090318248966899</c:v>
                </c:pt>
                <c:pt idx="629">
                  <c:v>1.1091136991019499</c:v>
                </c:pt>
                <c:pt idx="630">
                  <c:v>1.1091950873379799</c:v>
                </c:pt>
                <c:pt idx="631">
                  <c:v>1.1092759924384401</c:v>
                </c:pt>
                <c:pt idx="632">
                  <c:v>1.10935641721657</c:v>
                </c:pt>
                <c:pt idx="633">
                  <c:v>1.10943636446536</c:v>
                </c:pt>
                <c:pt idx="634">
                  <c:v>1.10951583695772</c:v>
                </c:pt>
                <c:pt idx="635">
                  <c:v>1.10959483744663</c:v>
                </c:pt>
                <c:pt idx="636">
                  <c:v>1.10967336866532</c:v>
                </c:pt>
                <c:pt idx="637">
                  <c:v>1.1097514333274201</c:v>
                </c:pt>
                <c:pt idx="638">
                  <c:v>1.10982903412713</c:v>
                </c:pt>
                <c:pt idx="639">
                  <c:v>1.10990617373939</c:v>
                </c:pt>
                <c:pt idx="640">
                  <c:v>1.1099828548199799</c:v>
                </c:pt>
                <c:pt idx="641">
                  <c:v>1.1100590800057499</c:v>
                </c:pt>
                <c:pt idx="642">
                  <c:v>1.11013485191475</c:v>
                </c:pt>
                <c:pt idx="643">
                  <c:v>1.1102101731463501</c:v>
                </c:pt>
                <c:pt idx="644">
                  <c:v>1.11028504628144</c:v>
                </c:pt>
                <c:pt idx="645">
                  <c:v>1.11035947388255</c:v>
                </c:pt>
                <c:pt idx="646">
                  <c:v>1.1104334584940101</c:v>
                </c:pt>
                <c:pt idx="647">
                  <c:v>1.11050700264211</c:v>
                </c:pt>
                <c:pt idx="648">
                  <c:v>1.1105801088352101</c:v>
                </c:pt>
                <c:pt idx="649">
                  <c:v>1.11065277956394</c:v>
                </c:pt>
                <c:pt idx="650">
                  <c:v>1.1107250173013099</c:v>
                </c:pt>
                <c:pt idx="651">
                  <c:v>1.1107968245028199</c:v>
                </c:pt>
                <c:pt idx="652">
                  <c:v>1.1108682036067099</c:v>
                </c:pt>
                <c:pt idx="653">
                  <c:v>1.11093915703396</c:v>
                </c:pt>
                <c:pt idx="654">
                  <c:v>1.11100968718856</c:v>
                </c:pt>
                <c:pt idx="655">
                  <c:v>1.1110797964575501</c:v>
                </c:pt>
                <c:pt idx="656">
                  <c:v>1.11114948721121</c:v>
                </c:pt>
                <c:pt idx="657">
                  <c:v>1.1112187618031799</c:v>
                </c:pt>
                <c:pt idx="658">
                  <c:v>1.1112876225706201</c:v>
                </c:pt>
                <c:pt idx="659">
                  <c:v>1.1113560718342801</c:v>
                </c:pt>
                <c:pt idx="660">
                  <c:v>1.11142411189871</c:v>
                </c:pt>
                <c:pt idx="661">
                  <c:v>1.1114917450523201</c:v>
                </c:pt>
                <c:pt idx="662">
                  <c:v>1.1115589735675799</c:v>
                </c:pt>
                <c:pt idx="663">
                  <c:v>1.1116257997011001</c:v>
                </c:pt>
                <c:pt idx="664">
                  <c:v>1.11169222569375</c:v>
                </c:pt>
                <c:pt idx="665">
                  <c:v>1.1117582537708499</c:v>
                </c:pt>
                <c:pt idx="666">
                  <c:v>1.1118238861422201</c:v>
                </c:pt>
                <c:pt idx="667">
                  <c:v>1.1118891250023499</c:v>
                </c:pt>
                <c:pt idx="668">
                  <c:v>1.1119539725305201</c:v>
                </c:pt>
                <c:pt idx="669">
                  <c:v>1.1120184308909</c:v>
                </c:pt>
                <c:pt idx="670">
                  <c:v>1.1120825022327001</c:v>
                </c:pt>
                <c:pt idx="671">
                  <c:v>1.1121461886902599</c:v>
                </c:pt>
                <c:pt idx="672">
                  <c:v>1.11220949238321</c:v>
                </c:pt>
                <c:pt idx="673">
                  <c:v>1.11227241541653</c:v>
                </c:pt>
                <c:pt idx="674">
                  <c:v>1.1123349598807399</c:v>
                </c:pt>
                <c:pt idx="675">
                  <c:v>1.11239712785194</c:v>
                </c:pt>
                <c:pt idx="676">
                  <c:v>1.11245892139198</c:v>
                </c:pt>
                <c:pt idx="677">
                  <c:v>1.1125203425485499</c:v>
                </c:pt>
                <c:pt idx="678">
                  <c:v>1.1125813933553199</c:v>
                </c:pt>
                <c:pt idx="679">
                  <c:v>1.1126420758319999</c:v>
                </c:pt>
                <c:pt idx="680">
                  <c:v>1.1127023919845</c:v>
                </c:pt>
                <c:pt idx="681">
                  <c:v>1.11276234380502</c:v>
                </c:pt>
                <c:pt idx="682">
                  <c:v>1.11282193327217</c:v>
                </c:pt>
                <c:pt idx="683">
                  <c:v>1.1128811623510499</c:v>
                </c:pt>
                <c:pt idx="684">
                  <c:v>1.1129400329933901</c:v>
                </c:pt>
                <c:pt idx="685">
                  <c:v>1.11299854713766</c:v>
                </c:pt>
                <c:pt idx="686">
                  <c:v>1.1130567067091299</c:v>
                </c:pt>
                <c:pt idx="687">
                  <c:v>1.11311451362001</c:v>
                </c:pt>
                <c:pt idx="688">
                  <c:v>1.1131719697695699</c:v>
                </c:pt>
                <c:pt idx="689">
                  <c:v>1.1132290770441899</c:v>
                </c:pt>
                <c:pt idx="690">
                  <c:v>1.1132858373175101</c:v>
                </c:pt>
                <c:pt idx="691">
                  <c:v>1.1133422524505201</c:v>
                </c:pt>
                <c:pt idx="692">
                  <c:v>1.1133983242916401</c:v>
                </c:pt>
                <c:pt idx="693">
                  <c:v>1.1134540546768199</c:v>
                </c:pt>
                <c:pt idx="694">
                  <c:v>1.1135094454296799</c:v>
                </c:pt>
                <c:pt idx="695">
                  <c:v>1.11356449836157</c:v>
                </c:pt>
                <c:pt idx="696">
                  <c:v>1.11361921527166</c:v>
                </c:pt>
                <c:pt idx="697">
                  <c:v>1.11367359794706</c:v>
                </c:pt>
                <c:pt idx="698">
                  <c:v>1.1137276481629099</c:v>
                </c:pt>
                <c:pt idx="699">
                  <c:v>1.11378136768245</c:v>
                </c:pt>
                <c:pt idx="700">
                  <c:v>1.1138347582571599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1.2175437396733699</c:v>
                </c:pt>
                <c:pt idx="1">
                  <c:v>1.2145780435764</c:v>
                </c:pt>
                <c:pt idx="2">
                  <c:v>1.21161960082414</c:v>
                </c:pt>
                <c:pt idx="3">
                  <c:v>1.20866839468902</c:v>
                </c:pt>
                <c:pt idx="4">
                  <c:v>1.20572440853059</c:v>
                </c:pt>
                <c:pt idx="5">
                  <c:v>1.2027876258183501</c:v>
                </c:pt>
                <c:pt idx="6">
                  <c:v>1.1998580968436801</c:v>
                </c:pt>
                <c:pt idx="7">
                  <c:v>1.1969360861667899</c:v>
                </c:pt>
                <c:pt idx="8">
                  <c:v>1.19402189876992</c:v>
                </c:pt>
                <c:pt idx="9">
                  <c:v>1.19111583648126</c:v>
                </c:pt>
                <c:pt idx="10">
                  <c:v>1.18821819799405</c:v>
                </c:pt>
                <c:pt idx="11">
                  <c:v>1.18532927888651</c:v>
                </c:pt>
                <c:pt idx="12">
                  <c:v>1.18244937164242</c:v>
                </c:pt>
                <c:pt idx="13">
                  <c:v>1.1795787656724499</c:v>
                </c:pt>
                <c:pt idx="14">
                  <c:v>1.1767177473361801</c:v>
                </c:pt>
                <c:pt idx="15">
                  <c:v>1.1738665999648199</c:v>
                </c:pt>
                <c:pt idx="16">
                  <c:v>1.1710256038845099</c:v>
                </c:pt>
                <c:pt idx="17">
                  <c:v>1.1681950364403699</c:v>
                </c:pt>
                <c:pt idx="18">
                  <c:v>1.1653751720211201</c:v>
                </c:pt>
                <c:pt idx="19">
                  <c:v>1.1625662820842899</c:v>
                </c:pt>
                <c:pt idx="20">
                  <c:v>1.1597686351821199</c:v>
                </c:pt>
                <c:pt idx="21">
                  <c:v>1.1569824969879201</c:v>
                </c:pt>
                <c:pt idx="22">
                  <c:v>1.15420813032312</c:v>
                </c:pt>
                <c:pt idx="23">
                  <c:v>1.1514457951847501</c:v>
                </c:pt>
                <c:pt idx="24">
                  <c:v>1.1486957487736</c:v>
                </c:pt>
                <c:pt idx="25">
                  <c:v>1.14595824552273</c:v>
                </c:pt>
                <c:pt idx="26">
                  <c:v>1.14323353712664</c:v>
                </c:pt>
                <c:pt idx="27">
                  <c:v>1.1405218725708399</c:v>
                </c:pt>
                <c:pt idx="28">
                  <c:v>1.13782349816194</c:v>
                </c:pt>
                <c:pt idx="29">
                  <c:v>1.1351386575581801</c:v>
                </c:pt>
                <c:pt idx="30">
                  <c:v>1.1324675918003999</c:v>
                </c:pt>
                <c:pt idx="31">
                  <c:v>1.1298105393434801</c:v>
                </c:pt>
                <c:pt idx="32">
                  <c:v>1.12716773608818</c:v>
                </c:pt>
                <c:pt idx="33">
                  <c:v>1.1245394154133499</c:v>
                </c:pt>
                <c:pt idx="34">
                  <c:v>1.1219258082085899</c:v>
                </c:pt>
                <c:pt idx="35">
                  <c:v>1.11932714290727</c:v>
                </c:pt>
                <c:pt idx="36">
                  <c:v>1.1167436455198501</c:v>
                </c:pt>
                <c:pt idx="37">
                  <c:v>1.11417553966766</c:v>
                </c:pt>
                <c:pt idx="38">
                  <c:v>1.1116230466168999</c:v>
                </c:pt>
                <c:pt idx="39">
                  <c:v>1.1090863853130699</c:v>
                </c:pt>
                <c:pt idx="40">
                  <c:v>1.1065657724156099</c:v>
                </c:pt>
                <c:pt idx="41">
                  <c:v>1.1040614223328999</c:v>
                </c:pt>
                <c:pt idx="42">
                  <c:v>1.1015735472574999</c:v>
                </c:pt>
                <c:pt idx="43">
                  <c:v>1.09910235720169</c:v>
                </c:pt>
                <c:pt idx="44">
                  <c:v>1.09664806003324</c:v>
                </c:pt>
                <c:pt idx="45">
                  <c:v>1.0942108615113999</c:v>
                </c:pt>
                <c:pt idx="46">
                  <c:v>1.0917909653231801</c:v>
                </c:pt>
                <c:pt idx="47">
                  <c:v>1.0893885731197901</c:v>
                </c:pt>
                <c:pt idx="48">
                  <c:v>1.0870038845532699</c:v>
                </c:pt>
                <c:pt idx="49">
                  <c:v>1.0846370973133399</c:v>
                </c:pt>
                <c:pt idx="50">
                  <c:v>1.0822884071643899</c:v>
                </c:pt>
                <c:pt idx="51">
                  <c:v>1.0799580079826701</c:v>
                </c:pt>
                <c:pt idx="52">
                  <c:v>1.07764609179357</c:v>
                </c:pt>
                <c:pt idx="53">
                  <c:v>1.07535284880905</c:v>
                </c:pt>
                <c:pt idx="54">
                  <c:v>1.0730784674651901</c:v>
                </c:pt>
                <c:pt idx="55">
                  <c:v>1.07082313445986</c:v>
                </c:pt>
                <c:pt idx="56">
                  <c:v>1.0685870347904001</c:v>
                </c:pt>
                <c:pt idx="57">
                  <c:v>1.06637035179145</c:v>
                </c:pt>
                <c:pt idx="58">
                  <c:v>1.0641732671728299</c:v>
                </c:pt>
                <c:pt idx="59">
                  <c:v>1.0619959610573899</c:v>
                </c:pt>
                <c:pt idx="60">
                  <c:v>1.05983861201894</c:v>
                </c:pt>
                <c:pt idx="61">
                  <c:v>1.0577013971202101</c:v>
                </c:pt>
                <c:pt idx="62">
                  <c:v>1.05558449195072</c:v>
                </c:pt>
                <c:pt idx="63">
                  <c:v>1.0534880706647001</c:v>
                </c:pt>
                <c:pt idx="64">
                  <c:v>1.05141230601897</c:v>
                </c:pt>
                <c:pt idx="65">
                  <c:v>1.0493573694106799</c:v>
                </c:pt>
                <c:pt idx="66">
                  <c:v>1.0473234309150401</c:v>
                </c:pt>
                <c:pt idx="67">
                  <c:v>1.04531065932296</c:v>
                </c:pt>
                <c:pt idx="68">
                  <c:v>1.0433192221785399</c:v>
                </c:pt>
                <c:pt idx="69">
                  <c:v>1.0413492858164499</c:v>
                </c:pt>
                <c:pt idx="70">
                  <c:v>1.03940101539909</c:v>
                </c:pt>
                <c:pt idx="71">
                  <c:v>1.0374745749537</c:v>
                </c:pt>
                <c:pt idx="72">
                  <c:v>1.03557012740914</c:v>
                </c:pt>
                <c:pt idx="73">
                  <c:v>1.03368783463252</c:v>
                </c:pt>
                <c:pt idx="74">
                  <c:v>1.0318278574655699</c:v>
                </c:pt>
                <c:pt idx="75">
                  <c:v>1.0299903557607299</c:v>
                </c:pt>
                <c:pt idx="76">
                  <c:v>1.0281754884169301</c:v>
                </c:pt>
                <c:pt idx="77">
                  <c:v>1.02638341341508</c:v>
                </c:pt>
                <c:pt idx="78">
                  <c:v>1.0246142878532001</c:v>
                </c:pt>
                <c:pt idx="79">
                  <c:v>1.0228682679811301</c:v>
                </c:pt>
                <c:pt idx="80">
                  <c:v>1.02114550923486</c:v>
                </c:pt>
                <c:pt idx="81">
                  <c:v>1.0194461662704</c:v>
                </c:pt>
                <c:pt idx="82">
                  <c:v>1.01777039299718</c:v>
                </c:pt>
                <c:pt idx="83">
                  <c:v>1.0161183426109199</c:v>
                </c:pt>
                <c:pt idx="84">
                  <c:v>1.0144901676259499</c:v>
                </c:pt>
                <c:pt idx="85">
                  <c:v>1.01288601990694</c:v>
                </c:pt>
                <c:pt idx="86">
                  <c:v>1.0113060506999401</c:v>
                </c:pt>
                <c:pt idx="87">
                  <c:v>1.0097504106628299</c:v>
                </c:pt>
                <c:pt idx="88">
                  <c:v>1.00821924989498</c:v>
                </c:pt>
                <c:pt idx="89">
                  <c:v>1.0067127179661</c:v>
                </c:pt>
                <c:pt idx="90">
                  <c:v>1.00523096394434</c:v>
                </c:pt>
                <c:pt idx="91">
                  <c:v>1.0037741364234201</c:v>
                </c:pt>
                <c:pt idx="92">
                  <c:v>1.0023423835488601</c:v>
                </c:pt>
                <c:pt idx="93">
                  <c:v>1.00093585304319</c:v>
                </c:pt>
                <c:pt idx="94">
                  <c:v>1.00134822075663</c:v>
                </c:pt>
                <c:pt idx="95">
                  <c:v>1.0054941562947599</c:v>
                </c:pt>
                <c:pt idx="96">
                  <c:v>1.00962538657395</c:v>
                </c:pt>
                <c:pt idx="97">
                  <c:v>1.0137417545996099</c:v>
                </c:pt>
                <c:pt idx="98">
                  <c:v>1.01784310630685</c:v>
                </c:pt>
                <c:pt idx="99">
                  <c:v>1.02192929058125</c:v>
                </c:pt>
                <c:pt idx="100">
                  <c:v>1.02600015927903</c:v>
                </c:pt>
                <c:pt idx="101">
                  <c:v>1.0300555672465199</c:v>
                </c:pt>
                <c:pt idx="102">
                  <c:v>1.0340953723391699</c:v>
                </c:pt>
                <c:pt idx="103">
                  <c:v>1.03811943543976</c:v>
                </c:pt>
                <c:pt idx="104">
                  <c:v>1.0421276204762</c:v>
                </c:pt>
                <c:pt idx="105">
                  <c:v>1.0461197944385301</c:v>
                </c:pt>
                <c:pt idx="106">
                  <c:v>1.0500958273954699</c:v>
                </c:pt>
                <c:pt idx="107">
                  <c:v>1.0540555925102499</c:v>
                </c:pt>
                <c:pt idx="108">
                  <c:v>1.0579989660558899</c:v>
                </c:pt>
                <c:pt idx="109">
                  <c:v>1.06192582742984</c:v>
                </c:pt>
                <c:pt idx="110">
                  <c:v>1.06583605916808</c:v>
                </c:pt>
                <c:pt idx="111">
                  <c:v>1.06972954695853</c:v>
                </c:pt>
                <c:pt idx="112">
                  <c:v>1.07360617965389</c:v>
                </c:pt>
                <c:pt idx="113">
                  <c:v>1.07746584928393</c:v>
                </c:pt>
                <c:pt idx="114">
                  <c:v>1.08130845106711</c:v>
                </c:pt>
                <c:pt idx="115">
                  <c:v>1.08513388342164</c:v>
                </c:pt>
                <c:pt idx="116">
                  <c:v>1.0889420479759599</c:v>
                </c:pt>
                <c:pt idx="117">
                  <c:v>1.09273284957859</c:v>
                </c:pt>
                <c:pt idx="118">
                  <c:v>1.0965061963074201</c:v>
                </c:pt>
                <c:pt idx="119">
                  <c:v>1.10026199947838</c:v>
                </c:pt>
                <c:pt idx="120">
                  <c:v>1.10400017365362</c:v>
                </c:pt>
                <c:pt idx="121">
                  <c:v>1.10772063664895</c:v>
                </c:pt>
                <c:pt idx="122">
                  <c:v>1.1114233095408601</c:v>
                </c:pt>
                <c:pt idx="123">
                  <c:v>1.11510811667287</c:v>
                </c:pt>
                <c:pt idx="124">
                  <c:v>1.1187749856613201</c:v>
                </c:pt>
                <c:pt idx="125">
                  <c:v>1.12242384740066</c:v>
                </c:pt>
                <c:pt idx="126">
                  <c:v>1.1260546360680499</c:v>
                </c:pt>
                <c:pt idx="127">
                  <c:v>1.1296672891275099</c:v>
                </c:pt>
                <c:pt idx="128">
                  <c:v>1.1332617473334501</c:v>
                </c:pt>
                <c:pt idx="129">
                  <c:v>1.13683795473369</c:v>
                </c:pt>
                <c:pt idx="130">
                  <c:v>1.1403958586718601</c:v>
                </c:pt>
                <c:pt idx="131">
                  <c:v>1.1439354097893</c:v>
                </c:pt>
                <c:pt idx="132">
                  <c:v>1.1474565620264501</c:v>
                </c:pt>
                <c:pt idx="133">
                  <c:v>1.1509592726236</c:v>
                </c:pt>
                <c:pt idx="134">
                  <c:v>1.1544435021211601</c:v>
                </c:pt>
                <c:pt idx="135">
                  <c:v>1.1579092143594301</c:v>
                </c:pt>
                <c:pt idx="136">
                  <c:v>1.1613563764777799</c:v>
                </c:pt>
                <c:pt idx="137">
                  <c:v>1.1647849589133199</c:v>
                </c:pt>
                <c:pt idx="138">
                  <c:v>1.1681949353990499</c:v>
                </c:pt>
                <c:pt idx="139">
                  <c:v>1.17158628296151</c:v>
                </c:pt>
                <c:pt idx="140">
                  <c:v>1.17495898191791</c:v>
                </c:pt>
                <c:pt idx="141">
                  <c:v>1.17831301587268</c:v>
                </c:pt>
                <c:pt idx="142">
                  <c:v>1.1816483717136399</c:v>
                </c:pt>
                <c:pt idx="143">
                  <c:v>1.1849650396075699</c:v>
                </c:pt>
                <c:pt idx="144">
                  <c:v>1.18826301299527</c:v>
                </c:pt>
                <c:pt idx="145">
                  <c:v>1.1915422885862399</c:v>
                </c:pt>
                <c:pt idx="146">
                  <c:v>1.1948028663527199</c:v>
                </c:pt>
                <c:pt idx="147">
                  <c:v>1.1980447495233599</c:v>
                </c:pt>
                <c:pt idx="148">
                  <c:v>1.2012679445763199</c:v>
                </c:pt>
                <c:pt idx="149">
                  <c:v>1.2044724612319599</c:v>
                </c:pt>
                <c:pt idx="150">
                  <c:v>1.20765831244501</c:v>
                </c:pt>
                <c:pt idx="151">
                  <c:v>1.2108255143962501</c:v>
                </c:pt>
                <c:pt idx="152">
                  <c:v>1.21397408648382</c:v>
                </c:pt>
                <c:pt idx="153">
                  <c:v>1.21710405131391</c:v>
                </c:pt>
                <c:pt idx="154">
                  <c:v>1.22021543469113</c:v>
                </c:pt>
                <c:pt idx="155">
                  <c:v>1.2233082656083401</c:v>
                </c:pt>
                <c:pt idx="156">
                  <c:v>1.2263825762360501</c:v>
                </c:pt>
                <c:pt idx="157">
                  <c:v>1.22943840191136</c:v>
                </c:pt>
                <c:pt idx="158">
                  <c:v>1.2324757811264599</c:v>
                </c:pt>
                <c:pt idx="159">
                  <c:v>1.23549475551669</c:v>
                </c:pt>
                <c:pt idx="160">
                  <c:v>1.23849536984813</c:v>
                </c:pt>
                <c:pt idx="161">
                  <c:v>1.24147767200478</c:v>
                </c:pt>
                <c:pt idx="162">
                  <c:v>1.24444171297531</c:v>
                </c:pt>
                <c:pt idx="163">
                  <c:v>1.2473875468393201</c:v>
                </c:pt>
                <c:pt idx="164">
                  <c:v>1.2503152307532299</c:v>
                </c:pt>
                <c:pt idx="165">
                  <c:v>1.2532248249357301</c:v>
                </c:pt>
                <c:pt idx="166">
                  <c:v>1.2561163926527601</c:v>
                </c:pt>
                <c:pt idx="167">
                  <c:v>1.2589900002021399</c:v>
                </c:pt>
                <c:pt idx="168">
                  <c:v>1.2618457168977</c:v>
                </c:pt>
                <c:pt idx="169">
                  <c:v>1.26468361505308</c:v>
                </c:pt>
                <c:pt idx="170">
                  <c:v>1.26750376996499</c:v>
                </c:pt>
                <c:pt idx="171">
                  <c:v>1.2703062598962001</c:v>
                </c:pt>
                <c:pt idx="172">
                  <c:v>1.27309116605799</c:v>
                </c:pt>
                <c:pt idx="173">
                  <c:v>1.27585857259229</c:v>
                </c:pt>
                <c:pt idx="174">
                  <c:v>1.27860856655331</c:v>
                </c:pt>
                <c:pt idx="175">
                  <c:v>1.28134123788887</c:v>
                </c:pt>
                <c:pt idx="176">
                  <c:v>1.2840566794211901</c:v>
                </c:pt>
                <c:pt idx="177">
                  <c:v>1.2867549868274299</c:v>
                </c:pt>
                <c:pt idx="178">
                  <c:v>1.2894362586196899</c:v>
                </c:pt>
                <c:pt idx="179">
                  <c:v>1.2921005961246801</c:v>
                </c:pt>
                <c:pt idx="180">
                  <c:v>1.29474810346295</c:v>
                </c:pt>
                <c:pt idx="181">
                  <c:v>1.2973788875277401</c:v>
                </c:pt>
                <c:pt idx="182">
                  <c:v>1.29999305796342</c:v>
                </c:pt>
                <c:pt idx="183">
                  <c:v>1.3025907271435</c:v>
                </c:pt>
                <c:pt idx="184">
                  <c:v>1.30517201014829</c:v>
                </c:pt>
                <c:pt idx="185">
                  <c:v>1.3077370247420901</c:v>
                </c:pt>
                <c:pt idx="186">
                  <c:v>1.3102858913500699</c:v>
                </c:pt>
                <c:pt idx="187">
                  <c:v>1.3128187330346299</c:v>
                </c:pt>
                <c:pt idx="188">
                  <c:v>1.31533567547143</c:v>
                </c:pt>
                <c:pt idx="189">
                  <c:v>1.3178368469250299</c:v>
                </c:pt>
                <c:pt idx="190">
                  <c:v>1.3203223782240601</c:v>
                </c:pt>
                <c:pt idx="191">
                  <c:v>1.3227924027360101</c:v>
                </c:pt>
                <c:pt idx="192">
                  <c:v>1.3252470563416701</c:v>
                </c:pt>
                <c:pt idx="193">
                  <c:v>1.32768647740904</c:v>
                </c:pt>
                <c:pt idx="194">
                  <c:v>1.33011080676695</c:v>
                </c:pt>
                <c:pt idx="195">
                  <c:v>1.33252018767819</c:v>
                </c:pt>
                <c:pt idx="196">
                  <c:v>1.33491476581225</c:v>
                </c:pt>
                <c:pt idx="197">
                  <c:v>1.33729468921768</c:v>
                </c:pt>
                <c:pt idx="198">
                  <c:v>1.3396601082939501</c:v>
                </c:pt>
                <c:pt idx="199">
                  <c:v>1.34201117576299</c:v>
                </c:pt>
                <c:pt idx="200">
                  <c:v>1.34434804664022</c:v>
                </c:pt>
                <c:pt idx="201">
                  <c:v>1.3466708782052299</c:v>
                </c:pt>
                <c:pt idx="202">
                  <c:v>1.34897982997197</c:v>
                </c:pt>
                <c:pt idx="203">
                  <c:v>1.35127506365856</c:v>
                </c:pt>
                <c:pt idx="204">
                  <c:v>1.35355674315666</c:v>
                </c:pt>
                <c:pt idx="205">
                  <c:v>1.3558250345003899</c:v>
                </c:pt>
                <c:pt idx="206">
                  <c:v>1.35808010583484</c:v>
                </c:pt>
                <c:pt idx="207">
                  <c:v>1.36032212738412</c:v>
                </c:pt>
                <c:pt idx="208">
                  <c:v>1.36255127141898</c:v>
                </c:pt>
                <c:pt idx="209">
                  <c:v>1.36476771222402</c:v>
                </c:pt>
                <c:pt idx="210">
                  <c:v>1.36697162606439</c:v>
                </c:pt>
                <c:pt idx="211">
                  <c:v>1.3691631911521001</c:v>
                </c:pt>
                <c:pt idx="212">
                  <c:v>1.3713425876118699</c:v>
                </c:pt>
                <c:pt idx="213">
                  <c:v>1.3735099974464899</c:v>
                </c:pt>
                <c:pt idx="214">
                  <c:v>1.3756656045018101</c:v>
                </c:pt>
                <c:pt idx="215">
                  <c:v>1.3778095944312001</c:v>
                </c:pt>
                <c:pt idx="216">
                  <c:v>1.37994215465956</c:v>
                </c:pt>
                <c:pt idx="217">
                  <c:v>1.38206347434693</c:v>
                </c:pt>
                <c:pt idx="218">
                  <c:v>1.38417374435158</c:v>
                </c:pt>
                <c:pt idx="219">
                  <c:v>1.3862731571926601</c:v>
                </c:pt>
                <c:pt idx="220">
                  <c:v>1.38836190701239</c:v>
                </c:pt>
                <c:pt idx="221">
                  <c:v>1.39044018953779</c:v>
                </c:pt>
                <c:pt idx="222">
                  <c:v>1.3925082020419499</c:v>
                </c:pt>
                <c:pt idx="223">
                  <c:v>1.3945661433048</c:v>
                </c:pt>
                <c:pt idx="224">
                  <c:v>1.3966142135734401</c:v>
                </c:pt>
                <c:pt idx="225">
                  <c:v>1.3986526145220499</c:v>
                </c:pt>
                <c:pt idx="226">
                  <c:v>1.4006815492112199</c:v>
                </c:pt>
                <c:pt idx="227">
                  <c:v>1.4027012220469599</c:v>
                </c:pt>
                <c:pt idx="228">
                  <c:v>1.40471183873912</c:v>
                </c:pt>
                <c:pt idx="229">
                  <c:v>1.4067136062594301</c:v>
                </c:pt>
                <c:pt idx="230">
                  <c:v>1.4087067327990199</c:v>
                </c:pt>
                <c:pt idx="231">
                  <c:v>1.41069142772556</c:v>
                </c:pt>
                <c:pt idx="232">
                  <c:v>1.41266790153987</c:v>
                </c:pt>
                <c:pt idx="233">
                  <c:v>1.4146363658321</c:v>
                </c:pt>
                <c:pt idx="234">
                  <c:v>1.41659703323749</c:v>
                </c:pt>
                <c:pt idx="235">
                  <c:v>1.4185501173916699</c:v>
                </c:pt>
                <c:pt idx="236">
                  <c:v>1.42049583288549</c:v>
                </c:pt>
                <c:pt idx="237">
                  <c:v>1.4224343952195</c:v>
                </c:pt>
                <c:pt idx="238">
                  <c:v>1.4243660207578701</c:v>
                </c:pt>
                <c:pt idx="239">
                  <c:v>1.4262909266820301</c:v>
                </c:pt>
                <c:pt idx="240">
                  <c:v>1.42820933094383</c:v>
                </c:pt>
                <c:pt idx="241">
                  <c:v>1.4301214522182599</c:v>
                </c:pt>
                <c:pt idx="242">
                  <c:v>1.4320275098558399</c:v>
                </c:pt>
                <c:pt idx="243">
                  <c:v>1.43392772383463</c:v>
                </c:pt>
                <c:pt idx="244">
                  <c:v>1.4358223147117499</c:v>
                </c:pt>
                <c:pt idx="245">
                  <c:v>1.4377115035746999</c:v>
                </c:pt>
                <c:pt idx="246">
                  <c:v>1.4395955119921899</c:v>
                </c:pt>
                <c:pt idx="247">
                  <c:v>1.44147456196468</c:v>
                </c:pt>
                <c:pt idx="248">
                  <c:v>1.44334887587464</c:v>
                </c:pt>
                <c:pt idx="249">
                  <c:v>1.4452186764363999</c:v>
                </c:pt>
                <c:pt idx="250">
                  <c:v>1.44708418664576</c:v>
                </c:pt>
                <c:pt idx="251">
                  <c:v>1.4489456297293399</c:v>
                </c:pt>
                <c:pt idx="252">
                  <c:v>1.4508032290935799</c:v>
                </c:pt>
                <c:pt idx="253">
                  <c:v>1.45265720827363</c:v>
                </c:pt>
                <c:pt idx="254">
                  <c:v>1.45450779088184</c:v>
                </c:pt>
                <c:pt idx="255">
                  <c:v>1.45635520055617</c:v>
                </c:pt>
                <c:pt idx="256">
                  <c:v>1.45819966090838</c:v>
                </c:pt>
                <c:pt idx="257">
                  <c:v>1.4600413954720299</c:v>
                </c:pt>
                <c:pt idx="258">
                  <c:v>1.46188062765035</c:v>
                </c:pt>
                <c:pt idx="259">
                  <c:v>1.4637175806639999</c:v>
                </c:pt>
                <c:pt idx="260">
                  <c:v>1.4655524774986799</c:v>
                </c:pt>
                <c:pt idx="261">
                  <c:v>1.4673855408527701</c:v>
                </c:pt>
                <c:pt idx="262">
                  <c:v>1.46921699308482</c:v>
                </c:pt>
                <c:pt idx="263">
                  <c:v>1.47104705616107</c:v>
                </c:pt>
                <c:pt idx="264">
                  <c:v>1.4728759516030201</c:v>
                </c:pt>
                <c:pt idx="265">
                  <c:v>1.4747039004349001</c:v>
                </c:pt>
                <c:pt idx="266">
                  <c:v>1.47653112313139</c:v>
                </c:pt>
                <c:pt idx="267">
                  <c:v>1.4783578395653101</c:v>
                </c:pt>
                <c:pt idx="268">
                  <c:v>1.4801842689554701</c:v>
                </c:pt>
                <c:pt idx="269">
                  <c:v>1.48201062981472</c:v>
                </c:pt>
                <c:pt idx="270">
                  <c:v>1.48383713989813</c:v>
                </c:pt>
                <c:pt idx="271">
                  <c:v>1.4856640161514501</c:v>
                </c:pt>
                <c:pt idx="272">
                  <c:v>1.48749147465981</c:v>
                </c:pt>
                <c:pt idx="273">
                  <c:v>1.48931973059675</c:v>
                </c:pt>
                <c:pt idx="274">
                  <c:v>1.49114899817351</c:v>
                </c:pt>
                <c:pt idx="275">
                  <c:v>1.4929794905887801</c:v>
                </c:pt>
                <c:pt idx="276">
                  <c:v>1.4948114199787901</c:v>
                </c:pt>
                <c:pt idx="277">
                  <c:v>1.4966449973678599</c:v>
                </c:pt>
                <c:pt idx="278">
                  <c:v>1.4984804326194701</c:v>
                </c:pt>
                <c:pt idx="279">
                  <c:v>1.5003179343877999</c:v>
                </c:pt>
                <c:pt idx="280">
                  <c:v>1.50215771006985</c:v>
                </c:pt>
                <c:pt idx="281">
                  <c:v>1.50399996575817</c:v>
                </c:pt>
                <c:pt idx="282">
                  <c:v>1.5058449061941901</c:v>
                </c:pt>
                <c:pt idx="283">
                  <c:v>1.5076927347222699</c:v>
                </c:pt>
                <c:pt idx="284">
                  <c:v>1.5095436532444499</c:v>
                </c:pt>
                <c:pt idx="285">
                  <c:v>1.5113978621759501</c:v>
                </c:pt>
                <c:pt idx="286">
                  <c:v>1.5132555604014699</c:v>
                </c:pt>
                <c:pt idx="287">
                  <c:v>1.5151169452323101</c:v>
                </c:pt>
                <c:pt idx="288">
                  <c:v>1.5169822123644101</c:v>
                </c:pt>
                <c:pt idx="289">
                  <c:v>1.51885155583725</c:v>
                </c:pt>
                <c:pt idx="290">
                  <c:v>1.5207251679937499</c:v>
                </c:pt>
                <c:pt idx="291">
                  <c:v>1.52260323944114</c:v>
                </c:pt>
                <c:pt idx="292">
                  <c:v>1.5244859590128299</c:v>
                </c:pt>
                <c:pt idx="293">
                  <c:v>1.52637351373144</c:v>
                </c:pt>
                <c:pt idx="294">
                  <c:v>1.5282660887728401</c:v>
                </c:pt>
                <c:pt idx="295">
                  <c:v>1.5301638674314</c:v>
                </c:pt>
                <c:pt idx="296">
                  <c:v>1.53206703108637</c:v>
                </c:pt>
                <c:pt idx="297">
                  <c:v>1.53397575916954</c:v>
                </c:pt>
                <c:pt idx="298">
                  <c:v>1.5358902291340799</c:v>
                </c:pt>
                <c:pt idx="299">
                  <c:v>1.5378106164247201</c:v>
                </c:pt>
                <c:pt idx="300">
                  <c:v>1.5397370944492501</c:v>
                </c:pt>
                <c:pt idx="301">
                  <c:v>1.54166983455133</c:v>
                </c:pt>
                <c:pt idx="302">
                  <c:v>1.5436090059846901</c:v>
                </c:pt>
                <c:pt idx="303">
                  <c:v>1.5455547758888299</c:v>
                </c:pt>
                <c:pt idx="304">
                  <c:v>1.5475073092660001</c:v>
                </c:pt>
                <c:pt idx="305">
                  <c:v>1.54946676895985</c:v>
                </c:pt>
                <c:pt idx="306">
                  <c:v>1.5514333156353901</c:v>
                </c:pt>
                <c:pt idx="307">
                  <c:v>1.55340710776061</c:v>
                </c:pt>
                <c:pt idx="308">
                  <c:v>1.55538830158958</c:v>
                </c:pt>
                <c:pt idx="309">
                  <c:v>1.5573770511471601</c:v>
                </c:pt>
                <c:pt idx="310">
                  <c:v>1.55937350821524</c:v>
                </c:pt>
                <c:pt idx="311">
                  <c:v>1.56137782232069</c:v>
                </c:pt>
                <c:pt idx="312">
                  <c:v>1.56339014072488</c:v>
                </c:pt>
                <c:pt idx="313">
                  <c:v>1.56541060841484</c:v>
                </c:pt>
                <c:pt idx="314">
                  <c:v>1.5674393680961101</c:v>
                </c:pt>
                <c:pt idx="315">
                  <c:v>1.5694765601873</c:v>
                </c:pt>
                <c:pt idx="316">
                  <c:v>1.5715222993297899</c:v>
                </c:pt>
                <c:pt idx="317">
                  <c:v>1.5735766046478901</c:v>
                </c:pt>
                <c:pt idx="318">
                  <c:v>1.57563947147303</c:v>
                </c:pt>
                <c:pt idx="319">
                  <c:v>1.57771089501503</c:v>
                </c:pt>
                <c:pt idx="320">
                  <c:v>1.5797908703666701</c:v>
                </c:pt>
                <c:pt idx="321">
                  <c:v>1.5818793925082999</c:v>
                </c:pt>
                <c:pt idx="322">
                  <c:v>1.58397645631225</c:v>
                </c:pt>
                <c:pt idx="323">
                  <c:v>1.5860820565473901</c:v>
                </c:pt>
                <c:pt idx="324">
                  <c:v>1.58819618788352</c:v>
                </c:pt>
                <c:pt idx="325">
                  <c:v>1.5903188448957499</c:v>
                </c:pt>
                <c:pt idx="326">
                  <c:v>1.59245002206891</c:v>
                </c:pt>
                <c:pt idx="327">
                  <c:v>1.5945897138017999</c:v>
                </c:pt>
                <c:pt idx="328">
                  <c:v>1.5967379144114899</c:v>
                </c:pt>
                <c:pt idx="329">
                  <c:v>1.5988946181375401</c:v>
                </c:pt>
                <c:pt idx="330">
                  <c:v>1.60105981914616</c:v>
                </c:pt>
                <c:pt idx="331">
                  <c:v>1.6032335115343701</c:v>
                </c:pt>
                <c:pt idx="332">
                  <c:v>1.6054156893340401</c:v>
                </c:pt>
                <c:pt idx="333">
                  <c:v>1.60760634651598</c:v>
                </c:pt>
                <c:pt idx="334">
                  <c:v>1.6098054769938599</c:v>
                </c:pt>
                <c:pt idx="335">
                  <c:v>1.61201307462819</c:v>
                </c:pt>
                <c:pt idx="336">
                  <c:v>1.6142291332301899</c:v>
                </c:pt>
                <c:pt idx="337">
                  <c:v>1.6164536465656001</c:v>
                </c:pt>
                <c:pt idx="338">
                  <c:v>1.6186866083585101</c:v>
                </c:pt>
                <c:pt idx="339">
                  <c:v>1.62092801229503</c:v>
                </c:pt>
                <c:pt idx="340">
                  <c:v>1.6231778520269899</c:v>
                </c:pt>
                <c:pt idx="341">
                  <c:v>1.6254361211755499</c:v>
                </c:pt>
                <c:pt idx="342">
                  <c:v>1.62770281333476</c:v>
                </c:pt>
                <c:pt idx="343">
                  <c:v>1.6299779220751101</c:v>
                </c:pt>
                <c:pt idx="344">
                  <c:v>1.6322614409469001</c:v>
                </c:pt>
                <c:pt idx="345">
                  <c:v>1.6345533634837299</c:v>
                </c:pt>
                <c:pt idx="346">
                  <c:v>1.6368536832057901</c:v>
                </c:pt>
                <c:pt idx="347">
                  <c:v>1.6391623936231401</c:v>
                </c:pt>
                <c:pt idx="348">
                  <c:v>1.64147948823899</c:v>
                </c:pt>
                <c:pt idx="349">
                  <c:v>1.64380496055282</c:v>
                </c:pt>
                <c:pt idx="350">
                  <c:v>1.6461388040635301</c:v>
                </c:pt>
                <c:pt idx="351">
                  <c:v>1.64848101227251</c:v>
                </c:pt>
                <c:pt idx="352">
                  <c:v>1.6508315786866099</c:v>
                </c:pt>
                <c:pt idx="353">
                  <c:v>1.65319049682113</c:v>
                </c:pt>
                <c:pt idx="354">
                  <c:v>1.6555577602027101</c:v>
                </c:pt>
                <c:pt idx="355">
                  <c:v>1.65793336237211</c:v>
                </c:pt>
                <c:pt idx="356">
                  <c:v>1.6603172968870901</c:v>
                </c:pt>
                <c:pt idx="357">
                  <c:v>1.6627095573250501</c:v>
                </c:pt>
                <c:pt idx="358">
                  <c:v>1.66511013728575</c:v>
                </c:pt>
                <c:pt idx="359">
                  <c:v>1.6675190303939</c:v>
                </c:pt>
                <c:pt idx="360">
                  <c:v>1.66993623030176</c:v>
                </c:pt>
                <c:pt idx="361">
                  <c:v>1.6723617306915901</c:v>
                </c:pt>
                <c:pt idx="362">
                  <c:v>1.6747955252781399</c:v>
                </c:pt>
                <c:pt idx="363">
                  <c:v>1.67723760781105</c:v>
                </c:pt>
                <c:pt idx="364">
                  <c:v>1.67968797207716</c:v>
                </c:pt>
                <c:pt idx="365">
                  <c:v>1.6821466119028401</c:v>
                </c:pt>
                <c:pt idx="366">
                  <c:v>1.6846135211562001</c:v>
                </c:pt>
                <c:pt idx="367">
                  <c:v>1.6870886937493099</c:v>
                </c:pt>
                <c:pt idx="368">
                  <c:v>1.6895721236402701</c:v>
                </c:pt>
                <c:pt idx="369">
                  <c:v>1.69206380483536</c:v>
                </c:pt>
                <c:pt idx="370">
                  <c:v>1.69456373139103</c:v>
                </c:pt>
                <c:pt idx="371">
                  <c:v>1.6970718974159</c:v>
                </c:pt>
                <c:pt idx="372">
                  <c:v>1.6995882970726699</c:v>
                </c:pt>
                <c:pt idx="373">
                  <c:v>1.70211292458001</c:v>
                </c:pt>
                <c:pt idx="374">
                  <c:v>1.7046457742143999</c:v>
                </c:pt>
                <c:pt idx="375">
                  <c:v>1.7071868403118999</c:v>
                </c:pt>
                <c:pt idx="376">
                  <c:v>1.70973611726987</c:v>
                </c:pt>
                <c:pt idx="377">
                  <c:v>1.7122935995487001</c:v>
                </c:pt>
                <c:pt idx="378">
                  <c:v>1.7148592816734201</c:v>
                </c:pt>
                <c:pt idx="379">
                  <c:v>1.71743315823528</c:v>
                </c:pt>
                <c:pt idx="380">
                  <c:v>1.7200152238933299</c:v>
                </c:pt>
                <c:pt idx="381">
                  <c:v>1.72260547337592</c:v>
                </c:pt>
                <c:pt idx="382">
                  <c:v>1.7252039014821301</c:v>
                </c:pt>
                <c:pt idx="383">
                  <c:v>1.72781050308321</c:v>
                </c:pt>
                <c:pt idx="384">
                  <c:v>1.73042527312394</c:v>
                </c:pt>
                <c:pt idx="385">
                  <c:v>1.7330482066239801</c:v>
                </c:pt>
                <c:pt idx="386">
                  <c:v>1.7356792986791301</c:v>
                </c:pt>
                <c:pt idx="387">
                  <c:v>1.7383185444625799</c:v>
                </c:pt>
                <c:pt idx="388">
                  <c:v>1.7409659392261401</c:v>
                </c:pt>
                <c:pt idx="389">
                  <c:v>1.7436214783013699</c:v>
                </c:pt>
                <c:pt idx="390">
                  <c:v>1.7462851571007401</c:v>
                </c:pt>
                <c:pt idx="391">
                  <c:v>1.7489569711186901</c:v>
                </c:pt>
                <c:pt idx="392">
                  <c:v>1.7516369159326901</c:v>
                </c:pt>
                <c:pt idx="393">
                  <c:v>1.7543249872042599</c:v>
                </c:pt>
                <c:pt idx="394">
                  <c:v>1.7570211806799401</c:v>
                </c:pt>
                <c:pt idx="395">
                  <c:v>1.7597254921922101</c:v>
                </c:pt>
                <c:pt idx="396">
                  <c:v>1.7624379176604199</c:v>
                </c:pt>
                <c:pt idx="397">
                  <c:v>1.76515845309165</c:v>
                </c:pt>
                <c:pt idx="398">
                  <c:v>1.7678870945815199</c:v>
                </c:pt>
                <c:pt idx="399">
                  <c:v>1.7706238383150501</c:v>
                </c:pt>
                <c:pt idx="400">
                  <c:v>1.7733686805673601</c:v>
                </c:pt>
                <c:pt idx="401">
                  <c:v>1.7761216177044501</c:v>
                </c:pt>
                <c:pt idx="402">
                  <c:v>1.77888264618387</c:v>
                </c:pt>
                <c:pt idx="403">
                  <c:v>1.78165176255544</c:v>
                </c:pt>
                <c:pt idx="404">
                  <c:v>1.78442896346186</c:v>
                </c:pt>
                <c:pt idx="405">
                  <c:v>1.7872142456392901</c:v>
                </c:pt>
                <c:pt idx="406">
                  <c:v>1.7900076059180301</c:v>
                </c:pt>
                <c:pt idx="407">
                  <c:v>1.79280904122296</c:v>
                </c:pt>
                <c:pt idx="408">
                  <c:v>1.79561854857417</c:v>
                </c:pt>
                <c:pt idx="409">
                  <c:v>1.7984361250873699</c:v>
                </c:pt>
                <c:pt idx="410">
                  <c:v>1.8012617679744201</c:v>
                </c:pt>
                <c:pt idx="411">
                  <c:v>1.8040954745437701</c:v>
                </c:pt>
                <c:pt idx="412">
                  <c:v>1.80693724220086</c:v>
                </c:pt>
                <c:pt idx="413">
                  <c:v>1.80978706844853</c:v>
                </c:pt>
                <c:pt idx="414">
                  <c:v>1.8126449508873901</c:v>
                </c:pt>
                <c:pt idx="415">
                  <c:v>1.8155108872161601</c:v>
                </c:pt>
                <c:pt idx="416">
                  <c:v>1.81838487523199</c:v>
                </c:pt>
                <c:pt idx="417">
                  <c:v>1.8212669128307999</c:v>
                </c:pt>
                <c:pt idx="418">
                  <c:v>1.8241569980075101</c:v>
                </c:pt>
                <c:pt idx="419">
                  <c:v>1.8270551288563099</c:v>
                </c:pt>
                <c:pt idx="420">
                  <c:v>1.8299613035708999</c:v>
                </c:pt>
                <c:pt idx="421">
                  <c:v>1.83287552044474</c:v>
                </c:pt>
                <c:pt idx="422">
                  <c:v>1.83579777787118</c:v>
                </c:pt>
                <c:pt idx="423">
                  <c:v>1.83872807434367</c:v>
                </c:pt>
                <c:pt idx="424">
                  <c:v>1.84166640845593</c:v>
                </c:pt>
                <c:pt idx="425">
                  <c:v>1.8446127789020601</c:v>
                </c:pt>
                <c:pt idx="426">
                  <c:v>1.8475671844766799</c:v>
                </c:pt>
                <c:pt idx="427">
                  <c:v>1.85052962407502</c:v>
                </c:pt>
                <c:pt idx="428">
                  <c:v>1.85350009669299</c:v>
                </c:pt>
                <c:pt idx="429">
                  <c:v>1.85647860142729</c:v>
                </c:pt>
                <c:pt idx="430">
                  <c:v>1.8594651374754301</c:v>
                </c:pt>
                <c:pt idx="431">
                  <c:v>1.86245970413575</c:v>
                </c:pt>
                <c:pt idx="432">
                  <c:v>1.8654623008075</c:v>
                </c:pt>
                <c:pt idx="433">
                  <c:v>1.8684729269907601</c:v>
                </c:pt>
                <c:pt idx="434">
                  <c:v>1.8714915822865299</c:v>
                </c:pt>
                <c:pt idx="435">
                  <c:v>1.87451826639661</c:v>
                </c:pt>
                <c:pt idx="436">
                  <c:v>1.8775529791236201</c:v>
                </c:pt>
                <c:pt idx="437">
                  <c:v>1.88059572037095</c:v>
                </c:pt>
                <c:pt idx="438">
                  <c:v>1.8836464901426599</c:v>
                </c:pt>
                <c:pt idx="439">
                  <c:v>1.8867052885434501</c:v>
                </c:pt>
                <c:pt idx="440">
                  <c:v>1.8897721157785099</c:v>
                </c:pt>
                <c:pt idx="441">
                  <c:v>1.8928469721535</c:v>
                </c:pt>
                <c:pt idx="442">
                  <c:v>1.89592985807437</c:v>
                </c:pt>
                <c:pt idx="443">
                  <c:v>1.89902077404727</c:v>
                </c:pt>
                <c:pt idx="444">
                  <c:v>1.90211972067841</c:v>
                </c:pt>
                <c:pt idx="445">
                  <c:v>1.9052266986739099</c:v>
                </c:pt>
                <c:pt idx="446">
                  <c:v>1.9083417088396799</c:v>
                </c:pt>
                <c:pt idx="447">
                  <c:v>1.9114647520811801</c:v>
                </c:pt>
                <c:pt idx="448">
                  <c:v>1.9145958294033401</c:v>
                </c:pt>
                <c:pt idx="449">
                  <c:v>1.91773494191033</c:v>
                </c:pt>
                <c:pt idx="450">
                  <c:v>1.9208820908053601</c:v>
                </c:pt>
                <c:pt idx="451">
                  <c:v>1.9240372773904999</c:v>
                </c:pt>
                <c:pt idx="452">
                  <c:v>1.9272005030664801</c:v>
                </c:pt>
                <c:pt idx="453">
                  <c:v>1.93037176933244</c:v>
                </c:pt>
                <c:pt idx="454">
                  <c:v>1.9335510777857701</c:v>
                </c:pt>
                <c:pt idx="455">
                  <c:v>1.93673843012182</c:v>
                </c:pt>
                <c:pt idx="456">
                  <c:v>1.93993382813369</c:v>
                </c:pt>
                <c:pt idx="457">
                  <c:v>1.9431372737119901</c:v>
                </c:pt>
                <c:pt idx="458">
                  <c:v>1.94634876884458</c:v>
                </c:pt>
                <c:pt idx="459">
                  <c:v>1.9495683156163199</c:v>
                </c:pt>
                <c:pt idx="460">
                  <c:v>1.95279591620881</c:v>
                </c:pt>
                <c:pt idx="461">
                  <c:v>1.9560315729001101</c:v>
                </c:pt>
                <c:pt idx="462">
                  <c:v>1.9592752880645099</c:v>
                </c:pt>
                <c:pt idx="463">
                  <c:v>1.9625270641721799</c:v>
                </c:pt>
                <c:pt idx="464">
                  <c:v>1.9657869037889599</c:v>
                </c:pt>
                <c:pt idx="465">
                  <c:v>1.9690548095760301</c:v>
                </c:pt>
                <c:pt idx="466">
                  <c:v>1.9723307842896101</c:v>
                </c:pt>
                <c:pt idx="467">
                  <c:v>1.97561483078071</c:v>
                </c:pt>
                <c:pt idx="468">
                  <c:v>1.9789069519947899</c:v>
                </c:pt>
                <c:pt idx="469">
                  <c:v>1.98220715097148</c:v>
                </c:pt>
                <c:pt idx="470">
                  <c:v>1.98551543084424</c:v>
                </c:pt>
                <c:pt idx="471">
                  <c:v>1.98883179484008</c:v>
                </c:pt>
                <c:pt idx="472">
                  <c:v>1.9921562462792399</c:v>
                </c:pt>
                <c:pt idx="473">
                  <c:v>1.99548878857485</c:v>
                </c:pt>
                <c:pt idx="474">
                  <c:v>1.9988294252326499</c:v>
                </c:pt>
                <c:pt idx="475">
                  <c:v>2.0021781598506201</c:v>
                </c:pt>
                <c:pt idx="476">
                  <c:v>2.0055349961186799</c:v>
                </c:pt>
                <c:pt idx="477">
                  <c:v>2.0088999378183701</c:v>
                </c:pt>
                <c:pt idx="478">
                  <c:v>2.0122729888225099</c:v>
                </c:pt>
                <c:pt idx="479">
                  <c:v>2.01565415309484</c:v>
                </c:pt>
                <c:pt idx="480">
                  <c:v>2.0190434346897299</c:v>
                </c:pt>
                <c:pt idx="481">
                  <c:v>2.0224408377518102</c:v>
                </c:pt>
                <c:pt idx="482">
                  <c:v>2.0258463665156601</c:v>
                </c:pt>
                <c:pt idx="483">
                  <c:v>2.02926002530545</c:v>
                </c:pt>
                <c:pt idx="484">
                  <c:v>2.0326818185345901</c:v>
                </c:pt>
                <c:pt idx="485">
                  <c:v>2.0361117507054098</c:v>
                </c:pt>
                <c:pt idx="486">
                  <c:v>2.0395498264088201</c:v>
                </c:pt>
                <c:pt idx="487">
                  <c:v>2.0429960503239299</c:v>
                </c:pt>
                <c:pt idx="488">
                  <c:v>2.04645042721774</c:v>
                </c:pt>
                <c:pt idx="489">
                  <c:v>2.0499129619448002</c:v>
                </c:pt>
                <c:pt idx="490">
                  <c:v>2.0533836594467898</c:v>
                </c:pt>
                <c:pt idx="491">
                  <c:v>2.0568625247522898</c:v>
                </c:pt>
                <c:pt idx="492">
                  <c:v>2.0603495629763202</c:v>
                </c:pt>
                <c:pt idx="493">
                  <c:v>2.06384477932008</c:v>
                </c:pt>
                <c:pt idx="494">
                  <c:v>2.0673481790705401</c:v>
                </c:pt>
                <c:pt idx="495">
                  <c:v>2.0708597676001101</c:v>
                </c:pt>
                <c:pt idx="496">
                  <c:v>2.0743795503663098</c:v>
                </c:pt>
                <c:pt idx="497">
                  <c:v>2.0779075329114201</c:v>
                </c:pt>
                <c:pt idx="498">
                  <c:v>2.08144372086208</c:v>
                </c:pt>
                <c:pt idx="499">
                  <c:v>2.0849881199290099</c:v>
                </c:pt>
                <c:pt idx="500">
                  <c:v>2.0885407359066299</c:v>
                </c:pt>
                <c:pt idx="501">
                  <c:v>2.0921015746727099</c:v>
                </c:pt>
                <c:pt idx="502">
                  <c:v>2.0956706421880398</c:v>
                </c:pt>
                <c:pt idx="503">
                  <c:v>2.0992479444960601</c:v>
                </c:pt>
                <c:pt idx="504">
                  <c:v>2.1028334877225401</c:v>
                </c:pt>
                <c:pt idx="505">
                  <c:v>2.1064272780752198</c:v>
                </c:pt>
                <c:pt idx="506">
                  <c:v>2.11002932184347</c:v>
                </c:pt>
                <c:pt idx="507">
                  <c:v>2.1136396253979401</c:v>
                </c:pt>
                <c:pt idx="508">
                  <c:v>2.1172581951902298</c:v>
                </c:pt>
                <c:pt idx="509">
                  <c:v>2.1208850377525499</c:v>
                </c:pt>
                <c:pt idx="510">
                  <c:v>2.12452015969735</c:v>
                </c:pt>
                <c:pt idx="511">
                  <c:v>2.1281635677170199</c:v>
                </c:pt>
                <c:pt idx="512">
                  <c:v>2.1318152685835501</c:v>
                </c:pt>
                <c:pt idx="513">
                  <c:v>2.13547526914815</c:v>
                </c:pt>
                <c:pt idx="514">
                  <c:v>2.1391435763409699</c:v>
                </c:pt>
                <c:pt idx="515">
                  <c:v>2.1428201971707002</c:v>
                </c:pt>
                <c:pt idx="516">
                  <c:v>2.1465051387243301</c:v>
                </c:pt>
                <c:pt idx="517">
                  <c:v>2.1501984081667298</c:v>
                </c:pt>
                <c:pt idx="518">
                  <c:v>2.15390001274036</c:v>
                </c:pt>
                <c:pt idx="519">
                  <c:v>2.1576099597649399</c:v>
                </c:pt>
                <c:pt idx="520">
                  <c:v>2.1613282566371299</c:v>
                </c:pt>
                <c:pt idx="521">
                  <c:v>2.1650549108301802</c:v>
                </c:pt>
                <c:pt idx="522">
                  <c:v>2.16878992989363</c:v>
                </c:pt>
                <c:pt idx="523">
                  <c:v>2.1725333214529798</c:v>
                </c:pt>
                <c:pt idx="524">
                  <c:v>2.17628509320937</c:v>
                </c:pt>
                <c:pt idx="525">
                  <c:v>2.18004525293924</c:v>
                </c:pt>
                <c:pt idx="526">
                  <c:v>2.1838138084940599</c:v>
                </c:pt>
                <c:pt idx="527">
                  <c:v>2.18759076779997</c:v>
                </c:pt>
                <c:pt idx="528">
                  <c:v>2.1913761388575099</c:v>
                </c:pt>
                <c:pt idx="529">
                  <c:v>2.1951699297412599</c:v>
                </c:pt>
                <c:pt idx="530">
                  <c:v>2.1989721485995601</c:v>
                </c:pt>
                <c:pt idx="531">
                  <c:v>2.2027828036541899</c:v>
                </c:pt>
                <c:pt idx="532">
                  <c:v>2.2066019032000899</c:v>
                </c:pt>
                <c:pt idx="533">
                  <c:v>2.2104294556050101</c:v>
                </c:pt>
                <c:pt idx="534">
                  <c:v>2.2142654693092698</c:v>
                </c:pt>
                <c:pt idx="535">
                  <c:v>2.2181099528253898</c:v>
                </c:pt>
                <c:pt idx="536">
                  <c:v>2.2219629147378401</c:v>
                </c:pt>
                <c:pt idx="537">
                  <c:v>2.2258243637027499</c:v>
                </c:pt>
                <c:pt idx="538">
                  <c:v>2.2296943084475598</c:v>
                </c:pt>
                <c:pt idx="539">
                  <c:v>2.2335727577708</c:v>
                </c:pt>
                <c:pt idx="540">
                  <c:v>2.2374597205417399</c:v>
                </c:pt>
                <c:pt idx="541">
                  <c:v>2.24135520570014</c:v>
                </c:pt>
                <c:pt idx="542">
                  <c:v>2.2452592222559602</c:v>
                </c:pt>
                <c:pt idx="543">
                  <c:v>2.2491717792890502</c:v>
                </c:pt>
                <c:pt idx="544">
                  <c:v>2.2530928859489099</c:v>
                </c:pt>
                <c:pt idx="545">
                  <c:v>2.25702255145436</c:v>
                </c:pt>
                <c:pt idx="546">
                  <c:v>2.26096078509332</c:v>
                </c:pt>
                <c:pt idx="547">
                  <c:v>2.2649075962224798</c:v>
                </c:pt>
                <c:pt idx="548">
                  <c:v>2.2688629942670699</c:v>
                </c:pt>
                <c:pt idx="549">
                  <c:v>2.2728269887205799</c:v>
                </c:pt>
                <c:pt idx="550">
                  <c:v>2.2767995891444501</c:v>
                </c:pt>
                <c:pt idx="551">
                  <c:v>2.2807808051678702</c:v>
                </c:pt>
                <c:pt idx="552">
                  <c:v>2.2847706464874702</c:v>
                </c:pt>
                <c:pt idx="553">
                  <c:v>2.2887691228670799</c:v>
                </c:pt>
                <c:pt idx="554">
                  <c:v>2.29277624413744</c:v>
                </c:pt>
                <c:pt idx="555">
                  <c:v>2.2967920201959902</c:v>
                </c:pt>
                <c:pt idx="556">
                  <c:v>2.3008164610065802</c:v>
                </c:pt>
                <c:pt idx="557">
                  <c:v>2.3048495765991999</c:v>
                </c:pt>
                <c:pt idx="558">
                  <c:v>2.3088913770697901</c:v>
                </c:pt>
                <c:pt idx="559">
                  <c:v>2.31294187257995</c:v>
                </c:pt>
                <c:pt idx="560">
                  <c:v>2.3170010733566602</c:v>
                </c:pt>
                <c:pt idx="561">
                  <c:v>2.3210689896921202</c:v>
                </c:pt>
                <c:pt idx="562">
                  <c:v>2.32514563194343</c:v>
                </c:pt>
                <c:pt idx="563">
                  <c:v>2.3292310105324101</c:v>
                </c:pt>
                <c:pt idx="564">
                  <c:v>2.3333251359453002</c:v>
                </c:pt>
                <c:pt idx="565">
                  <c:v>2.33742801873258</c:v>
                </c:pt>
                <c:pt idx="566">
                  <c:v>2.3415396695087098</c:v>
                </c:pt>
                <c:pt idx="567">
                  <c:v>2.3456600989518899</c:v>
                </c:pt>
                <c:pt idx="568">
                  <c:v>2.3497893178038698</c:v>
                </c:pt>
                <c:pt idx="569">
                  <c:v>2.3539273368696501</c:v>
                </c:pt>
                <c:pt idx="570">
                  <c:v>2.35807416701735</c:v>
                </c:pt>
                <c:pt idx="571">
                  <c:v>2.3622298191778999</c:v>
                </c:pt>
                <c:pt idx="572">
                  <c:v>2.3663943043449001</c:v>
                </c:pt>
                <c:pt idx="573">
                  <c:v>2.3705676335743102</c:v>
                </c:pt>
                <c:pt idx="574">
                  <c:v>2.3747498179843101</c:v>
                </c:pt>
                <c:pt idx="575">
                  <c:v>2.3789408687550702</c:v>
                </c:pt>
                <c:pt idx="576">
                  <c:v>2.3831407971284899</c:v>
                </c:pt>
                <c:pt idx="577">
                  <c:v>2.3873496144080599</c:v>
                </c:pt>
                <c:pt idx="578">
                  <c:v>2.3915673319586102</c:v>
                </c:pt>
                <c:pt idx="579">
                  <c:v>2.3957939612061101</c:v>
                </c:pt>
                <c:pt idx="580">
                  <c:v>2.4000295136374699</c:v>
                </c:pt>
                <c:pt idx="581">
                  <c:v>2.40427400080033</c:v>
                </c:pt>
                <c:pt idx="582">
                  <c:v>2.40852743430289</c:v>
                </c:pt>
                <c:pt idx="583">
                  <c:v>2.4127898258136802</c:v>
                </c:pt>
                <c:pt idx="584">
                  <c:v>2.4170611870613699</c:v>
                </c:pt>
                <c:pt idx="585">
                  <c:v>2.4213415298345899</c:v>
                </c:pt>
                <c:pt idx="586">
                  <c:v>2.4256308659817298</c:v>
                </c:pt>
                <c:pt idx="587">
                  <c:v>2.4299292074107801</c:v>
                </c:pt>
                <c:pt idx="588">
                  <c:v>2.4342365660890599</c:v>
                </c:pt>
                <c:pt idx="589">
                  <c:v>2.4385529540431499</c:v>
                </c:pt>
                <c:pt idx="590">
                  <c:v>2.4428783833586101</c:v>
                </c:pt>
                <c:pt idx="591">
                  <c:v>2.44721286617985</c:v>
                </c:pt>
                <c:pt idx="592">
                  <c:v>2.45155641470995</c:v>
                </c:pt>
                <c:pt idx="593">
                  <c:v>2.4559090412104601</c:v>
                </c:pt>
                <c:pt idx="594">
                  <c:v>2.4602707580012502</c:v>
                </c:pt>
                <c:pt idx="595">
                  <c:v>2.4646415774602901</c:v>
                </c:pt>
                <c:pt idx="596">
                  <c:v>2.4690215120235601</c:v>
                </c:pt>
                <c:pt idx="597">
                  <c:v>2.4734105741848</c:v>
                </c:pt>
                <c:pt idx="598">
                  <c:v>2.4778087764954</c:v>
                </c:pt>
                <c:pt idx="599">
                  <c:v>2.4822161315642002</c:v>
                </c:pt>
                <c:pt idx="600">
                  <c:v>2.4866326520573399</c:v>
                </c:pt>
                <c:pt idx="601">
                  <c:v>2.4910583506981001</c:v>
                </c:pt>
                <c:pt idx="602">
                  <c:v>2.4954932402667498</c:v>
                </c:pt>
                <c:pt idx="603">
                  <c:v>2.4999373336003599</c:v>
                </c:pt>
                <c:pt idx="604">
                  <c:v>2.5043906435926799</c:v>
                </c:pt>
                <c:pt idx="605">
                  <c:v>2.50885318319397</c:v>
                </c:pt>
                <c:pt idx="606">
                  <c:v>2.5133249654108498</c:v>
                </c:pt>
                <c:pt idx="607">
                  <c:v>2.5178060033061498</c:v>
                </c:pt>
                <c:pt idx="608">
                  <c:v>2.5222963099987599</c:v>
                </c:pt>
                <c:pt idx="609">
                  <c:v>2.5267958986635</c:v>
                </c:pt>
                <c:pt idx="610">
                  <c:v>2.5313047825309298</c:v>
                </c:pt>
                <c:pt idx="611">
                  <c:v>2.5358229748872798</c:v>
                </c:pt>
                <c:pt idx="612">
                  <c:v>2.5403504890742301</c:v>
                </c:pt>
                <c:pt idx="613">
                  <c:v>2.5448873384888402</c:v>
                </c:pt>
                <c:pt idx="614">
                  <c:v>2.54943353658336</c:v>
                </c:pt>
                <c:pt idx="615">
                  <c:v>2.5539890968651302</c:v>
                </c:pt>
                <c:pt idx="616">
                  <c:v>2.55855403289643</c:v>
                </c:pt>
                <c:pt idx="617">
                  <c:v>2.5631283582943398</c:v>
                </c:pt>
                <c:pt idx="618">
                  <c:v>2.56771208673063</c:v>
                </c:pt>
                <c:pt idx="619">
                  <c:v>2.5723052319316202</c:v>
                </c:pt>
                <c:pt idx="620">
                  <c:v>2.5769078076780598</c:v>
                </c:pt>
                <c:pt idx="621">
                  <c:v>2.58151982780499</c:v>
                </c:pt>
                <c:pt idx="622">
                  <c:v>2.5861413062016401</c:v>
                </c:pt>
                <c:pt idx="623">
                  <c:v>2.5907722568112801</c:v>
                </c:pt>
                <c:pt idx="624">
                  <c:v>2.5954126936311099</c:v>
                </c:pt>
                <c:pt idx="625">
                  <c:v>2.6000626307121699</c:v>
                </c:pt>
                <c:pt idx="626">
                  <c:v>2.6047220821591801</c:v>
                </c:pt>
                <c:pt idx="627">
                  <c:v>2.6093910621304501</c:v>
                </c:pt>
                <c:pt idx="628">
                  <c:v>2.61406958483775</c:v>
                </c:pt>
                <c:pt idx="629">
                  <c:v>2.61875766454623</c:v>
                </c:pt>
                <c:pt idx="630">
                  <c:v>2.6234553155742701</c:v>
                </c:pt>
                <c:pt idx="631">
                  <c:v>2.6281625522934</c:v>
                </c:pt>
                <c:pt idx="632">
                  <c:v>2.6328793891281701</c:v>
                </c:pt>
                <c:pt idx="633">
                  <c:v>2.6376058405560698</c:v>
                </c:pt>
                <c:pt idx="634">
                  <c:v>2.6423419211074002</c:v>
                </c:pt>
                <c:pt idx="635">
                  <c:v>2.6470876453651799</c:v>
                </c:pt>
                <c:pt idx="636">
                  <c:v>2.65184302796508</c:v>
                </c:pt>
                <c:pt idx="637">
                  <c:v>2.6566080835952302</c:v>
                </c:pt>
                <c:pt idx="638">
                  <c:v>2.6613828269962299</c:v>
                </c:pt>
                <c:pt idx="639">
                  <c:v>2.6661672729610002</c:v>
                </c:pt>
                <c:pt idx="640">
                  <c:v>2.6709614363346699</c:v>
                </c:pt>
                <c:pt idx="641">
                  <c:v>2.67576533201452</c:v>
                </c:pt>
                <c:pt idx="642">
                  <c:v>2.6805789749498601</c:v>
                </c:pt>
                <c:pt idx="643">
                  <c:v>2.68540238014198</c:v>
                </c:pt>
                <c:pt idx="644">
                  <c:v>2.69023556264401</c:v>
                </c:pt>
                <c:pt idx="645">
                  <c:v>2.6950785375608701</c:v>
                </c:pt>
                <c:pt idx="646">
                  <c:v>2.6999313200491599</c:v>
                </c:pt>
                <c:pt idx="647">
                  <c:v>2.70479392531711</c:v>
                </c:pt>
                <c:pt idx="648">
                  <c:v>2.70966636862445</c:v>
                </c:pt>
                <c:pt idx="649">
                  <c:v>2.7145486652823401</c:v>
                </c:pt>
                <c:pt idx="650">
                  <c:v>2.71944083065334</c:v>
                </c:pt>
                <c:pt idx="651">
                  <c:v>2.7243428801512599</c:v>
                </c:pt>
                <c:pt idx="652">
                  <c:v>2.7292548292410999</c:v>
                </c:pt>
                <c:pt idx="653">
                  <c:v>2.7341766934390401</c:v>
                </c:pt>
                <c:pt idx="654">
                  <c:v>2.7391084883122501</c:v>
                </c:pt>
                <c:pt idx="655">
                  <c:v>2.74405022947892</c:v>
                </c:pt>
                <c:pt idx="656">
                  <c:v>2.7490019326081199</c:v>
                </c:pt>
                <c:pt idx="657">
                  <c:v>2.75396361341976</c:v>
                </c:pt>
                <c:pt idx="658">
                  <c:v>2.7589352876845199</c:v>
                </c:pt>
                <c:pt idx="659">
                  <c:v>2.7639169712237699</c:v>
                </c:pt>
                <c:pt idx="660">
                  <c:v>2.7689086799095102</c:v>
                </c:pt>
                <c:pt idx="661">
                  <c:v>2.7739104296643</c:v>
                </c:pt>
                <c:pt idx="662">
                  <c:v>2.7789222364611899</c:v>
                </c:pt>
                <c:pt idx="663">
                  <c:v>2.78394411632366</c:v>
                </c:pt>
                <c:pt idx="664">
                  <c:v>2.78897608532559</c:v>
                </c:pt>
                <c:pt idx="665">
                  <c:v>2.79401815959113</c:v>
                </c:pt>
                <c:pt idx="666">
                  <c:v>2.79907035529471</c:v>
                </c:pt>
                <c:pt idx="667">
                  <c:v>2.8041326886609399</c:v>
                </c:pt>
                <c:pt idx="668">
                  <c:v>2.8092051759645602</c:v>
                </c:pt>
                <c:pt idx="669">
                  <c:v>2.8142878335303898</c:v>
                </c:pt>
                <c:pt idx="670">
                  <c:v>2.8193806777332799</c:v>
                </c:pt>
                <c:pt idx="671">
                  <c:v>2.8244837249980499</c:v>
                </c:pt>
                <c:pt idx="672">
                  <c:v>2.8295969917994102</c:v>
                </c:pt>
                <c:pt idx="673">
                  <c:v>2.83472049466197</c:v>
                </c:pt>
                <c:pt idx="674">
                  <c:v>2.8398542501601298</c:v>
                </c:pt>
                <c:pt idx="675">
                  <c:v>2.84499827491807</c:v>
                </c:pt>
                <c:pt idx="676">
                  <c:v>2.8501525856096799</c:v>
                </c:pt>
                <c:pt idx="677">
                  <c:v>2.8553171989585202</c:v>
                </c:pt>
                <c:pt idx="678">
                  <c:v>2.8604921317377801</c:v>
                </c:pt>
                <c:pt idx="679">
                  <c:v>2.8656774007702301</c:v>
                </c:pt>
                <c:pt idx="680">
                  <c:v>2.8708730229281598</c:v>
                </c:pt>
                <c:pt idx="681">
                  <c:v>2.8760790151333802</c:v>
                </c:pt>
                <c:pt idx="682">
                  <c:v>2.88129539435714</c:v>
                </c:pt>
                <c:pt idx="683">
                  <c:v>2.88652217762009</c:v>
                </c:pt>
                <c:pt idx="684">
                  <c:v>2.8917593819922902</c:v>
                </c:pt>
                <c:pt idx="685">
                  <c:v>2.8970070245930799</c:v>
                </c:pt>
                <c:pt idx="686">
                  <c:v>2.90226512259115</c:v>
                </c:pt>
                <c:pt idx="687">
                  <c:v>2.90753369320442</c:v>
                </c:pt>
                <c:pt idx="688">
                  <c:v>2.9128127537000501</c:v>
                </c:pt>
                <c:pt idx="689">
                  <c:v>2.9181023213944002</c:v>
                </c:pt>
                <c:pt idx="690">
                  <c:v>2.9234024136529602</c:v>
                </c:pt>
                <c:pt idx="691">
                  <c:v>2.92871304789039</c:v>
                </c:pt>
                <c:pt idx="692">
                  <c:v>2.9340342415704201</c:v>
                </c:pt>
                <c:pt idx="693">
                  <c:v>2.93936601220584</c:v>
                </c:pt>
                <c:pt idx="694">
                  <c:v>2.9447083773585101</c:v>
                </c:pt>
                <c:pt idx="695">
                  <c:v>2.95006135463928</c:v>
                </c:pt>
                <c:pt idx="696">
                  <c:v>2.95542496170797</c:v>
                </c:pt>
                <c:pt idx="697">
                  <c:v>2.96079921627339</c:v>
                </c:pt>
                <c:pt idx="698">
                  <c:v>2.9661841360932502</c:v>
                </c:pt>
                <c:pt idx="699">
                  <c:v>2.97157973897421</c:v>
                </c:pt>
                <c:pt idx="700">
                  <c:v>2.9769860427717698</c:v>
                </c:pt>
              </c:numCache>
            </c:numRef>
          </c:yVal>
          <c:smooth val="1"/>
        </c:ser>
        <c:dLbls>
          <c:showLegendKey val="0"/>
          <c:showVal val="0"/>
          <c:showCatName val="0"/>
          <c:showSerName val="0"/>
          <c:showPercent val="0"/>
          <c:showBubbleSize val="0"/>
        </c:dLbls>
        <c:axId val="615004776"/>
        <c:axId val="615005168"/>
      </c:scatterChart>
      <c:valAx>
        <c:axId val="615004776"/>
        <c:scaling>
          <c:orientation val="minMax"/>
          <c:max val="4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15005168"/>
        <c:crosses val="autoZero"/>
        <c:crossBetween val="midCat"/>
        <c:majorUnit val="5"/>
      </c:valAx>
      <c:valAx>
        <c:axId val="6150051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477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0.97448992327936401</c:v>
                </c:pt>
                <c:pt idx="1">
                  <c:v>0.97410956679590599</c:v>
                </c:pt>
                <c:pt idx="2">
                  <c:v>0.97372935877068401</c:v>
                </c:pt>
                <c:pt idx="3">
                  <c:v>0.97334929914575097</c:v>
                </c:pt>
                <c:pt idx="4">
                  <c:v>0.97296938786318599</c:v>
                </c:pt>
                <c:pt idx="5">
                  <c:v>0.97258962486508904</c:v>
                </c:pt>
                <c:pt idx="6">
                  <c:v>0.97221001009358199</c:v>
                </c:pt>
                <c:pt idx="7">
                  <c:v>0.97183054349080999</c:v>
                </c:pt>
                <c:pt idx="8">
                  <c:v>0.97145122499894199</c:v>
                </c:pt>
                <c:pt idx="9">
                  <c:v>0.97107205456016699</c:v>
                </c:pt>
                <c:pt idx="10">
                  <c:v>0.970693032116698</c:v>
                </c:pt>
                <c:pt idx="11">
                  <c:v>0.97031451391146095</c:v>
                </c:pt>
                <c:pt idx="12">
                  <c:v>0.96995783031420302</c:v>
                </c:pt>
                <c:pt idx="13">
                  <c:v>0.969676557239045</c:v>
                </c:pt>
                <c:pt idx="14">
                  <c:v>0.96952697050321102</c:v>
                </c:pt>
                <c:pt idx="15">
                  <c:v>0.969565352764719</c:v>
                </c:pt>
                <c:pt idx="16">
                  <c:v>0.96984808636402997</c:v>
                </c:pt>
                <c:pt idx="17">
                  <c:v>0.97043177901530198</c:v>
                </c:pt>
                <c:pt idx="18">
                  <c:v>0.97137342266562798</c:v>
                </c:pt>
                <c:pt idx="19">
                  <c:v>0.97273058607301</c:v>
                </c:pt>
                <c:pt idx="20">
                  <c:v>0.97456164194210304</c:v>
                </c:pt>
                <c:pt idx="21">
                  <c:v>0.97692602980315402</c:v>
                </c:pt>
                <c:pt idx="22">
                  <c:v>0.97988455622747905</c:v>
                </c:pt>
                <c:pt idx="23">
                  <c:v>0.98349973444683003</c:v>
                </c:pt>
                <c:pt idx="24">
                  <c:v>0.98783616599011903</c:v>
                </c:pt>
                <c:pt idx="25">
                  <c:v>0.99296096757697805</c:v>
                </c:pt>
                <c:pt idx="26">
                  <c:v>0.99894424722333897</c:v>
                </c:pt>
                <c:pt idx="27">
                  <c:v>1.00585381981196</c:v>
                </c:pt>
                <c:pt idx="28">
                  <c:v>1.0136933860538899</c:v>
                </c:pt>
                <c:pt idx="29">
                  <c:v>1.02242454728614</c:v>
                </c:pt>
                <c:pt idx="30">
                  <c:v>1.03200858367882</c:v>
                </c:pt>
                <c:pt idx="31">
                  <c:v>1.0424067452905801</c:v>
                </c:pt>
                <c:pt idx="32">
                  <c:v>1.0535798434561201</c:v>
                </c:pt>
                <c:pt idx="33">
                  <c:v>1.06548785975605</c:v>
                </c:pt>
                <c:pt idx="34">
                  <c:v>1.0780895717335699</c:v>
                </c:pt>
                <c:pt idx="35">
                  <c:v>1.09134219506418</c:v>
                </c:pt>
                <c:pt idx="36">
                  <c:v>1.10520104240312</c:v>
                </c:pt>
                <c:pt idx="37">
                  <c:v>1.11961919963251</c:v>
                </c:pt>
                <c:pt idx="38">
                  <c:v>1.13454722070842</c:v>
                </c:pt>
                <c:pt idx="39">
                  <c:v>1.1499328427656801</c:v>
                </c:pt>
                <c:pt idx="40">
                  <c:v>1.1657207235747999</c:v>
                </c:pt>
                <c:pt idx="41">
                  <c:v>1.18185220385731</c:v>
                </c:pt>
                <c:pt idx="42">
                  <c:v>1.19826515899996</c:v>
                </c:pt>
                <c:pt idx="43">
                  <c:v>1.2149127597588401</c:v>
                </c:pt>
                <c:pt idx="44">
                  <c:v>1.2317916470647401</c:v>
                </c:pt>
                <c:pt idx="45">
                  <c:v>1.24890503420151</c:v>
                </c:pt>
                <c:pt idx="46">
                  <c:v>1.2662561790954301</c:v>
                </c:pt>
                <c:pt idx="47">
                  <c:v>1.2838483849354501</c:v>
                </c:pt>
                <c:pt idx="48">
                  <c:v>1.301685000802</c:v>
                </c:pt>
                <c:pt idx="49">
                  <c:v>1.31976942230456</c:v>
                </c:pt>
                <c:pt idx="50">
                  <c:v>1.3381050922281099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0.75000782967036805</c:v>
                </c:pt>
                <c:pt idx="1">
                  <c:v>0.75825572440750899</c:v>
                </c:pt>
                <c:pt idx="2">
                  <c:v>0.76659157253792198</c:v>
                </c:pt>
                <c:pt idx="3">
                  <c:v>0.77501586644744702</c:v>
                </c:pt>
                <c:pt idx="4">
                  <c:v>0.78352900188473296</c:v>
                </c:pt>
                <c:pt idx="5">
                  <c:v>0.79213124850140104</c:v>
                </c:pt>
                <c:pt idx="6">
                  <c:v>0.80082271011350403</c:v>
                </c:pt>
                <c:pt idx="7">
                  <c:v>0.80960327027524204</c:v>
                </c:pt>
                <c:pt idx="8">
                  <c:v>0.81847251646271502</c:v>
                </c:pt>
                <c:pt idx="9">
                  <c:v>0.82742963244355106</c:v>
                </c:pt>
                <c:pt idx="10">
                  <c:v>0.83647324220111496</c:v>
                </c:pt>
                <c:pt idx="11">
                  <c:v>0.84560120653041004</c:v>
                </c:pt>
                <c:pt idx="12">
                  <c:v>0.85481212991114397</c:v>
                </c:pt>
                <c:pt idx="13">
                  <c:v>0.86410716481626604</c:v>
                </c:pt>
                <c:pt idx="14">
                  <c:v>0.87348849366643999</c:v>
                </c:pt>
                <c:pt idx="15">
                  <c:v>0.882959521360557</c:v>
                </c:pt>
                <c:pt idx="16">
                  <c:v>0.89252537570915502</c:v>
                </c:pt>
                <c:pt idx="17">
                  <c:v>0.90219355773319898</c:v>
                </c:pt>
                <c:pt idx="18">
                  <c:v>0.91197479467001596</c:v>
                </c:pt>
                <c:pt idx="19">
                  <c:v>0.92188416624472203</c:v>
                </c:pt>
                <c:pt idx="20">
                  <c:v>0.93194259711175598</c:v>
                </c:pt>
                <c:pt idx="21">
                  <c:v>0.94217883465543795</c:v>
                </c:pt>
                <c:pt idx="22">
                  <c:v>0.95263205824324604</c:v>
                </c:pt>
                <c:pt idx="23">
                  <c:v>0.96335528490327804</c:v>
                </c:pt>
                <c:pt idx="24">
                  <c:v>0.97441972919591302</c:v>
                </c:pt>
                <c:pt idx="25">
                  <c:v>0.98592020994574203</c:v>
                </c:pt>
                <c:pt idx="26">
                  <c:v>0.99798152782069605</c:v>
                </c:pt>
                <c:pt idx="27">
                  <c:v>1.0009703649784101</c:v>
                </c:pt>
                <c:pt idx="28">
                  <c:v>1.00309934042486</c:v>
                </c:pt>
                <c:pt idx="29">
                  <c:v>1.0061075566523701</c:v>
                </c:pt>
                <c:pt idx="30">
                  <c:v>1.0098258989514</c:v>
                </c:pt>
                <c:pt idx="31">
                  <c:v>1.0141067238881001</c:v>
                </c:pt>
                <c:pt idx="32">
                  <c:v>1.0188246765139199</c:v>
                </c:pt>
                <c:pt idx="33">
                  <c:v>1.02387599480591</c:v>
                </c:pt>
                <c:pt idx="34">
                  <c:v>1.0291766460040099</c:v>
                </c:pt>
                <c:pt idx="35">
                  <c:v>1.0346597734690699</c:v>
                </c:pt>
                <c:pt idx="36">
                  <c:v>1.04027289974847</c:v>
                </c:pt>
                <c:pt idx="37">
                  <c:v>1.04597521089923</c:v>
                </c:pt>
                <c:pt idx="38">
                  <c:v>1.0517351109967801</c:v>
                </c:pt>
                <c:pt idx="39">
                  <c:v>1.05752812499152</c:v>
                </c:pt>
                <c:pt idx="40">
                  <c:v>1.06333515472227</c:v>
                </c:pt>
                <c:pt idx="41">
                  <c:v>1.0691410526415099</c:v>
                </c:pt>
                <c:pt idx="42">
                  <c:v>1.07493347980847</c:v>
                </c:pt>
                <c:pt idx="43">
                  <c:v>1.0807074265996599</c:v>
                </c:pt>
                <c:pt idx="44">
                  <c:v>1.08647061843242</c:v>
                </c:pt>
                <c:pt idx="45">
                  <c:v>1.0922305214639101</c:v>
                </c:pt>
                <c:pt idx="46">
                  <c:v>1.0979928823615499</c:v>
                </c:pt>
                <c:pt idx="47">
                  <c:v>1.1037622006398899</c:v>
                </c:pt>
                <c:pt idx="48">
                  <c:v>1.1095420548405099</c:v>
                </c:pt>
                <c:pt idx="49">
                  <c:v>1.1153353322837101</c:v>
                </c:pt>
                <c:pt idx="50">
                  <c:v>1.1211443938403001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1.2661609292670799</c:v>
                </c:pt>
                <c:pt idx="1">
                  <c:v>1.2514108599242799</c:v>
                </c:pt>
                <c:pt idx="2">
                  <c:v>1.2368370565214699</c:v>
                </c:pt>
                <c:pt idx="3">
                  <c:v>1.2224380159986901</c:v>
                </c:pt>
                <c:pt idx="4">
                  <c:v>1.20821236666633</c:v>
                </c:pt>
                <c:pt idx="5">
                  <c:v>1.1941588975119699</c:v>
                </c:pt>
                <c:pt idx="6">
                  <c:v>1.1802765977905401</c:v>
                </c:pt>
                <c:pt idx="7">
                  <c:v>1.1665647113067601</c:v>
                </c:pt>
                <c:pt idx="8">
                  <c:v>1.15302281209211</c:v>
                </c:pt>
                <c:pt idx="9">
                  <c:v>1.1396509119003999</c:v>
                </c:pt>
                <c:pt idx="10">
                  <c:v>1.12644961615325</c:v>
                </c:pt>
                <c:pt idx="11">
                  <c:v>1.11342113591624</c:v>
                </c:pt>
                <c:pt idx="12">
                  <c:v>1.1006139941949999</c:v>
                </c:pt>
                <c:pt idx="13">
                  <c:v>1.08814353582972</c:v>
                </c:pt>
                <c:pt idx="14">
                  <c:v>1.0761247038156001</c:v>
                </c:pt>
                <c:pt idx="15">
                  <c:v>1.0646659903879101</c:v>
                </c:pt>
                <c:pt idx="16">
                  <c:v>1.0538695439069301</c:v>
                </c:pt>
                <c:pt idx="17">
                  <c:v>1.0438312595458601</c:v>
                </c:pt>
                <c:pt idx="18">
                  <c:v>1.0346407946532701</c:v>
                </c:pt>
                <c:pt idx="19">
                  <c:v>1.02638143459637</c:v>
                </c:pt>
                <c:pt idx="20">
                  <c:v>1.0191297155944801</c:v>
                </c:pt>
                <c:pt idx="21">
                  <c:v>1.01295468822114</c:v>
                </c:pt>
                <c:pt idx="22">
                  <c:v>1.0079166822327901</c:v>
                </c:pt>
                <c:pt idx="23">
                  <c:v>1.00406541886995</c:v>
                </c:pt>
                <c:pt idx="24">
                  <c:v>1.00143732890476</c:v>
                </c:pt>
                <c:pt idx="25">
                  <c:v>1.0000520054109301</c:v>
                </c:pt>
                <c:pt idx="26">
                  <c:v>0.999907895329192</c:v>
                </c:pt>
                <c:pt idx="27">
                  <c:v>1.0107610996576599</c:v>
                </c:pt>
                <c:pt idx="28">
                  <c:v>1.02439931870972</c:v>
                </c:pt>
                <c:pt idx="29">
                  <c:v>1.0390061658730401</c:v>
                </c:pt>
                <c:pt idx="30">
                  <c:v>1.0546785519095001</c:v>
                </c:pt>
                <c:pt idx="31">
                  <c:v>1.0714965171133199</c:v>
                </c:pt>
                <c:pt idx="32">
                  <c:v>1.08952061343388</c:v>
                </c:pt>
                <c:pt idx="33">
                  <c:v>1.10879089366943</c:v>
                </c:pt>
                <c:pt idx="34">
                  <c:v>1.12932714631006</c:v>
                </c:pt>
                <c:pt idx="35">
                  <c:v>1.1511298856571499</c:v>
                </c:pt>
                <c:pt idx="36">
                  <c:v>1.1741816444745301</c:v>
                </c:pt>
                <c:pt idx="37">
                  <c:v>1.1984482415296001</c:v>
                </c:pt>
                <c:pt idx="38">
                  <c:v>1.22387983681296</c:v>
                </c:pt>
                <c:pt idx="39">
                  <c:v>1.2504117021774299</c:v>
                </c:pt>
                <c:pt idx="40">
                  <c:v>1.27796471257144</c:v>
                </c:pt>
                <c:pt idx="41">
                  <c:v>1.3064456072577</c:v>
                </c:pt>
                <c:pt idx="42">
                  <c:v>1.33574720505406</c:v>
                </c:pt>
                <c:pt idx="43">
                  <c:v>1.3657840942844099</c:v>
                </c:pt>
                <c:pt idx="44">
                  <c:v>1.3965501100873501</c:v>
                </c:pt>
                <c:pt idx="45">
                  <c:v>1.42805365149779</c:v>
                </c:pt>
                <c:pt idx="46">
                  <c:v>1.4603051958304001</c:v>
                </c:pt>
                <c:pt idx="47">
                  <c:v>1.49331683450096</c:v>
                </c:pt>
                <c:pt idx="48">
                  <c:v>1.5271019551903899</c:v>
                </c:pt>
                <c:pt idx="49">
                  <c:v>1.5616750206269201</c:v>
                </c:pt>
                <c:pt idx="50">
                  <c:v>1.5970514125425299</c:v>
                </c:pt>
              </c:numCache>
            </c:numRef>
          </c:yVal>
          <c:smooth val="1"/>
        </c:ser>
        <c:dLbls>
          <c:showLegendKey val="0"/>
          <c:showVal val="0"/>
          <c:showCatName val="0"/>
          <c:showSerName val="0"/>
          <c:showPercent val="0"/>
          <c:showBubbleSize val="0"/>
        </c:dLbls>
        <c:axId val="615005952"/>
        <c:axId val="615006344"/>
      </c:scatterChart>
      <c:valAx>
        <c:axId val="615005952"/>
        <c:scaling>
          <c:orientation val="minMax"/>
          <c:max val="6"/>
          <c:min val="2"/>
        </c:scaling>
        <c:delete val="0"/>
        <c:axPos val="b"/>
        <c:title>
          <c:tx>
            <c:rich>
              <a:bodyPr/>
              <a:lstStyle/>
              <a:p>
                <a:pPr>
                  <a:defRPr sz="1700"/>
                </a:pPr>
                <a:r>
                  <a:rPr lang="en-US" sz="1700" dirty="0" smtClean="0"/>
                  <a:t>Ischemic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615006344"/>
        <c:crosses val="autoZero"/>
        <c:crossBetween val="midCat"/>
        <c:majorUnit val="1"/>
      </c:valAx>
      <c:valAx>
        <c:axId val="6150063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5952"/>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Microsoft_Excel_Worksheet4!$B$2:$B$10002</c:f>
              <c:numCache>
                <c:formatCode>General</c:formatCode>
                <c:ptCount val="10001"/>
                <c:pt idx="0">
                  <c:v>0.86792685232187605</c:v>
                </c:pt>
                <c:pt idx="1">
                  <c:v>0.87660365696176201</c:v>
                </c:pt>
                <c:pt idx="2">
                  <c:v>0.885351628944124</c:v>
                </c:pt>
                <c:pt idx="3">
                  <c:v>0.89415993271060901</c:v>
                </c:pt>
                <c:pt idx="4">
                  <c:v>0.90301728682563498</c:v>
                </c:pt>
                <c:pt idx="5">
                  <c:v>0.91191195705829997</c:v>
                </c:pt>
                <c:pt idx="6">
                  <c:v>0.92083175094619196</c:v>
                </c:pt>
                <c:pt idx="7">
                  <c:v>0.92976401394357899</c:v>
                </c:pt>
                <c:pt idx="8">
                  <c:v>0.93869562725808697</c:v>
                </c:pt>
                <c:pt idx="9">
                  <c:v>0.94761300748100896</c:v>
                </c:pt>
                <c:pt idx="10">
                  <c:v>0.95650210811668601</c:v>
                </c:pt>
                <c:pt idx="11">
                  <c:v>0.96534842311605695</c:v>
                </c:pt>
                <c:pt idx="12">
                  <c:v>0.974136992518288</c:v>
                </c:pt>
                <c:pt idx="13">
                  <c:v>0.98285241030239501</c:v>
                </c:pt>
                <c:pt idx="14">
                  <c:v>0.99147883454793695</c:v>
                </c:pt>
                <c:pt idx="15">
                  <c:v>1</c:v>
                </c:pt>
                <c:pt idx="16">
                  <c:v>1.00839923312892</c:v>
                </c:pt>
                <c:pt idx="17">
                  <c:v>1.01665946976941</c:v>
                </c:pt>
                <c:pt idx="18">
                  <c:v>1.0247632754167699</c:v>
                </c:pt>
                <c:pt idx="19">
                  <c:v>1.0326944354044001</c:v>
                </c:pt>
                <c:pt idx="20">
                  <c:v>1.0404481296964101</c:v>
                </c:pt>
                <c:pt idx="21">
                  <c:v>1.0480248963552501</c:v>
                </c:pt>
                <c:pt idx="22">
                  <c:v>1.0554255418120599</c:v>
                </c:pt>
                <c:pt idx="23">
                  <c:v>1.06265111208467</c:v>
                </c:pt>
                <c:pt idx="24">
                  <c:v>1.0697028880471899</c:v>
                </c:pt>
                <c:pt idx="25">
                  <c:v>1.07658238047563</c:v>
                </c:pt>
                <c:pt idx="26">
                  <c:v>1.0832913248923</c:v>
                </c:pt>
                <c:pt idx="27">
                  <c:v>1.0898316762321201</c:v>
                </c:pt>
                <c:pt idx="28">
                  <c:v>1.0962056033535199</c:v>
                </c:pt>
                <c:pt idx="29">
                  <c:v>1.10241548341632</c:v>
                </c:pt>
                <c:pt idx="30">
                  <c:v>1.1084638961489</c:v>
                </c:pt>
                <c:pt idx="31">
                  <c:v>1.1143536180265301</c:v>
                </c:pt>
                <c:pt idx="32">
                  <c:v>1.12008761638223</c:v>
                </c:pt>
                <c:pt idx="33">
                  <c:v>1.12566904347126</c:v>
                </c:pt>
                <c:pt idx="34">
                  <c:v>1.13110123050983</c:v>
                </c:pt>
                <c:pt idx="35">
                  <c:v>1.13638768170788</c:v>
                </c:pt>
                <c:pt idx="36">
                  <c:v>1.14153206831565</c:v>
                </c:pt>
                <c:pt idx="37">
                  <c:v>1.1465382227027801</c:v>
                </c:pt>
                <c:pt idx="38">
                  <c:v>1.1514101324883701</c:v>
                </c:pt>
                <c:pt idx="39">
                  <c:v>1.1561519347395699</c:v>
                </c:pt>
                <c:pt idx="40">
                  <c:v>1.1607679102558801</c:v>
                </c:pt>
                <c:pt idx="41">
                  <c:v>1.16526247795564</c:v>
                </c:pt>
                <c:pt idx="42">
                  <c:v>1.1696401893802799</c:v>
                </c:pt>
                <c:pt idx="43">
                  <c:v>1.1739057233317001</c:v>
                </c:pt>
                <c:pt idx="44">
                  <c:v>1.1780638806571599</c:v>
                </c:pt>
                <c:pt idx="45">
                  <c:v>1.1821195791955299</c:v>
                </c:pt>
                <c:pt idx="46">
                  <c:v>1.1860778488981001</c:v>
                </c:pt>
                <c:pt idx="47">
                  <c:v>1.1899438271365901</c:v>
                </c:pt>
                <c:pt idx="48">
                  <c:v>1.1937227542102899</c:v>
                </c:pt>
                <c:pt idx="49">
                  <c:v>1.1974199690637199</c:v>
                </c:pt>
                <c:pt idx="50">
                  <c:v>1.2010409052255999</c:v>
                </c:pt>
                <c:pt idx="51">
                  <c:v>1.2045910869794101</c:v>
                </c:pt>
                <c:pt idx="52">
                  <c:v>1.2080761257752699</c:v>
                </c:pt>
                <c:pt idx="53">
                  <c:v>1.2115017168923199</c:v>
                </c:pt>
                <c:pt idx="54">
                  <c:v>1.21487363636037</c:v>
                </c:pt>
                <c:pt idx="55">
                  <c:v>1.2181977381492199</c:v>
                </c:pt>
                <c:pt idx="56">
                  <c:v>1.22147995163342</c:v>
                </c:pt>
                <c:pt idx="57">
                  <c:v>1.22472627934005</c:v>
                </c:pt>
                <c:pt idx="58">
                  <c:v>1.22794279498681</c:v>
                </c:pt>
                <c:pt idx="59">
                  <c:v>1.2311356418172199</c:v>
                </c:pt>
                <c:pt idx="60">
                  <c:v>1.2343110312396</c:v>
                </c:pt>
                <c:pt idx="61">
                  <c:v>1.23747524177628</c:v>
                </c:pt>
                <c:pt idx="62">
                  <c:v>1.24063461832933</c:v>
                </c:pt>
                <c:pt idx="63">
                  <c:v>1.24379557176887</c:v>
                </c:pt>
                <c:pt idx="64">
                  <c:v>1.2469634945539301</c:v>
                </c:pt>
                <c:pt idx="65">
                  <c:v>1.2501394859758299</c:v>
                </c:pt>
                <c:pt idx="66">
                  <c:v>1.25332356658523</c:v>
                </c:pt>
                <c:pt idx="67">
                  <c:v>1.25651575698514</c:v>
                </c:pt>
                <c:pt idx="68">
                  <c:v>1.2597160778310099</c:v>
                </c:pt>
                <c:pt idx="69">
                  <c:v>1.26292454983095</c:v>
                </c:pt>
                <c:pt idx="70">
                  <c:v>1.26614119374579</c:v>
                </c:pt>
                <c:pt idx="71">
                  <c:v>1.26936603038921</c:v>
                </c:pt>
                <c:pt idx="72">
                  <c:v>1.2725990806279599</c:v>
                </c:pt>
                <c:pt idx="73">
                  <c:v>1.2758403653818799</c:v>
                </c:pt>
                <c:pt idx="74">
                  <c:v>1.2790899056241301</c:v>
                </c:pt>
                <c:pt idx="75">
                  <c:v>1.28234772238127</c:v>
                </c:pt>
                <c:pt idx="76">
                  <c:v>1.28561383673343</c:v>
                </c:pt>
                <c:pt idx="77">
                  <c:v>1.28888826981441</c:v>
                </c:pt>
                <c:pt idx="78">
                  <c:v>1.29217104281186</c:v>
                </c:pt>
                <c:pt idx="79">
                  <c:v>1.29546217696737</c:v>
                </c:pt>
                <c:pt idx="80">
                  <c:v>1.2987616935766499</c:v>
                </c:pt>
                <c:pt idx="81">
                  <c:v>1.3020696139896499</c:v>
                </c:pt>
                <c:pt idx="82">
                  <c:v>1.30538595961068</c:v>
                </c:pt>
                <c:pt idx="83">
                  <c:v>1.3087107518985901</c:v>
                </c:pt>
                <c:pt idx="84">
                  <c:v>1.31204401236687</c:v>
                </c:pt>
                <c:pt idx="85">
                  <c:v>1.3153857625837999</c:v>
                </c:pt>
                <c:pt idx="86">
                  <c:v>1.31873602417262</c:v>
                </c:pt>
                <c:pt idx="87">
                  <c:v>1.32209481881161</c:v>
                </c:pt>
                <c:pt idx="88">
                  <c:v>1.32546216823429</c:v>
                </c:pt>
                <c:pt idx="89">
                  <c:v>1.3288380942295199</c:v>
                </c:pt>
                <c:pt idx="90">
                  <c:v>1.3322226186416599</c:v>
                </c:pt>
                <c:pt idx="91">
                  <c:v>1.33561576337072</c:v>
                </c:pt>
                <c:pt idx="92">
                  <c:v>1.33901755037246</c:v>
                </c:pt>
                <c:pt idx="93">
                  <c:v>1.3424280016586001</c:v>
                </c:pt>
                <c:pt idx="94">
                  <c:v>1.3458471392968701</c:v>
                </c:pt>
                <c:pt idx="95">
                  <c:v>1.34927498541127</c:v>
                </c:pt>
                <c:pt idx="96">
                  <c:v>1.3527115621821</c:v>
                </c:pt>
                <c:pt idx="97">
                  <c:v>1.3561568918461699</c:v>
                </c:pt>
                <c:pt idx="98">
                  <c:v>1.3596109966969301</c:v>
                </c:pt>
                <c:pt idx="99">
                  <c:v>1.3630738990846001</c:v>
                </c:pt>
                <c:pt idx="100">
                  <c:v>1.3665456214163401</c:v>
                </c:pt>
                <c:pt idx="101">
                  <c:v>1.3700261861563801</c:v>
                </c:pt>
                <c:pt idx="102">
                  <c:v>1.3735156158261499</c:v>
                </c:pt>
                <c:pt idx="103">
                  <c:v>1.37701393300445</c:v>
                </c:pt>
                <c:pt idx="104">
                  <c:v>1.3805211603276</c:v>
                </c:pt>
                <c:pt idx="105">
                  <c:v>1.38403732048955</c:v>
                </c:pt>
                <c:pt idx="106">
                  <c:v>1.38756243624207</c:v>
                </c:pt>
                <c:pt idx="107">
                  <c:v>1.3910965303948699</c:v>
                </c:pt>
                <c:pt idx="108">
                  <c:v>1.3946396258157601</c:v>
                </c:pt>
                <c:pt idx="109">
                  <c:v>1.3981917454307899</c:v>
                </c:pt>
                <c:pt idx="110">
                  <c:v>1.4017529122244099</c:v>
                </c:pt>
                <c:pt idx="111">
                  <c:v>1.4053231492396101</c:v>
                </c:pt>
                <c:pt idx="112">
                  <c:v>1.40890247957805</c:v>
                </c:pt>
                <c:pt idx="113">
                  <c:v>1.4124909264002601</c:v>
                </c:pt>
                <c:pt idx="114">
                  <c:v>1.4160885129257299</c:v>
                </c:pt>
                <c:pt idx="115">
                  <c:v>1.4196952624331101</c:v>
                </c:pt>
                <c:pt idx="116">
                  <c:v>1.4233111982603399</c:v>
                </c:pt>
                <c:pt idx="117">
                  <c:v>1.42693634380479</c:v>
                </c:pt>
                <c:pt idx="118">
                  <c:v>1.4305707225234201</c:v>
                </c:pt>
                <c:pt idx="119">
                  <c:v>1.43421435793296</c:v>
                </c:pt>
                <c:pt idx="120">
                  <c:v>1.43786727361002</c:v>
                </c:pt>
                <c:pt idx="121">
                  <c:v>1.4415294931912299</c:v>
                </c:pt>
                <c:pt idx="122">
                  <c:v>1.4452010403734801</c:v>
                </c:pt>
                <c:pt idx="123">
                  <c:v>1.44888193891397</c:v>
                </c:pt>
                <c:pt idx="124">
                  <c:v>1.4525722126304399</c:v>
                </c:pt>
                <c:pt idx="125">
                  <c:v>1.45627188540126</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Microsoft_Excel_Worksheet4!$C$2:$C$10002</c:f>
              <c:numCache>
                <c:formatCode>General</c:formatCode>
                <c:ptCount val="10001"/>
                <c:pt idx="0">
                  <c:v>0.70878644859069395</c:v>
                </c:pt>
                <c:pt idx="1">
                  <c:v>0.72653373812876798</c:v>
                </c:pt>
                <c:pt idx="2">
                  <c:v>0.74467848963705696</c:v>
                </c:pt>
                <c:pt idx="3">
                  <c:v>0.76319433235201894</c:v>
                </c:pt>
                <c:pt idx="4">
                  <c:v>0.782051678868525</c:v>
                </c:pt>
                <c:pt idx="5">
                  <c:v>0.80121757832940499</c:v>
                </c:pt>
                <c:pt idx="6">
                  <c:v>0.820655585215186</c:v>
                </c:pt>
                <c:pt idx="7">
                  <c:v>0.84032564703939405</c:v>
                </c:pt>
                <c:pt idx="8">
                  <c:v>0.86018401451250803</c:v>
                </c:pt>
                <c:pt idx="9">
                  <c:v>0.88018317799087797</c:v>
                </c:pt>
                <c:pt idx="10">
                  <c:v>0.90027183427532098</c:v>
                </c:pt>
                <c:pt idx="11">
                  <c:v>0.92039488806890102</c:v>
                </c:pt>
                <c:pt idx="12">
                  <c:v>0.94049349264804005</c:v>
                </c:pt>
                <c:pt idx="13">
                  <c:v>0.96050513455258202</c:v>
                </c:pt>
                <c:pt idx="14">
                  <c:v>0.98036376737046604</c:v>
                </c:pt>
                <c:pt idx="15">
                  <c:v>1</c:v>
                </c:pt>
                <c:pt idx="16">
                  <c:v>0.997574579131561</c:v>
                </c:pt>
                <c:pt idx="17">
                  <c:v>0.99545796024257505</c:v>
                </c:pt>
                <c:pt idx="18">
                  <c:v>0.99366397820118602</c:v>
                </c:pt>
                <c:pt idx="19">
                  <c:v>0.99220374021743496</c:v>
                </c:pt>
                <c:pt idx="20">
                  <c:v>0.99107174933498698</c:v>
                </c:pt>
                <c:pt idx="21">
                  <c:v>0.99025528525795303</c:v>
                </c:pt>
                <c:pt idx="22">
                  <c:v>0.98974169170889603</c:v>
                </c:pt>
                <c:pt idx="23">
                  <c:v>0.98951835652512998</c:v>
                </c:pt>
                <c:pt idx="24">
                  <c:v>0.98957265586343102</c:v>
                </c:pt>
                <c:pt idx="25">
                  <c:v>0.98989189784671905</c:v>
                </c:pt>
                <c:pt idx="26">
                  <c:v>0.99046326592235201</c:v>
                </c:pt>
                <c:pt idx="27">
                  <c:v>0.99127376212761498</c:v>
                </c:pt>
                <c:pt idx="28">
                  <c:v>0.99231015051350002</c:v>
                </c:pt>
                <c:pt idx="29">
                  <c:v>0.99355890108774203</c:v>
                </c:pt>
                <c:pt idx="30">
                  <c:v>0.99500613478453703</c:v>
                </c:pt>
                <c:pt idx="31">
                  <c:v>0.99663757014837395</c:v>
                </c:pt>
                <c:pt idx="32">
                  <c:v>0.99843847263284902</c:v>
                </c:pt>
                <c:pt idx="33">
                  <c:v>1.00039360766274</c:v>
                </c:pt>
                <c:pt idx="34">
                  <c:v>1.0024871988874999</c:v>
                </c:pt>
                <c:pt idx="35">
                  <c:v>1.0047028933625699</c:v>
                </c:pt>
                <c:pt idx="36">
                  <c:v>1.0070237357228999</c:v>
                </c:pt>
                <c:pt idx="37">
                  <c:v>1.0094321537459801</c:v>
                </c:pt>
                <c:pt idx="38">
                  <c:v>1.0119099580184101</c:v>
                </c:pt>
                <c:pt idx="39">
                  <c:v>1.01443835868906</c:v>
                </c:pt>
                <c:pt idx="40">
                  <c:v>1.0169980024737799</c:v>
                </c:pt>
                <c:pt idx="41">
                  <c:v>1.01956903312148</c:v>
                </c:pt>
                <c:pt idx="42">
                  <c:v>1.0221311784029301</c:v>
                </c:pt>
                <c:pt idx="43">
                  <c:v>1.0246638662812</c:v>
                </c:pt>
                <c:pt idx="44">
                  <c:v>1.0271463722103999</c:v>
                </c:pt>
                <c:pt idx="45">
                  <c:v>1.02955799844503</c:v>
                </c:pt>
                <c:pt idx="46">
                  <c:v>1.03187828480988</c:v>
                </c:pt>
                <c:pt idx="47">
                  <c:v>1.03408724860376</c:v>
                </c:pt>
                <c:pt idx="48">
                  <c:v>1.0361656492667899</c:v>
                </c:pt>
                <c:pt idx="49">
                  <c:v>1.0380952712648399</c:v>
                </c:pt>
                <c:pt idx="50">
                  <c:v>1.0398592165298399</c:v>
                </c:pt>
                <c:pt idx="51">
                  <c:v>1.0414421959753499</c:v>
                </c:pt>
                <c:pt idx="52">
                  <c:v>1.0428308083350499</c:v>
                </c:pt>
                <c:pt idx="53">
                  <c:v>1.0440137940733101</c:v>
                </c:pt>
                <c:pt idx="54">
                  <c:v>1.0449822525535799</c:v>
                </c:pt>
                <c:pt idx="55">
                  <c:v>1.0457298120754499</c:v>
                </c:pt>
                <c:pt idx="56">
                  <c:v>1.0462527447324801</c:v>
                </c:pt>
                <c:pt idx="57">
                  <c:v>1.0465500210969301</c:v>
                </c:pt>
                <c:pt idx="58">
                  <c:v>1.0466233031993</c:v>
                </c:pt>
                <c:pt idx="59">
                  <c:v>1.0464768777800699</c:v>
                </c:pt>
                <c:pt idx="60">
                  <c:v>1.0461175349896801</c:v>
                </c:pt>
                <c:pt idx="61">
                  <c:v>1.04555440030401</c:v>
                </c:pt>
                <c:pt idx="62">
                  <c:v>1.0447987292079499</c:v>
                </c:pt>
                <c:pt idx="63">
                  <c:v>1.04386367510177</c:v>
                </c:pt>
                <c:pt idx="64">
                  <c:v>1.0427631226213301</c:v>
                </c:pt>
                <c:pt idx="65">
                  <c:v>1.0415081470418099</c:v>
                </c:pt>
                <c:pt idx="66">
                  <c:v>1.0401086766207399</c:v>
                </c:pt>
                <c:pt idx="67">
                  <c:v>1.0385742247768801</c:v>
                </c:pt>
                <c:pt idx="68">
                  <c:v>1.0369138607639601</c:v>
                </c:pt>
                <c:pt idx="69">
                  <c:v>1.0351361926167</c:v>
                </c:pt>
                <c:pt idx="70">
                  <c:v>1.0332493602102999</c:v>
                </c:pt>
                <c:pt idx="71">
                  <c:v>1.0312610364566499</c:v>
                </c:pt>
                <c:pt idx="72">
                  <c:v>1.0291784348798301</c:v>
                </c:pt>
                <c:pt idx="73">
                  <c:v>1.0270083220467401</c:v>
                </c:pt>
                <c:pt idx="74">
                  <c:v>1.0247570335601901</c:v>
                </c:pt>
                <c:pt idx="75">
                  <c:v>1.0224304925383401</c:v>
                </c:pt>
                <c:pt idx="76">
                  <c:v>1.02003422970191</c:v>
                </c:pt>
                <c:pt idx="77">
                  <c:v>1.01757340436412</c:v>
                </c:pt>
                <c:pt idx="78">
                  <c:v>1.01505282576857</c:v>
                </c:pt>
                <c:pt idx="79">
                  <c:v>1.01247697434691</c:v>
                </c:pt>
                <c:pt idx="80">
                  <c:v>1.0098500225740601</c:v>
                </c:pt>
                <c:pt idx="81">
                  <c:v>1.00717585518515</c:v>
                </c:pt>
                <c:pt idx="82">
                  <c:v>1.0044580885883501</c:v>
                </c:pt>
                <c:pt idx="83">
                  <c:v>1.00170008936379</c:v>
                </c:pt>
                <c:pt idx="84">
                  <c:v>0.99890499178244296</c:v>
                </c:pt>
                <c:pt idx="85">
                  <c:v>0.99607571431277497</c:v>
                </c:pt>
                <c:pt idx="86">
                  <c:v>0.99321497510913703</c:v>
                </c:pt>
                <c:pt idx="87">
                  <c:v>0.99032530649476302</c:v>
                </c:pt>
                <c:pt idx="88">
                  <c:v>0.98740906846656495</c:v>
                </c:pt>
                <c:pt idx="89">
                  <c:v>0.98446846125860699</c:v>
                </c:pt>
                <c:pt idx="90">
                  <c:v>0.98150553700774201</c:v>
                </c:pt>
                <c:pt idx="91">
                  <c:v>0.97852221056896804</c:v>
                </c:pt>
                <c:pt idx="92">
                  <c:v>0.97552026953008197</c:v>
                </c:pt>
                <c:pt idx="93">
                  <c:v>0.97250138347587201</c:v>
                </c:pt>
                <c:pt idx="94">
                  <c:v>0.96946711255165197</c:v>
                </c:pt>
                <c:pt idx="95">
                  <c:v>0.96641891537462798</c:v>
                </c:pt>
                <c:pt idx="96">
                  <c:v>0.963358156339849</c:v>
                </c:pt>
                <c:pt idx="97">
                  <c:v>0.960286112365347</c:v>
                </c:pt>
                <c:pt idx="98">
                  <c:v>0.95720397911864796</c:v>
                </c:pt>
                <c:pt idx="99">
                  <c:v>0.95411287676432699</c:v>
                </c:pt>
                <c:pt idx="100">
                  <c:v>0.95101385526985405</c:v>
                </c:pt>
                <c:pt idx="101">
                  <c:v>0.94790789930427799</c:v>
                </c:pt>
                <c:pt idx="102">
                  <c:v>0.94479593276200302</c:v>
                </c:pt>
                <c:pt idx="103">
                  <c:v>0.94167882294146699</c:v>
                </c:pt>
                <c:pt idx="104">
                  <c:v>0.938557384406289</c:v>
                </c:pt>
                <c:pt idx="105">
                  <c:v>0.93543238255429595</c:v>
                </c:pt>
                <c:pt idx="106">
                  <c:v>0.93230453691792303</c:v>
                </c:pt>
                <c:pt idx="107">
                  <c:v>0.92917452421750901</c:v>
                </c:pt>
                <c:pt idx="108">
                  <c:v>0.92604298118730199</c:v>
                </c:pt>
                <c:pt idx="109">
                  <c:v>0.92291050719241097</c:v>
                </c:pt>
                <c:pt idx="110">
                  <c:v>0.919777666653394</c:v>
                </c:pt>
                <c:pt idx="111">
                  <c:v>0.91664499129379795</c:v>
                </c:pt>
                <c:pt idx="112">
                  <c:v>0.91351298222475097</c:v>
                </c:pt>
                <c:pt idx="113">
                  <c:v>0.91038211187947904</c:v>
                </c:pt>
                <c:pt idx="114">
                  <c:v>0.90725282580952005</c:v>
                </c:pt>
                <c:pt idx="115">
                  <c:v>0.90412554435360204</c:v>
                </c:pt>
                <c:pt idx="116">
                  <c:v>0.90100066418896896</c:v>
                </c:pt>
                <c:pt idx="117">
                  <c:v>0.89787855977436504</c:v>
                </c:pt>
                <c:pt idx="118">
                  <c:v>0.89475958469302697</c:v>
                </c:pt>
                <c:pt idx="119">
                  <c:v>0.89164407290333203</c:v>
                </c:pt>
                <c:pt idx="120">
                  <c:v>0.88853233990410896</c:v>
                </c:pt>
                <c:pt idx="121">
                  <c:v>0.88542468382114303</c:v>
                </c:pt>
                <c:pt idx="122">
                  <c:v>0.88232138642077496</c:v>
                </c:pt>
                <c:pt idx="123">
                  <c:v>0.87922271405596797</c:v>
                </c:pt>
                <c:pt idx="124">
                  <c:v>0.87612891855002994</c:v>
                </c:pt>
                <c:pt idx="125">
                  <c:v>0.87304023802234998</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Microsoft_Excel_Worksheet4!$D$2:$D$10002</c:f>
              <c:numCache>
                <c:formatCode>General</c:formatCode>
                <c:ptCount val="10001"/>
                <c:pt idx="0">
                  <c:v>1.0627982835721099</c:v>
                </c:pt>
                <c:pt idx="1">
                  <c:v>1.0576714212582701</c:v>
                </c:pt>
                <c:pt idx="2">
                  <c:v>1.0525985613684701</c:v>
                </c:pt>
                <c:pt idx="3">
                  <c:v>1.0475994794157699</c:v>
                </c:pt>
                <c:pt idx="4">
                  <c:v>1.04269352312588</c:v>
                </c:pt>
                <c:pt idx="5">
                  <c:v>1.03789961668066</c:v>
                </c:pt>
                <c:pt idx="6">
                  <c:v>1.0332362672317501</c:v>
                </c:pt>
                <c:pt idx="7">
                  <c:v>1.02872157320215</c:v>
                </c:pt>
                <c:pt idx="8">
                  <c:v>1.0243732338281499</c:v>
                </c:pt>
                <c:pt idx="9">
                  <c:v>1.0202085593102601</c:v>
                </c:pt>
                <c:pt idx="10">
                  <c:v>1.01624448083296</c:v>
                </c:pt>
                <c:pt idx="11">
                  <c:v>1.01249755957238</c:v>
                </c:pt>
                <c:pt idx="12">
                  <c:v>1.0089839936273699</c:v>
                </c:pt>
                <c:pt idx="13">
                  <c:v>1.0057196215689199</c:v>
                </c:pt>
                <c:pt idx="14">
                  <c:v>1.0027199209873101</c:v>
                </c:pt>
                <c:pt idx="15">
                  <c:v>1</c:v>
                </c:pt>
                <c:pt idx="16">
                  <c:v>1.0193413451455799</c:v>
                </c:pt>
                <c:pt idx="17">
                  <c:v>1.0383125342831601</c:v>
                </c:pt>
                <c:pt idx="18">
                  <c:v>1.05683590598097</c:v>
                </c:pt>
                <c:pt idx="19">
                  <c:v>1.07483750936224</c:v>
                </c:pt>
                <c:pt idx="20">
                  <c:v>1.0922845004058801</c:v>
                </c:pt>
                <c:pt idx="21">
                  <c:v>1.1091646767573899</c:v>
                </c:pt>
                <c:pt idx="22">
                  <c:v>1.1254684769174199</c:v>
                </c:pt>
                <c:pt idx="23">
                  <c:v>1.14118892142664</c:v>
                </c:pt>
                <c:pt idx="24">
                  <c:v>1.15632163228894</c:v>
                </c:pt>
                <c:pt idx="25">
                  <c:v>1.1708648433952999</c:v>
                </c:pt>
                <c:pt idx="26">
                  <c:v>1.1848194021553</c:v>
                </c:pt>
                <c:pt idx="27">
                  <c:v>1.1981887626780601</c:v>
                </c:pt>
                <c:pt idx="28">
                  <c:v>1.2109789708407399</c:v>
                </c:pt>
                <c:pt idx="29">
                  <c:v>1.2231986415153799</c:v>
                </c:pt>
                <c:pt idx="30">
                  <c:v>1.23485892811271</c:v>
                </c:pt>
                <c:pt idx="31">
                  <c:v>1.2459734844472601</c:v>
                </c:pt>
                <c:pt idx="32">
                  <c:v>1.25655841873209</c:v>
                </c:pt>
                <c:pt idx="33">
                  <c:v>1.2666322392742599</c:v>
                </c:pt>
                <c:pt idx="34">
                  <c:v>1.2762157911648699</c:v>
                </c:pt>
                <c:pt idx="35">
                  <c:v>1.28533218294553</c:v>
                </c:pt>
                <c:pt idx="36">
                  <c:v>1.2940067018952199</c:v>
                </c:pt>
                <c:pt idx="37">
                  <c:v>1.30226671623268</c:v>
                </c:pt>
                <c:pt idx="38">
                  <c:v>1.3101415621930099</c:v>
                </c:pt>
                <c:pt idx="39">
                  <c:v>1.3176624136427699</c:v>
                </c:pt>
                <c:pt idx="40">
                  <c:v>1.3248621316879501</c:v>
                </c:pt>
                <c:pt idx="41">
                  <c:v>1.33177509165241</c:v>
                </c:pt>
                <c:pt idx="42">
                  <c:v>1.3384369849191999</c:v>
                </c:pt>
                <c:pt idx="43">
                  <c:v>1.34488459349335</c:v>
                </c:pt>
                <c:pt idx="44">
                  <c:v>1.35115553581952</c:v>
                </c:pt>
                <c:pt idx="45">
                  <c:v>1.35728798341421</c:v>
                </c:pt>
                <c:pt idx="46">
                  <c:v>1.36332034926574</c:v>
                </c:pt>
                <c:pt idx="47">
                  <c:v>1.3692909506933</c:v>
                </c:pt>
                <c:pt idx="48">
                  <c:v>1.3752376513617599</c:v>
                </c:pt>
                <c:pt idx="49">
                  <c:v>1.38119748928782</c:v>
                </c:pt>
                <c:pt idx="50">
                  <c:v>1.38720629975176</c:v>
                </c:pt>
                <c:pt idx="51">
                  <c:v>1.39329834381378</c:v>
                </c:pt>
                <c:pt idx="52">
                  <c:v>1.3995059543727</c:v>
                </c:pt>
                <c:pt idx="53">
                  <c:v>1.4058592121724101</c:v>
                </c:pt>
                <c:pt idx="54">
                  <c:v>1.4123856636960299</c:v>
                </c:pt>
                <c:pt idx="55">
                  <c:v>1.4191100914361401</c:v>
                </c:pt>
                <c:pt idx="56">
                  <c:v>1.4260543446639899</c:v>
                </c:pt>
                <c:pt idx="57">
                  <c:v>1.4332372357452701</c:v>
                </c:pt>
                <c:pt idx="58">
                  <c:v>1.4406745035686399</c:v>
                </c:pt>
                <c:pt idx="59">
                  <c:v>1.44837884212789</c:v>
                </c:pt>
                <c:pt idx="60">
                  <c:v>1.4563599890855401</c:v>
                </c:pt>
                <c:pt idx="61">
                  <c:v>1.46462486654353</c:v>
                </c:pt>
                <c:pt idx="62">
                  <c:v>1.4731777644522901</c:v>
                </c:pt>
                <c:pt idx="63">
                  <c:v>1.48202055618136</c:v>
                </c:pt>
                <c:pt idx="64">
                  <c:v>1.49115165565247</c:v>
                </c:pt>
                <c:pt idx="65">
                  <c:v>1.5005631389777101</c:v>
                </c:pt>
                <c:pt idx="66">
                  <c:v>1.51024599435267</c:v>
                </c:pt>
                <c:pt idx="67">
                  <c:v>1.52019163376707</c:v>
                </c:pt>
                <c:pt idx="68">
                  <c:v>1.5303919224078899</c:v>
                </c:pt>
                <c:pt idx="69">
                  <c:v>1.5408391957910399</c:v>
                </c:pt>
                <c:pt idx="70">
                  <c:v>1.5515262667801</c:v>
                </c:pt>
                <c:pt idx="71">
                  <c:v>1.56244642446917</c:v>
                </c:pt>
                <c:pt idx="72">
                  <c:v>1.5735934266872</c:v>
                </c:pt>
                <c:pt idx="73">
                  <c:v>1.5849614876476901</c:v>
                </c:pt>
                <c:pt idx="74">
                  <c:v>1.59654526203694</c:v>
                </c:pt>
                <c:pt idx="75">
                  <c:v>1.60833982661641</c:v>
                </c:pt>
                <c:pt idx="76">
                  <c:v>1.6203406602182999</c:v>
                </c:pt>
                <c:pt idx="77">
                  <c:v>1.63254362283898</c:v>
                </c:pt>
                <c:pt idx="78">
                  <c:v>1.6449449343853</c:v>
                </c:pt>
                <c:pt idx="79">
                  <c:v>1.65754115350186</c:v>
                </c:pt>
                <c:pt idx="80">
                  <c:v>1.67032915680148</c:v>
                </c:pt>
                <c:pt idx="81">
                  <c:v>1.6833061187348299</c:v>
                </c:pt>
                <c:pt idx="82">
                  <c:v>1.6964694922647501</c:v>
                </c:pt>
                <c:pt idx="83">
                  <c:v>1.7098169904554601</c:v>
                </c:pt>
                <c:pt idx="84">
                  <c:v>1.72334656904254</c:v>
                </c:pt>
                <c:pt idx="85">
                  <c:v>1.7370564100158901</c:v>
                </c:pt>
                <c:pt idx="86">
                  <c:v>1.7509449062218501</c:v>
                </c:pt>
                <c:pt idx="87">
                  <c:v>1.76501064697143</c:v>
                </c:pt>
                <c:pt idx="88">
                  <c:v>1.7792524046277101</c:v>
                </c:pt>
                <c:pt idx="89">
                  <c:v>1.7936691221352199</c:v>
                </c:pt>
                <c:pt idx="90">
                  <c:v>1.8082599014481699</c:v>
                </c:pt>
                <c:pt idx="91">
                  <c:v>1.8230239928096299</c:v>
                </c:pt>
                <c:pt idx="92">
                  <c:v>1.83796078483245</c:v>
                </c:pt>
                <c:pt idx="93">
                  <c:v>1.85306979533135</c:v>
                </c:pt>
                <c:pt idx="94">
                  <c:v>1.86835066285663</c:v>
                </c:pt>
                <c:pt idx="95">
                  <c:v>1.88380313888088</c:v>
                </c:pt>
                <c:pt idx="96">
                  <c:v>1.8994270805920399</c:v>
                </c:pt>
                <c:pt idx="97">
                  <c:v>1.9152224442480901</c:v>
                </c:pt>
                <c:pt idx="98">
                  <c:v>1.9311892790513301</c:v>
                </c:pt>
                <c:pt idx="99">
                  <c:v>1.94732772150253</c:v>
                </c:pt>
                <c:pt idx="100">
                  <c:v>1.96363799019762</c:v>
                </c:pt>
                <c:pt idx="101">
                  <c:v>1.9801203810326</c:v>
                </c:pt>
                <c:pt idx="102">
                  <c:v>1.9967752627841999</c:v>
                </c:pt>
                <c:pt idx="103">
                  <c:v>2.0136030730365602</c:v>
                </c:pt>
                <c:pt idx="104">
                  <c:v>2.03060431442649</c:v>
                </c:pt>
                <c:pt idx="105">
                  <c:v>2.0477795511817201</c:v>
                </c:pt>
                <c:pt idx="106">
                  <c:v>2.0651294059287801</c:v>
                </c:pt>
                <c:pt idx="107">
                  <c:v>2.0826545567489498</c:v>
                </c:pt>
                <c:pt idx="108">
                  <c:v>2.1003557344625201</c:v>
                </c:pt>
                <c:pt idx="109">
                  <c:v>2.1182337201230199</c:v>
                </c:pt>
                <c:pt idx="110">
                  <c:v>2.1362893427049001</c:v>
                </c:pt>
                <c:pt idx="111">
                  <c:v>2.1545234769692101</c:v>
                </c:pt>
                <c:pt idx="112">
                  <c:v>2.1729370414933</c:v>
                </c:pt>
                <c:pt idx="113">
                  <c:v>2.19153099685155</c:v>
                </c:pt>
                <c:pt idx="114">
                  <c:v>2.2103063439355002</c:v>
                </c:pt>
                <c:pt idx="115">
                  <c:v>2.2292641224023901</c:v>
                </c:pt>
                <c:pt idx="116">
                  <c:v>2.2484054092421899</c:v>
                </c:pt>
                <c:pt idx="117">
                  <c:v>2.26773131745417</c:v>
                </c:pt>
                <c:pt idx="118">
                  <c:v>2.2872429948244801</c:v>
                </c:pt>
                <c:pt idx="119">
                  <c:v>2.3069416227971402</c:v>
                </c:pt>
                <c:pt idx="120">
                  <c:v>2.3268284154314798</c:v>
                </c:pt>
                <c:pt idx="121">
                  <c:v>2.3469046184394999</c:v>
                </c:pt>
                <c:pt idx="122">
                  <c:v>2.3671715082972602</c:v>
                </c:pt>
                <c:pt idx="123">
                  <c:v>2.38763039142489</c:v>
                </c:pt>
                <c:pt idx="124">
                  <c:v>2.4082826034301101</c:v>
                </c:pt>
                <c:pt idx="125">
                  <c:v>2.4291295084108602</c:v>
                </c:pt>
              </c:numCache>
            </c:numRef>
          </c:yVal>
          <c:smooth val="1"/>
        </c:ser>
        <c:dLbls>
          <c:showLegendKey val="0"/>
          <c:showVal val="0"/>
          <c:showCatName val="0"/>
          <c:showSerName val="0"/>
          <c:showPercent val="0"/>
          <c:showBubbleSize val="0"/>
        </c:dLbls>
        <c:axId val="615007128"/>
        <c:axId val="615007520"/>
      </c:scatterChart>
      <c:valAx>
        <c:axId val="615007128"/>
        <c:scaling>
          <c:orientation val="minMax"/>
          <c:max val="70"/>
          <c:min val="5"/>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615007520"/>
        <c:crosses val="autoZero"/>
        <c:crossBetween val="midCat"/>
        <c:majorUnit val="5"/>
      </c:valAx>
      <c:valAx>
        <c:axId val="6150075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7128"/>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Microsoft_Excel_Worksheet5!$B$2:$B$10002</c:f>
              <c:numCache>
                <c:formatCode>General</c:formatCode>
                <c:ptCount val="10001"/>
                <c:pt idx="0">
                  <c:v>1.38185550803631</c:v>
                </c:pt>
                <c:pt idx="1">
                  <c:v>1.2754296006735799</c:v>
                </c:pt>
                <c:pt idx="2">
                  <c:v>1.1794070849834399</c:v>
                </c:pt>
                <c:pt idx="3">
                  <c:v>1.09803445072777</c:v>
                </c:pt>
                <c:pt idx="4">
                  <c:v>1.0345983061095501</c:v>
                </c:pt>
                <c:pt idx="5">
                  <c:v>0.99169978947425497</c:v>
                </c:pt>
                <c:pt idx="6">
                  <c:v>0.96921939266287205</c:v>
                </c:pt>
                <c:pt idx="7">
                  <c:v>0.96237891806923304</c:v>
                </c:pt>
                <c:pt idx="8">
                  <c:v>0.96671890368473001</c:v>
                </c:pt>
                <c:pt idx="9">
                  <c:v>0.97821067832050901</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Microsoft_Excel_Worksheet5!$C$2:$C$10002</c:f>
              <c:numCache>
                <c:formatCode>General</c:formatCode>
                <c:ptCount val="10001"/>
                <c:pt idx="0">
                  <c:v>1.1695548489163099</c:v>
                </c:pt>
                <c:pt idx="1">
                  <c:v>1.1257258084188699</c:v>
                </c:pt>
                <c:pt idx="2">
                  <c:v>1.0841370969595301</c:v>
                </c:pt>
                <c:pt idx="3">
                  <c:v>1.0468641669493699</c:v>
                </c:pt>
                <c:pt idx="4">
                  <c:v>1.0163786009512701</c:v>
                </c:pt>
                <c:pt idx="5">
                  <c:v>0.98691251041497097</c:v>
                </c:pt>
                <c:pt idx="6">
                  <c:v>0.94668346274974102</c:v>
                </c:pt>
                <c:pt idx="7">
                  <c:v>0.92091716757037101</c:v>
                </c:pt>
                <c:pt idx="8">
                  <c:v>0.90222363155171204</c:v>
                </c:pt>
                <c:pt idx="9">
                  <c:v>0.88671639437893801</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Microsoft_Excel_Worksheet5!$D$2:$D$10002</c:f>
              <c:numCache>
                <c:formatCode>General</c:formatCode>
                <c:ptCount val="10001"/>
                <c:pt idx="0">
                  <c:v>1.63269353879353</c:v>
                </c:pt>
                <c:pt idx="1">
                  <c:v>1.44504163812249</c:v>
                </c:pt>
                <c:pt idx="2">
                  <c:v>1.2830490498020899</c:v>
                </c:pt>
                <c:pt idx="3">
                  <c:v>1.1517059166314501</c:v>
                </c:pt>
                <c:pt idx="4">
                  <c:v>1.0531446195373799</c:v>
                </c:pt>
                <c:pt idx="5">
                  <c:v>0.996510290491464</c:v>
                </c:pt>
                <c:pt idx="6">
                  <c:v>0.99229179348421503</c:v>
                </c:pt>
                <c:pt idx="7">
                  <c:v>1.0057073693040199</c:v>
                </c:pt>
                <c:pt idx="8">
                  <c:v>1.0358246071809301</c:v>
                </c:pt>
                <c:pt idx="9">
                  <c:v>1.0791456403041799</c:v>
                </c:pt>
              </c:numCache>
            </c:numRef>
          </c:yVal>
          <c:smooth val="1"/>
        </c:ser>
        <c:dLbls>
          <c:showLegendKey val="0"/>
          <c:showVal val="0"/>
          <c:showCatName val="0"/>
          <c:showSerName val="0"/>
          <c:showPercent val="0"/>
          <c:showBubbleSize val="0"/>
        </c:dLbls>
        <c:axId val="615008304"/>
        <c:axId val="615008696"/>
      </c:scatterChart>
      <c:valAx>
        <c:axId val="615008304"/>
        <c:scaling>
          <c:orientation val="minMax"/>
          <c:max val="125"/>
          <c:min val="35"/>
        </c:scaling>
        <c:delete val="0"/>
        <c:axPos val="b"/>
        <c:title>
          <c:tx>
            <c:rich>
              <a:bodyPr/>
              <a:lstStyle/>
              <a:p>
                <a:pPr>
                  <a:defRPr sz="1700"/>
                </a:pPr>
                <a:r>
                  <a:rPr lang="en-US" sz="1700" dirty="0" smtClean="0"/>
                  <a:t>Estimated GFR</a:t>
                </a:r>
                <a:endParaRPr lang="en-US" sz="1700" dirty="0"/>
              </a:p>
            </c:rich>
          </c:tx>
          <c:layout>
            <c:manualLayout>
              <c:xMode val="edge"/>
              <c:yMode val="edge"/>
              <c:x val="0.4425811209439528"/>
              <c:y val="0.88582020997375333"/>
            </c:manualLayout>
          </c:layout>
          <c:overlay val="0"/>
        </c:title>
        <c:numFmt formatCode="#,##0" sourceLinked="0"/>
        <c:majorTickMark val="out"/>
        <c:minorTickMark val="none"/>
        <c:tickLblPos val="nextTo"/>
        <c:txPr>
          <a:bodyPr rot="0"/>
          <a:lstStyle/>
          <a:p>
            <a:pPr>
              <a:defRPr sz="1500" b="1"/>
            </a:pPr>
            <a:endParaRPr lang="en-US"/>
          </a:p>
        </c:txPr>
        <c:crossAx val="615008696"/>
        <c:crosses val="autoZero"/>
        <c:crossBetween val="midCat"/>
        <c:majorUnit val="10"/>
      </c:valAx>
      <c:valAx>
        <c:axId val="6150086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8304"/>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Microsoft_Excel_Worksheet6!$B$2:$B$10002</c:f>
              <c:numCache>
                <c:formatCode>General</c:formatCode>
                <c:ptCount val="10001"/>
                <c:pt idx="0">
                  <c:v>1.3345568235954901</c:v>
                </c:pt>
                <c:pt idx="1">
                  <c:v>1.27147380926051</c:v>
                </c:pt>
                <c:pt idx="2">
                  <c:v>1.2116551134664699</c:v>
                </c:pt>
                <c:pt idx="3">
                  <c:v>1.1562670076383601</c:v>
                </c:pt>
                <c:pt idx="4">
                  <c:v>1.106502184095</c:v>
                </c:pt>
                <c:pt idx="5">
                  <c:v>1.06333218173788</c:v>
                </c:pt>
                <c:pt idx="6">
                  <c:v>1.0275801231281201</c:v>
                </c:pt>
                <c:pt idx="7">
                  <c:v>1</c:v>
                </c:pt>
                <c:pt idx="8">
                  <c:v>0.98100880632235099</c:v>
                </c:pt>
                <c:pt idx="9">
                  <c:v>0.96974940674711396</c:v>
                </c:pt>
                <c:pt idx="10">
                  <c:v>0.96522481524216197</c:v>
                </c:pt>
                <c:pt idx="11">
                  <c:v>0.96660358932771595</c:v>
                </c:pt>
                <c:pt idx="12">
                  <c:v>0.97316823696999499</c:v>
                </c:pt>
                <c:pt idx="13">
                  <c:v>0.98427323169049996</c:v>
                </c:pt>
                <c:pt idx="14">
                  <c:v>0.99931010279424004</c:v>
                </c:pt>
                <c:pt idx="15">
                  <c:v>1.0176779532729401</c:v>
                </c:pt>
                <c:pt idx="16">
                  <c:v>1.0387584447740801</c:v>
                </c:pt>
                <c:pt idx="17">
                  <c:v>1.0618948411168201</c:v>
                </c:pt>
                <c:pt idx="18">
                  <c:v>1.08637515633183</c:v>
                </c:pt>
                <c:pt idx="19">
                  <c:v>1.11156117311457</c:v>
                </c:pt>
                <c:pt idx="20">
                  <c:v>1.1373310908063901</c:v>
                </c:pt>
                <c:pt idx="21">
                  <c:v>1.16369844629462</c:v>
                </c:pt>
                <c:pt idx="22">
                  <c:v>1.1906770902995001</c:v>
                </c:pt>
                <c:pt idx="23">
                  <c:v>1.2182811946499399</c:v>
                </c:pt>
                <c:pt idx="24">
                  <c:v>1.2465252597279299</c:v>
                </c:pt>
                <c:pt idx="25">
                  <c:v>1.27542412208559</c:v>
                </c:pt>
                <c:pt idx="26">
                  <c:v>1.3049929622387699</c:v>
                </c:pt>
                <c:pt idx="27">
                  <c:v>1.33524731264133</c:v>
                </c:pt>
                <c:pt idx="28">
                  <c:v>1.36620306584435</c:v>
                </c:pt>
                <c:pt idx="29">
                  <c:v>1.3978764828443899</c:v>
                </c:pt>
                <c:pt idx="30">
                  <c:v>1.43028420162544</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Microsoft_Excel_Worksheet6!$C$2:$C$10002</c:f>
              <c:numCache>
                <c:formatCode>General</c:formatCode>
                <c:ptCount val="10001"/>
                <c:pt idx="0">
                  <c:v>1.1324513428873599</c:v>
                </c:pt>
                <c:pt idx="1">
                  <c:v>1.1089395220029801</c:v>
                </c:pt>
                <c:pt idx="2">
                  <c:v>1.08598323897214</c:v>
                </c:pt>
                <c:pt idx="3">
                  <c:v>1.06410563235299</c:v>
                </c:pt>
                <c:pt idx="4">
                  <c:v>1.0439186455438201</c:v>
                </c:pt>
                <c:pt idx="5">
                  <c:v>1.0260352748426</c:v>
                </c:pt>
                <c:pt idx="6">
                  <c:v>1.0111220358795501</c:v>
                </c:pt>
                <c:pt idx="7">
                  <c:v>1</c:v>
                </c:pt>
                <c:pt idx="8">
                  <c:v>0.96855713026002999</c:v>
                </c:pt>
                <c:pt idx="9">
                  <c:v>0.94753036467352303</c:v>
                </c:pt>
                <c:pt idx="10">
                  <c:v>0.93433904564386405</c:v>
                </c:pt>
                <c:pt idx="11">
                  <c:v>0.92676946974568297</c:v>
                </c:pt>
                <c:pt idx="12">
                  <c:v>0.92303785857395304</c:v>
                </c:pt>
                <c:pt idx="13">
                  <c:v>0.92183952777031397</c:v>
                </c:pt>
                <c:pt idx="14">
                  <c:v>0.92229264925538401</c:v>
                </c:pt>
                <c:pt idx="15">
                  <c:v>0.92380869938232701</c:v>
                </c:pt>
                <c:pt idx="16">
                  <c:v>0.92596645702008595</c:v>
                </c:pt>
                <c:pt idx="17">
                  <c:v>0.928426171515915</c:v>
                </c:pt>
                <c:pt idx="18">
                  <c:v>0.93088126959186002</c:v>
                </c:pt>
                <c:pt idx="19">
                  <c:v>0.93310135476648504</c:v>
                </c:pt>
                <c:pt idx="20">
                  <c:v>0.93511091509586297</c:v>
                </c:pt>
                <c:pt idx="21">
                  <c:v>0.93697072115878199</c:v>
                </c:pt>
                <c:pt idx="22">
                  <c:v>0.93872062645772902</c:v>
                </c:pt>
                <c:pt idx="23">
                  <c:v>0.94038775977292599</c:v>
                </c:pt>
                <c:pt idx="24">
                  <c:v>0.94199118413443195</c:v>
                </c:pt>
                <c:pt idx="25">
                  <c:v>0.94354466494449896</c:v>
                </c:pt>
                <c:pt idx="26">
                  <c:v>0.94505837909840995</c:v>
                </c:pt>
                <c:pt idx="27">
                  <c:v>0.94654000643054503</c:v>
                </c:pt>
                <c:pt idx="28">
                  <c:v>0.94799544769433997</c:v>
                </c:pt>
                <c:pt idx="29">
                  <c:v>0.94942930940827097</c:v>
                </c:pt>
                <c:pt idx="30">
                  <c:v>0.95084523897778295</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Microsoft_Excel_Worksheet6!$D$2:$D$10002</c:f>
              <c:numCache>
                <c:formatCode>General</c:formatCode>
                <c:ptCount val="10001"/>
                <c:pt idx="0">
                  <c:v>1.5727315143309</c:v>
                </c:pt>
                <c:pt idx="1">
                  <c:v>1.4578303104532</c:v>
                </c:pt>
                <c:pt idx="2">
                  <c:v>1.3518699564635801</c:v>
                </c:pt>
                <c:pt idx="3">
                  <c:v>1.2564104091777499</c:v>
                </c:pt>
                <c:pt idx="4">
                  <c:v>1.17283764269695</c:v>
                </c:pt>
                <c:pt idx="5">
                  <c:v>1.10198485027027</c:v>
                </c:pt>
                <c:pt idx="6">
                  <c:v>1.04430609953969</c:v>
                </c:pt>
                <c:pt idx="7">
                  <c:v>1</c:v>
                </c:pt>
                <c:pt idx="8">
                  <c:v>0.99362055991847598</c:v>
                </c:pt>
                <c:pt idx="9">
                  <c:v>0.99248947257790998</c:v>
                </c:pt>
                <c:pt idx="10">
                  <c:v>0.99713155337230697</c:v>
                </c:pt>
                <c:pt idx="11">
                  <c:v>1.0081498467548899</c:v>
                </c:pt>
                <c:pt idx="12">
                  <c:v>1.02602120666041</c:v>
                </c:pt>
                <c:pt idx="13">
                  <c:v>1.05093540191937</c:v>
                </c:pt>
                <c:pt idx="14">
                  <c:v>1.0827590161895699</c:v>
                </c:pt>
                <c:pt idx="15">
                  <c:v>1.12108536894084</c:v>
                </c:pt>
                <c:pt idx="16">
                  <c:v>1.16528962621598</c:v>
                </c:pt>
                <c:pt idx="17">
                  <c:v>1.2145506968522499</c:v>
                </c:pt>
                <c:pt idx="18">
                  <c:v>1.2678426549633699</c:v>
                </c:pt>
                <c:pt idx="19">
                  <c:v>1.32415223197812</c:v>
                </c:pt>
                <c:pt idx="20">
                  <c:v>1.3832819072401099</c:v>
                </c:pt>
                <c:pt idx="21">
                  <c:v>1.44528963747526</c:v>
                </c:pt>
                <c:pt idx="22">
                  <c:v>1.5102597017749899</c:v>
                </c:pt>
                <c:pt idx="23">
                  <c:v>1.5782947553422799</c:v>
                </c:pt>
                <c:pt idx="24">
                  <c:v>1.6495114278246099</c:v>
                </c:pt>
                <c:pt idx="25">
                  <c:v>1.72403782421205</c:v>
                </c:pt>
                <c:pt idx="26">
                  <c:v>1.8020120969853699</c:v>
                </c:pt>
                <c:pt idx="27">
                  <c:v>1.88358164874538</c:v>
                </c:pt>
                <c:pt idx="28">
                  <c:v>1.9689027216977799</c:v>
                </c:pt>
                <c:pt idx="29">
                  <c:v>2.0581402342711201</c:v>
                </c:pt>
                <c:pt idx="30">
                  <c:v>2.1514677820952</c:v>
                </c:pt>
              </c:numCache>
            </c:numRef>
          </c:yVal>
          <c:smooth val="1"/>
        </c:ser>
        <c:dLbls>
          <c:showLegendKey val="0"/>
          <c:showVal val="0"/>
          <c:showCatName val="0"/>
          <c:showSerName val="0"/>
          <c:showPercent val="0"/>
          <c:showBubbleSize val="0"/>
        </c:dLbls>
        <c:axId val="615009480"/>
        <c:axId val="615009872"/>
      </c:scatterChart>
      <c:valAx>
        <c:axId val="615009480"/>
        <c:scaling>
          <c:orientation val="minMax"/>
          <c:max val="30"/>
          <c:min val="0"/>
        </c:scaling>
        <c:delete val="0"/>
        <c:axPos val="b"/>
        <c:title>
          <c:tx>
            <c:rich>
              <a:bodyPr/>
              <a:lstStyle/>
              <a:p>
                <a:pPr>
                  <a:defRPr sz="1700"/>
                </a:pPr>
                <a:r>
                  <a:rPr lang="en-US" sz="1700" dirty="0" smtClean="0"/>
                  <a:t>Center volume: prev ped TXs within 1 yr</a:t>
                </a:r>
                <a:endParaRPr lang="en-US" sz="1700" dirty="0"/>
              </a:p>
            </c:rich>
          </c:tx>
          <c:layout>
            <c:manualLayout>
              <c:xMode val="edge"/>
              <c:yMode val="edge"/>
              <c:x val="0.29347716767704923"/>
              <c:y val="0.88582020997375333"/>
            </c:manualLayout>
          </c:layout>
          <c:overlay val="0"/>
        </c:title>
        <c:numFmt formatCode="#,##0" sourceLinked="0"/>
        <c:majorTickMark val="out"/>
        <c:minorTickMark val="none"/>
        <c:tickLblPos val="nextTo"/>
        <c:txPr>
          <a:bodyPr rot="0"/>
          <a:lstStyle/>
          <a:p>
            <a:pPr>
              <a:defRPr sz="1500" b="1"/>
            </a:pPr>
            <a:endParaRPr lang="en-US"/>
          </a:p>
        </c:txPr>
        <c:crossAx val="615009872"/>
        <c:crosses val="autoZero"/>
        <c:crossBetween val="midCat"/>
        <c:majorUnit val="5"/>
      </c:valAx>
      <c:valAx>
        <c:axId val="6150098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0948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1.2813975343877699</c:v>
                </c:pt>
                <c:pt idx="1">
                  <c:v>1.27504542968365</c:v>
                </c:pt>
                <c:pt idx="2">
                  <c:v>1.26872481343887</c:v>
                </c:pt>
                <c:pt idx="3">
                  <c:v>1.26243581828611</c:v>
                </c:pt>
                <c:pt idx="4">
                  <c:v>1.25618016499156</c:v>
                </c:pt>
                <c:pt idx="5">
                  <c:v>1.24996008421037</c:v>
                </c:pt>
                <c:pt idx="6">
                  <c:v>1.24377776034723</c:v>
                </c:pt>
                <c:pt idx="7">
                  <c:v>1.23763533173527</c:v>
                </c:pt>
                <c:pt idx="8">
                  <c:v>1.23153489136932</c:v>
                </c:pt>
                <c:pt idx="9">
                  <c:v>1.2254784876746101</c:v>
                </c:pt>
                <c:pt idx="10">
                  <c:v>1.2194681253095601</c:v>
                </c:pt>
                <c:pt idx="11">
                  <c:v>1.21350576600126</c:v>
                </c:pt>
                <c:pt idx="12">
                  <c:v>1.2075933294122201</c:v>
                </c:pt>
                <c:pt idx="13">
                  <c:v>1.20173269403715</c:v>
                </c:pt>
                <c:pt idx="14">
                  <c:v>1.1959256981285</c:v>
                </c:pt>
                <c:pt idx="15">
                  <c:v>1.1901741406495201</c:v>
                </c:pt>
                <c:pt idx="16">
                  <c:v>1.1844797822536</c:v>
                </c:pt>
                <c:pt idx="17">
                  <c:v>1.17884434628896</c:v>
                </c:pt>
                <c:pt idx="18">
                  <c:v>1.1732695198274301</c:v>
                </c:pt>
                <c:pt idx="19">
                  <c:v>1.16775695471639</c:v>
                </c:pt>
                <c:pt idx="20">
                  <c:v>1.1623082686528601</c:v>
                </c:pt>
                <c:pt idx="21">
                  <c:v>1.15692504627888</c:v>
                </c:pt>
                <c:pt idx="22">
                  <c:v>1.15160884029727</c:v>
                </c:pt>
                <c:pt idx="23">
                  <c:v>1.14636117260695</c:v>
                </c:pt>
                <c:pt idx="24">
                  <c:v>1.1411835354570901</c:v>
                </c:pt>
                <c:pt idx="25">
                  <c:v>1.1360773926193799</c:v>
                </c:pt>
                <c:pt idx="26">
                  <c:v>1.1310441805778</c:v>
                </c:pt>
                <c:pt idx="27">
                  <c:v>1.1260853097352299</c:v>
                </c:pt>
                <c:pt idx="28">
                  <c:v>1.12120216563641</c:v>
                </c:pt>
                <c:pt idx="29">
                  <c:v>1.1163961102068101</c:v>
                </c:pt>
                <c:pt idx="30">
                  <c:v>1.1116684830068699</c:v>
                </c:pt>
                <c:pt idx="31">
                  <c:v>1.10702060250144</c:v>
                </c:pt>
                <c:pt idx="32">
                  <c:v>1.1024537673438599</c:v>
                </c:pt>
                <c:pt idx="33">
                  <c:v>1.09796925767468</c:v>
                </c:pt>
                <c:pt idx="34">
                  <c:v>1.09356833643466</c:v>
                </c:pt>
                <c:pt idx="35">
                  <c:v>1.08925225069198</c:v>
                </c:pt>
                <c:pt idx="36">
                  <c:v>1.0850222329836601</c:v>
                </c:pt>
                <c:pt idx="37">
                  <c:v>1.08087950267104</c:v>
                </c:pt>
                <c:pt idx="38">
                  <c:v>1.07682526730946</c:v>
                </c:pt>
                <c:pt idx="39">
                  <c:v>1.0728607240322801</c:v>
                </c:pt>
                <c:pt idx="40">
                  <c:v>1.0689870609493199</c:v>
                </c:pt>
                <c:pt idx="41">
                  <c:v>1.0652054585600701</c:v>
                </c:pt>
                <c:pt idx="42">
                  <c:v>1.0615170911818199</c:v>
                </c:pt>
                <c:pt idx="43">
                  <c:v>1.0579231283932999</c:v>
                </c:pt>
                <c:pt idx="44">
                  <c:v>1.05442473649399</c:v>
                </c:pt>
                <c:pt idx="45">
                  <c:v>1.0510230799798299</c:v>
                </c:pt>
                <c:pt idx="46">
                  <c:v>1.04771932303576</c:v>
                </c:pt>
                <c:pt idx="47">
                  <c:v>1.0445146310457301</c:v>
                </c:pt>
                <c:pt idx="48">
                  <c:v>1.0414101721209501</c:v>
                </c:pt>
                <c:pt idx="49">
                  <c:v>1.03840711864706</c:v>
                </c:pt>
                <c:pt idx="50">
                  <c:v>1.03550664885115</c:v>
                </c:pt>
                <c:pt idx="51">
                  <c:v>1.0327099483894</c:v>
                </c:pt>
                <c:pt idx="52">
                  <c:v>1.03001821195655</c:v>
                </c:pt>
                <c:pt idx="53">
                  <c:v>1.02743264491801</c:v>
                </c:pt>
                <c:pt idx="54">
                  <c:v>1.0249544649659299</c:v>
                </c:pt>
                <c:pt idx="55">
                  <c:v>1.0225849038004</c:v>
                </c:pt>
                <c:pt idx="56">
                  <c:v>1.02032520883704</c:v>
                </c:pt>
                <c:pt idx="57">
                  <c:v>1.0181766449424099</c:v>
                </c:pt>
                <c:pt idx="58">
                  <c:v>1.0161404961987199</c:v>
                </c:pt>
                <c:pt idx="59">
                  <c:v>1.0142180676993</c:v>
                </c:pt>
                <c:pt idx="60">
                  <c:v>1.0124106873766601</c:v>
                </c:pt>
                <c:pt idx="61">
                  <c:v>1.0107197078647101</c:v>
                </c:pt>
                <c:pt idx="62">
                  <c:v>1.0091465083971001</c:v>
                </c:pt>
                <c:pt idx="63">
                  <c:v>1.0076924967434999</c:v>
                </c:pt>
                <c:pt idx="64">
                  <c:v>1.0063591111860799</c:v>
                </c:pt>
                <c:pt idx="65">
                  <c:v>1.0051478225380399</c:v>
                </c:pt>
                <c:pt idx="66">
                  <c:v>1.0040601362068</c:v>
                </c:pt>
                <c:pt idx="67">
                  <c:v>1.00309759430395</c:v>
                </c:pt>
                <c:pt idx="68">
                  <c:v>1.0022617778045799</c:v>
                </c:pt>
                <c:pt idx="69">
                  <c:v>1.00155430875871</c:v>
                </c:pt>
                <c:pt idx="70">
                  <c:v>1.0009768525573799</c:v>
                </c:pt>
                <c:pt idx="71">
                  <c:v>1.0005311202564799</c:v>
                </c:pt>
                <c:pt idx="72">
                  <c:v>1.0002188709612401</c:v>
                </c:pt>
                <c:pt idx="73">
                  <c:v>1.0000419142747199</c:v>
                </c:pt>
                <c:pt idx="74">
                  <c:v>1.0000021123629499</c:v>
                </c:pt>
                <c:pt idx="75">
                  <c:v>1.0001006251325899</c:v>
                </c:pt>
                <c:pt idx="76">
                  <c:v>1.0003363622654</c:v>
                </c:pt>
                <c:pt idx="77">
                  <c:v>1.00070785143903</c:v>
                </c:pt>
                <c:pt idx="78">
                  <c:v>1.0012136736983801</c:v>
                </c:pt>
                <c:pt idx="79">
                  <c:v>1.00185246143878</c:v>
                </c:pt>
                <c:pt idx="80">
                  <c:v>1.0026228964445201</c:v>
                </c:pt>
                <c:pt idx="81">
                  <c:v>1.00352370798014</c:v>
                </c:pt>
                <c:pt idx="82">
                  <c:v>1.00455367093174</c:v>
                </c:pt>
                <c:pt idx="83">
                  <c:v>1.00571160399585</c:v>
                </c:pt>
                <c:pt idx="84">
                  <c:v>1.0069963679134299</c:v>
                </c:pt>
                <c:pt idx="85">
                  <c:v>1.00840686374679</c:v>
                </c:pt>
                <c:pt idx="86">
                  <c:v>1.00994203119702</c:v>
                </c:pt>
                <c:pt idx="87">
                  <c:v>1.01160084695998</c:v>
                </c:pt>
                <c:pt idx="88">
                  <c:v>1.01338232311873</c:v>
                </c:pt>
                <c:pt idx="89">
                  <c:v>1.01528550557044</c:v>
                </c:pt>
                <c:pt idx="90">
                  <c:v>1.0173094724859</c:v>
                </c:pt>
                <c:pt idx="91">
                  <c:v>1.0194533327998101</c:v>
                </c:pt>
                <c:pt idx="92">
                  <c:v>1.0217162247301701</c:v>
                </c:pt>
                <c:pt idx="93">
                  <c:v>1.0240973143249801</c:v>
                </c:pt>
                <c:pt idx="94">
                  <c:v>1.02659579403486</c:v>
                </c:pt>
                <c:pt idx="95">
                  <c:v>1.02921088130974</c:v>
                </c:pt>
                <c:pt idx="96">
                  <c:v>1.03194181721853</c:v>
                </c:pt>
                <c:pt idx="97">
                  <c:v>1.03478786508999</c:v>
                </c:pt>
                <c:pt idx="98">
                  <c:v>1.0377483091737101</c:v>
                </c:pt>
                <c:pt idx="99">
                  <c:v>1.0408224533197501</c:v>
                </c:pt>
                <c:pt idx="100">
                  <c:v>1.04400961967574</c:v>
                </c:pt>
                <c:pt idx="101">
                  <c:v>1.04730914740031</c:v>
                </c:pt>
                <c:pt idx="102">
                  <c:v>1.05072039139153</c:v>
                </c:pt>
                <c:pt idx="103">
                  <c:v>1.05424272102949</c:v>
                </c:pt>
                <c:pt idx="104">
                  <c:v>1.0578755189318101</c:v>
                </c:pt>
                <c:pt idx="105">
                  <c:v>1.0616181797211099</c:v>
                </c:pt>
                <c:pt idx="106">
                  <c:v>1.0654701088035701</c:v>
                </c:pt>
                <c:pt idx="107">
                  <c:v>1.06943072115755</c:v>
                </c:pt>
                <c:pt idx="108">
                  <c:v>1.0734994401315301</c:v>
                </c:pt>
                <c:pt idx="109">
                  <c:v>1.07767569625038</c:v>
                </c:pt>
                <c:pt idx="110">
                  <c:v>1.0819589260294</c:v>
                </c:pt>
                <c:pt idx="111">
                  <c:v>1.0863485707951499</c:v>
                </c:pt>
                <c:pt idx="112">
                  <c:v>1.0908440755126001</c:v>
                </c:pt>
                <c:pt idx="113">
                  <c:v>1.0954448876176801</c:v>
                </c:pt>
                <c:pt idx="114">
                  <c:v>1.10015045585495</c:v>
                </c:pt>
                <c:pt idx="115">
                  <c:v>1.1049602291194001</c:v>
                </c:pt>
                <c:pt idx="116">
                  <c:v>1.1098736553022099</c:v>
                </c:pt>
                <c:pt idx="117">
                  <c:v>1.11489018013971</c:v>
                </c:pt>
                <c:pt idx="118">
                  <c:v>1.12000924606519</c:v>
                </c:pt>
                <c:pt idx="119">
                  <c:v>1.12523029106313</c:v>
                </c:pt>
                <c:pt idx="120">
                  <c:v>1.1305527475253101</c:v>
                </c:pt>
                <c:pt idx="121">
                  <c:v>1.1359760411087301</c:v>
                </c:pt>
                <c:pt idx="122">
                  <c:v>1.14149958959469</c:v>
                </c:pt>
                <c:pt idx="123">
                  <c:v>1.1471228017489801</c:v>
                </c:pt>
                <c:pt idx="124">
                  <c:v>1.1528450761828499</c:v>
                </c:pt>
                <c:pt idx="125">
                  <c:v>1.15866580021452</c:v>
                </c:pt>
                <c:pt idx="126">
                  <c:v>1.16458434873112</c:v>
                </c:pt>
                <c:pt idx="127">
                  <c:v>1.1706000830509</c:v>
                </c:pt>
                <c:pt idx="128">
                  <c:v>1.17671234978557</c:v>
                </c:pt>
                <c:pt idx="129">
                  <c:v>1.1829204797027799</c:v>
                </c:pt>
                <c:pt idx="130">
                  <c:v>1.1892237865886399</c:v>
                </c:pt>
                <c:pt idx="131">
                  <c:v>1.19562156611034</c:v>
                </c:pt>
                <c:pt idx="132">
                  <c:v>1.20211309467896</c:v>
                </c:pt>
                <c:pt idx="133">
                  <c:v>1.20869762831241</c:v>
                </c:pt>
                <c:pt idx="134">
                  <c:v>1.21537440149878</c:v>
                </c:pt>
                <c:pt idx="135">
                  <c:v>1.2221426260602399</c:v>
                </c:pt>
                <c:pt idx="136">
                  <c:v>1.2290014900175501</c:v>
                </c:pt>
                <c:pt idx="137">
                  <c:v>1.2359501564556701</c:v>
                </c:pt>
                <c:pt idx="138">
                  <c:v>1.2429877623904799</c:v>
                </c:pt>
                <c:pt idx="139">
                  <c:v>1.25011341763715</c:v>
                </c:pt>
                <c:pt idx="140">
                  <c:v>1.2573262036804</c:v>
                </c:pt>
                <c:pt idx="141">
                  <c:v>1.2646251725470701</c:v>
                </c:pt>
                <c:pt idx="142">
                  <c:v>1.2720093456814701</c:v>
                </c:pt>
                <c:pt idx="143">
                  <c:v>1.27947771282397</c:v>
                </c:pt>
                <c:pt idx="144">
                  <c:v>1.28702923089334</c:v>
                </c:pt>
                <c:pt idx="145">
                  <c:v>1.2946628228734001</c:v>
                </c:pt>
                <c:pt idx="146">
                  <c:v>1.30237737670465</c:v>
                </c:pt>
                <c:pt idx="147">
                  <c:v>1.31017174418144</c:v>
                </c:pt>
                <c:pt idx="148">
                  <c:v>1.3180447398553501</c:v>
                </c:pt>
                <c:pt idx="149">
                  <c:v>1.32599513994564</c:v>
                </c:pt>
                <c:pt idx="150">
                  <c:v>1.3340216812574199</c:v>
                </c:pt>
                <c:pt idx="151">
                  <c:v>1.3421230601083201</c:v>
                </c:pt>
                <c:pt idx="152">
                  <c:v>1.3502979312647101</c:v>
                </c:pt>
                <c:pt idx="153">
                  <c:v>1.3585449068880999</c:v>
                </c:pt>
                <c:pt idx="154">
                  <c:v>1.36686255549285</c:v>
                </c:pt>
                <c:pt idx="155">
                  <c:v>1.37524940091613</c:v>
                </c:pt>
                <c:pt idx="156">
                  <c:v>1.38370392130108</c:v>
                </c:pt>
                <c:pt idx="157">
                  <c:v>1.3922245480942801</c:v>
                </c:pt>
                <c:pt idx="158">
                  <c:v>1.4008096650586399</c:v>
                </c:pt>
                <c:pt idx="159">
                  <c:v>1.40945760730287</c:v>
                </c:pt>
                <c:pt idx="160">
                  <c:v>1.41816666032862</c:v>
                </c:pt>
                <c:pt idx="161">
                  <c:v>1.4269350590966601</c:v>
                </c:pt>
                <c:pt idx="162">
                  <c:v>1.43576098711322</c:v>
                </c:pt>
                <c:pt idx="163">
                  <c:v>1.44464263103051</c:v>
                </c:pt>
                <c:pt idx="164">
                  <c:v>1.45357925698262</c:v>
                </c:pt>
                <c:pt idx="165">
                  <c:v>1.4625711653150799</c:v>
                </c:pt>
                <c:pt idx="166">
                  <c:v>1.4716186980072501</c:v>
                </c:pt>
                <c:pt idx="167">
                  <c:v>1.4807221991539901</c:v>
                </c:pt>
                <c:pt idx="168">
                  <c:v>1.48988201497874</c:v>
                </c:pt>
                <c:pt idx="169">
                  <c:v>1.49909849384669</c:v>
                </c:pt>
                <c:pt idx="170">
                  <c:v>1.50837198627804</c:v>
                </c:pt>
                <c:pt idx="171">
                  <c:v>1.5177028449613299</c:v>
                </c:pt>
                <c:pt idx="172">
                  <c:v>1.5270914247668399</c:v>
                </c:pt>
                <c:pt idx="173">
                  <c:v>1.5365380827600901</c:v>
                </c:pt>
                <c:pt idx="174">
                  <c:v>1.54604317821542</c:v>
                </c:pt>
                <c:pt idx="175">
                  <c:v>1.55560707262968</c:v>
                </c:pt>
                <c:pt idx="176">
                  <c:v>1.5652301297359399</c:v>
                </c:pt>
                <c:pt idx="177">
                  <c:v>1.5749127155173399</c:v>
                </c:pt>
                <c:pt idx="178">
                  <c:v>1.584655198221</c:v>
                </c:pt>
                <c:pt idx="179">
                  <c:v>1.59445794837206</c:v>
                </c:pt>
                <c:pt idx="180">
                  <c:v>1.60432133878772</c:v>
                </c:pt>
                <c:pt idx="181">
                  <c:v>1.61424574459146</c:v>
                </c:pt>
                <c:pt idx="182">
                  <c:v>1.62423154322728</c:v>
                </c:pt>
                <c:pt idx="183">
                  <c:v>1.63427911447407</c:v>
                </c:pt>
                <c:pt idx="184">
                  <c:v>1.64438884046006</c:v>
                </c:pt>
                <c:pt idx="185">
                  <c:v>1.65456110567732</c:v>
                </c:pt>
                <c:pt idx="186">
                  <c:v>1.6647962969964401</c:v>
                </c:pt>
                <c:pt idx="187">
                  <c:v>1.6750948036811599</c:v>
                </c:pt>
                <c:pt idx="188">
                  <c:v>1.6854570174032699</c:v>
                </c:pt>
                <c:pt idx="189">
                  <c:v>1.69588333225745</c:v>
                </c:pt>
                <c:pt idx="190">
                  <c:v>1.7063741447762399</c:v>
                </c:pt>
                <c:pt idx="191">
                  <c:v>1.7169298539451801</c:v>
                </c:pt>
                <c:pt idx="192">
                  <c:v>1.72755086121794</c:v>
                </c:pt>
                <c:pt idx="193">
                  <c:v>1.73823757053159</c:v>
                </c:pt>
                <c:pt idx="194">
                  <c:v>1.7489903883220099</c:v>
                </c:pt>
                <c:pt idx="195">
                  <c:v>1.75980972353927</c:v>
                </c:pt>
                <c:pt idx="196">
                  <c:v>1.77069598766324</c:v>
                </c:pt>
                <c:pt idx="197">
                  <c:v>1.7816495947192299</c:v>
                </c:pt>
                <c:pt idx="198">
                  <c:v>1.7926709612937199</c:v>
                </c:pt>
                <c:pt idx="199">
                  <c:v>1.80376050655022</c:v>
                </c:pt>
                <c:pt idx="200">
                  <c:v>1.8149186522452001</c:v>
                </c:pt>
                <c:pt idx="201">
                  <c:v>1.8261458227441401</c:v>
                </c:pt>
                <c:pt idx="202">
                  <c:v>1.8374424450376601</c:v>
                </c:pt>
                <c:pt idx="203">
                  <c:v>1.8488089487577599</c:v>
                </c:pt>
                <c:pt idx="204">
                  <c:v>1.86024576619417</c:v>
                </c:pt>
                <c:pt idx="205">
                  <c:v>1.87175333231079</c:v>
                </c:pt>
                <c:pt idx="206">
                  <c:v>1.8833320847622099</c:v>
                </c:pt>
                <c:pt idx="207">
                  <c:v>1.8949824639103801</c:v>
                </c:pt>
                <c:pt idx="208">
                  <c:v>1.90670491284136</c:v>
                </c:pt>
                <c:pt idx="209">
                  <c:v>1.91849987738214</c:v>
                </c:pt>
                <c:pt idx="210">
                  <c:v>1.9303678061176299</c:v>
                </c:pt>
                <c:pt idx="211">
                  <c:v>1.9423091504077099</c:v>
                </c:pt>
                <c:pt idx="212">
                  <c:v>1.95432436440438</c:v>
                </c:pt>
                <c:pt idx="213">
                  <c:v>1.9664139050690499</c:v>
                </c:pt>
                <c:pt idx="214">
                  <c:v>1.9785782321899299</c:v>
                </c:pt>
                <c:pt idx="215">
                  <c:v>1.9908178083994801</c:v>
                </c:pt>
                <c:pt idx="216">
                  <c:v>2.0031330991920302</c:v>
                </c:pt>
                <c:pt idx="217">
                  <c:v>2.0155245729414899</c:v>
                </c:pt>
                <c:pt idx="218">
                  <c:v>2.0279927009191399</c:v>
                </c:pt>
                <c:pt idx="219">
                  <c:v>2.0405379573115701</c:v>
                </c:pt>
                <c:pt idx="220">
                  <c:v>2.0531608192387099</c:v>
                </c:pt>
                <c:pt idx="221">
                  <c:v>2.0658617667719898</c:v>
                </c:pt>
                <c:pt idx="222">
                  <c:v>2.07864128295257</c:v>
                </c:pt>
                <c:pt idx="223">
                  <c:v>2.0914998538097098</c:v>
                </c:pt>
                <c:pt idx="224">
                  <c:v>2.10443796837929</c:v>
                </c:pt>
                <c:pt idx="225">
                  <c:v>2.1174561187223899</c:v>
                </c:pt>
                <c:pt idx="226">
                  <c:v>2.1305547999440102</c:v>
                </c:pt>
                <c:pt idx="227">
                  <c:v>2.1437345102118499</c:v>
                </c:pt>
                <c:pt idx="228">
                  <c:v>2.1569957507753501</c:v>
                </c:pt>
                <c:pt idx="229">
                  <c:v>2.17033902598468</c:v>
                </c:pt>
                <c:pt idx="230">
                  <c:v>2.1837648433099299</c:v>
                </c:pt>
                <c:pt idx="231">
                  <c:v>2.1972737133604299</c:v>
                </c:pt>
                <c:pt idx="232">
                  <c:v>2.2108661499041999</c:v>
                </c:pt>
                <c:pt idx="233">
                  <c:v>2.22454266988739</c:v>
                </c:pt>
                <c:pt idx="234">
                  <c:v>2.2383037934540599</c:v>
                </c:pt>
                <c:pt idx="235">
                  <c:v>2.2521500439658602</c:v>
                </c:pt>
                <c:pt idx="236">
                  <c:v>2.26608194802201</c:v>
                </c:pt>
                <c:pt idx="237">
                  <c:v>2.28010003547928</c:v>
                </c:pt>
                <c:pt idx="238">
                  <c:v>2.2942048394721701</c:v>
                </c:pt>
                <c:pt idx="239">
                  <c:v>2.30839689643317</c:v>
                </c:pt>
                <c:pt idx="240">
                  <c:v>2.3226767461131601</c:v>
                </c:pt>
                <c:pt idx="241">
                  <c:v>2.3370449316019601</c:v>
                </c:pt>
                <c:pt idx="242">
                  <c:v>2.3515019993489501</c:v>
                </c:pt>
                <c:pt idx="243">
                  <c:v>2.3660484991838699</c:v>
                </c:pt>
                <c:pt idx="244">
                  <c:v>2.38068498433775</c:v>
                </c:pt>
                <c:pt idx="245">
                  <c:v>2.3954120114639301</c:v>
                </c:pt>
                <c:pt idx="246">
                  <c:v>2.4102301406592201</c:v>
                </c:pt>
                <c:pt idx="247">
                  <c:v>2.4251399354852299</c:v>
                </c:pt>
                <c:pt idx="248">
                  <c:v>2.4401419629897698</c:v>
                </c:pt>
                <c:pt idx="249">
                  <c:v>2.4552367937284298</c:v>
                </c:pt>
                <c:pt idx="250">
                  <c:v>2.4704250017863298</c:v>
                </c:pt>
                <c:pt idx="251">
                  <c:v>2.4857071647998499</c:v>
                </c:pt>
                <c:pt idx="252">
                  <c:v>2.5010838639786899</c:v>
                </c:pt>
                <c:pt idx="253">
                  <c:v>2.5165556841279302</c:v>
                </c:pt>
                <c:pt idx="254">
                  <c:v>2.53212321367028</c:v>
                </c:pt>
                <c:pt idx="255">
                  <c:v>2.5477870446684499</c:v>
                </c:pt>
                <c:pt idx="256">
                  <c:v>2.5635477728476901</c:v>
                </c:pt>
                <c:pt idx="257">
                  <c:v>2.57940599761845</c:v>
                </c:pt>
                <c:pt idx="258">
                  <c:v>2.59536232209912</c:v>
                </c:pt>
                <c:pt idx="259">
                  <c:v>2.6114173531390401</c:v>
                </c:pt>
                <c:pt idx="260">
                  <c:v>2.6275717013415298</c:v>
                </c:pt>
                <c:pt idx="261">
                  <c:v>2.6438259810871698</c:v>
                </c:pt>
                <c:pt idx="262">
                  <c:v>2.6601808105570499</c:v>
                </c:pt>
                <c:pt idx="263">
                  <c:v>2.6766368117564201</c:v>
                </c:pt>
                <c:pt idx="264">
                  <c:v>2.6931946105382898</c:v>
                </c:pt>
                <c:pt idx="265">
                  <c:v>2.7098548366271702</c:v>
                </c:pt>
                <c:pt idx="266">
                  <c:v>2.7266181236431302</c:v>
                </c:pt>
                <c:pt idx="267">
                  <c:v>2.7434851091257899</c:v>
                </c:pt>
                <c:pt idx="268">
                  <c:v>2.76045643455867</c:v>
                </c:pt>
                <c:pt idx="269">
                  <c:v>2.7775327453935099</c:v>
                </c:pt>
                <c:pt idx="270">
                  <c:v>2.7947146910748399</c:v>
                </c:pt>
                <c:pt idx="271">
                  <c:v>2.8120029250647098</c:v>
                </c:pt>
                <c:pt idx="272">
                  <c:v>2.8293981048674799</c:v>
                </c:pt>
                <c:pt idx="273">
                  <c:v>2.8469008920548999</c:v>
                </c:pt>
                <c:pt idx="274">
                  <c:v>2.8645119522911999</c:v>
                </c:pt>
                <c:pt idx="275">
                  <c:v>2.8822319553584599</c:v>
                </c:pt>
                <c:pt idx="276">
                  <c:v>2.90006157518207</c:v>
                </c:pt>
                <c:pt idx="277">
                  <c:v>2.9180014898563198</c:v>
                </c:pt>
                <c:pt idx="278">
                  <c:v>2.9360523816702502</c:v>
                </c:pt>
                <c:pt idx="279">
                  <c:v>2.9542149371335902</c:v>
                </c:pt>
                <c:pt idx="280">
                  <c:v>2.9724898470027799</c:v>
                </c:pt>
                <c:pt idx="281">
                  <c:v>2.9908778063073802</c:v>
                </c:pt>
                <c:pt idx="282">
                  <c:v>3.0093795143764401</c:v>
                </c:pt>
                <c:pt idx="283">
                  <c:v>3.0279956748650201</c:v>
                </c:pt>
                <c:pt idx="284">
                  <c:v>3.0467269957810901</c:v>
                </c:pt>
                <c:pt idx="285">
                  <c:v>3.0655741895123598</c:v>
                </c:pt>
                <c:pt idx="286">
                  <c:v>3.0845379728533899</c:v>
                </c:pt>
                <c:pt idx="287">
                  <c:v>3.10361906703293</c:v>
                </c:pt>
                <c:pt idx="288">
                  <c:v>3.1228181977411902</c:v>
                </c:pt>
                <c:pt idx="289">
                  <c:v>3.14213609515763</c:v>
                </c:pt>
                <c:pt idx="290">
                  <c:v>3.16157349397854</c:v>
                </c:pt>
                <c:pt idx="291">
                  <c:v>3.1811311334451302</c:v>
                </c:pt>
                <c:pt idx="292">
                  <c:v>3.2008097573716099</c:v>
                </c:pt>
                <c:pt idx="293">
                  <c:v>3.2206101141733998</c:v>
                </c:pt>
                <c:pt idx="294">
                  <c:v>3.24053295689568</c:v>
                </c:pt>
                <c:pt idx="295">
                  <c:v>3.2605790432420201</c:v>
                </c:pt>
                <c:pt idx="296">
                  <c:v>3.2807491356031702</c:v>
                </c:pt>
                <c:pt idx="297">
                  <c:v>3.3010440010860398</c:v>
                </c:pt>
                <c:pt idx="298">
                  <c:v>3.3214644115429302</c:v>
                </c:pt>
                <c:pt idx="299">
                  <c:v>3.3420111436008</c:v>
                </c:pt>
                <c:pt idx="300">
                  <c:v>3.3626849786909601</c:v>
                </c:pt>
                <c:pt idx="301">
                  <c:v>3.38348670307859</c:v>
                </c:pt>
                <c:pt idx="302">
                  <c:v>3.4044171078928098</c:v>
                </c:pt>
                <c:pt idx="303">
                  <c:v>3.4254769891566599</c:v>
                </c:pt>
                <c:pt idx="304">
                  <c:v>3.44666714781741</c:v>
                </c:pt>
                <c:pt idx="305">
                  <c:v>3.46798838977708</c:v>
                </c:pt>
                <c:pt idx="306">
                  <c:v>3.4894415259229898</c:v>
                </c:pt>
                <c:pt idx="307">
                  <c:v>3.5110273721586598</c:v>
                </c:pt>
                <c:pt idx="308">
                  <c:v>3.5327467494348301</c:v>
                </c:pt>
                <c:pt idx="309">
                  <c:v>3.55460048378067</c:v>
                </c:pt>
                <c:pt idx="310">
                  <c:v>3.5765894063351999</c:v>
                </c:pt>
                <c:pt idx="311">
                  <c:v>3.5987143533789498</c:v>
                </c:pt>
                <c:pt idx="312">
                  <c:v>3.6209761663656299</c:v>
                </c:pt>
                <c:pt idx="313">
                  <c:v>3.6433756919543399</c:v>
                </c:pt>
                <c:pt idx="314">
                  <c:v>3.6659137820415602</c:v>
                </c:pt>
                <c:pt idx="315">
                  <c:v>3.6885912937936598</c:v>
                </c:pt>
                <c:pt idx="316">
                  <c:v>3.7114090896795</c:v>
                </c:pt>
                <c:pt idx="317">
                  <c:v>3.73436803750318</c:v>
                </c:pt>
                <c:pt idx="318">
                  <c:v>3.7574690104371302</c:v>
                </c:pt>
                <c:pt idx="319">
                  <c:v>3.7807128870552198</c:v>
                </c:pt>
                <c:pt idx="320">
                  <c:v>3.80410055136623</c:v>
                </c:pt>
                <c:pt idx="321">
                  <c:v>3.8276328928474799</c:v>
                </c:pt>
                <c:pt idx="322">
                  <c:v>3.8513108064785699</c:v>
                </c:pt>
                <c:pt idx="323">
                  <c:v>3.8751351927755899</c:v>
                </c:pt>
                <c:pt idx="324">
                  <c:v>3.89910695782519</c:v>
                </c:pt>
                <c:pt idx="325">
                  <c:v>3.9232270133190901</c:v>
                </c:pt>
                <c:pt idx="326">
                  <c:v>3.9474962765888701</c:v>
                </c:pt>
                <c:pt idx="327">
                  <c:v>3.9719156706407102</c:v>
                </c:pt>
                <c:pt idx="328">
                  <c:v>3.9964861241905099</c:v>
                </c:pt>
                <c:pt idx="329">
                  <c:v>4.0212085716993604</c:v>
                </c:pt>
                <c:pt idx="330">
                  <c:v>4.0460839534088304</c:v>
                </c:pt>
                <c:pt idx="331">
                  <c:v>4.07111321537701</c:v>
                </c:pt>
                <c:pt idx="332">
                  <c:v>4.0962973095141901</c:v>
                </c:pt>
                <c:pt idx="333">
                  <c:v>4.1216371936194198</c:v>
                </c:pt>
                <c:pt idx="334">
                  <c:v>4.1471338314165296</c:v>
                </c:pt>
                <c:pt idx="335">
                  <c:v>4.1727881925911401</c:v>
                </c:pt>
                <c:pt idx="336">
                  <c:v>4.19860125282732</c:v>
                </c:pt>
                <c:pt idx="337">
                  <c:v>4.2245739938447997</c:v>
                </c:pt>
                <c:pt idx="338">
                  <c:v>4.25070740343625</c:v>
                </c:pt>
                <c:pt idx="339">
                  <c:v>4.2770024755048697</c:v>
                </c:pt>
                <c:pt idx="340">
                  <c:v>4.3034602101022097</c:v>
                </c:pt>
                <c:pt idx="341">
                  <c:v>4.3300816134662004</c:v>
                </c:pt>
                <c:pt idx="342">
                  <c:v>4.3568676980593102</c:v>
                </c:pt>
                <c:pt idx="343">
                  <c:v>4.3838194826073096</c:v>
                </c:pt>
                <c:pt idx="344">
                  <c:v>4.4109379921376703</c:v>
                </c:pt>
                <c:pt idx="345">
                  <c:v>4.4382242580189502</c:v>
                </c:pt>
                <c:pt idx="346">
                  <c:v>4.4656793179995402</c:v>
                </c:pt>
                <c:pt idx="347">
                  <c:v>4.4933042162475703</c:v>
                </c:pt>
                <c:pt idx="348">
                  <c:v>4.5211000033904396</c:v>
                </c:pt>
                <c:pt idx="349">
                  <c:v>4.5490677365546901</c:v>
                </c:pt>
                <c:pt idx="350">
                  <c:v>4.5772084794063597</c:v>
                </c:pt>
                <c:pt idx="351">
                  <c:v>4.60552330219135</c:v>
                </c:pt>
                <c:pt idx="352">
                  <c:v>4.6340132817761397</c:v>
                </c:pt>
                <c:pt idx="353">
                  <c:v>4.6626795016888103</c:v>
                </c:pt>
                <c:pt idx="354">
                  <c:v>4.6915230521601101</c:v>
                </c:pt>
                <c:pt idx="355">
                  <c:v>4.7205450301650904</c:v>
                </c:pt>
                <c:pt idx="356">
                  <c:v>4.7497465394646996</c:v>
                </c:pt>
                <c:pt idx="357">
                  <c:v>4.7791286906478296</c:v>
                </c:pt>
                <c:pt idx="358">
                  <c:v>4.8086926011734699</c:v>
                </c:pt>
                <c:pt idx="359">
                  <c:v>4.8384393954132703</c:v>
                </c:pt>
                <c:pt idx="360">
                  <c:v>4.8683702046944104</c:v>
                </c:pt>
                <c:pt idx="361">
                  <c:v>4.8984861673423001</c:v>
                </c:pt>
                <c:pt idx="362">
                  <c:v>4.9287884287243502</c:v>
                </c:pt>
                <c:pt idx="363">
                  <c:v>4.9592781412930398</c:v>
                </c:pt>
                <c:pt idx="364">
                  <c:v>4.9899564646300396</c:v>
                </c:pt>
                <c:pt idx="365">
                  <c:v>5.0208245654903001</c:v>
                </c:pt>
                <c:pt idx="366">
                  <c:v>5.05188361784636</c:v>
                </c:pt>
                <c:pt idx="367">
                  <c:v>5.0831348029329204</c:v>
                </c:pt>
                <c:pt idx="368">
                  <c:v>5.1145793092918996</c:v>
                </c:pt>
                <c:pt idx="369">
                  <c:v>5.1462183328177202</c:v>
                </c:pt>
                <c:pt idx="370">
                  <c:v>5.1780530768024304</c:v>
                </c:pt>
                <c:pt idx="371">
                  <c:v>5.2100847519818396</c:v>
                </c:pt>
                <c:pt idx="372">
                  <c:v>5.2423145765814496</c:v>
                </c:pt>
                <c:pt idx="373">
                  <c:v>5.2747437763626399</c:v>
                </c:pt>
                <c:pt idx="374">
                  <c:v>5.3073735846696204</c:v>
                </c:pt>
                <c:pt idx="375">
                  <c:v>5.3402052424758004</c:v>
                </c:pt>
                <c:pt idx="376">
                  <c:v>5.3732399984316697</c:v>
                </c:pt>
                <c:pt idx="377">
                  <c:v>5.4064791089116397</c:v>
                </c:pt>
                <c:pt idx="378">
                  <c:v>5.4399238380621702</c:v>
                </c:pt>
                <c:pt idx="379">
                  <c:v>5.4735754578500302</c:v>
                </c:pt>
                <c:pt idx="380">
                  <c:v>5.5074352481100401</c:v>
                </c:pt>
                <c:pt idx="381">
                  <c:v>5.5415044965945404</c:v>
                </c:pt>
                <c:pt idx="382">
                  <c:v>5.5757844990216201</c:v>
                </c:pt>
                <c:pt idx="383">
                  <c:v>5.6102765591249399</c:v>
                </c:pt>
                <c:pt idx="384">
                  <c:v>5.6449819887030204</c:v>
                </c:pt>
                <c:pt idx="385">
                  <c:v>5.6799021076693297</c:v>
                </c:pt>
                <c:pt idx="386">
                  <c:v>5.7150382441023604</c:v>
                </c:pt>
                <c:pt idx="387">
                  <c:v>5.7503917342959996</c:v>
                </c:pt>
                <c:pt idx="388">
                  <c:v>5.7859639228108204</c:v>
                </c:pt>
                <c:pt idx="389">
                  <c:v>5.8217561625245704</c:v>
                </c:pt>
                <c:pt idx="390">
                  <c:v>5.8577698146841701</c:v>
                </c:pt>
                <c:pt idx="391">
                  <c:v>5.8940062489571501</c:v>
                </c:pt>
                <c:pt idx="392">
                  <c:v>5.9304668434840497</c:v>
                </c:pt>
                <c:pt idx="393">
                  <c:v>5.9671529849305696</c:v>
                </c:pt>
                <c:pt idx="394">
                  <c:v>6.0040660685402303</c:v>
                </c:pt>
                <c:pt idx="395">
                  <c:v>6.0412074981877897</c:v>
                </c:pt>
                <c:pt idx="396">
                  <c:v>6.0785786864323503</c:v>
                </c:pt>
                <c:pt idx="397">
                  <c:v>6.1161810545711699</c:v>
                </c:pt>
                <c:pt idx="398">
                  <c:v>6.1540160326938098</c:v>
                </c:pt>
                <c:pt idx="399">
                  <c:v>6.1920850597363097</c:v>
                </c:pt>
                <c:pt idx="400">
                  <c:v>6.2303895835361098</c:v>
                </c:pt>
                <c:pt idx="401">
                  <c:v>6.26893106088695</c:v>
                </c:pt>
                <c:pt idx="402">
                  <c:v>6.3077109575945203</c:v>
                </c:pt>
                <c:pt idx="403">
                  <c:v>6.3467307485318898</c:v>
                </c:pt>
                <c:pt idx="404">
                  <c:v>6.3859919176957698</c:v>
                </c:pt>
                <c:pt idx="405">
                  <c:v>6.42549595826324</c:v>
                </c:pt>
                <c:pt idx="406">
                  <c:v>6.46524437264772</c:v>
                </c:pt>
                <c:pt idx="407">
                  <c:v>6.5052386725571498</c:v>
                </c:pt>
                <c:pt idx="408">
                  <c:v>6.5454803790505602</c:v>
                </c:pt>
                <c:pt idx="409">
                  <c:v>6.5859710225964898</c:v>
                </c:pt>
                <c:pt idx="410">
                  <c:v>6.6267121431312397</c:v>
                </c:pt>
                <c:pt idx="411">
                  <c:v>6.6677052901167704</c:v>
                </c:pt>
                <c:pt idx="412">
                  <c:v>6.7089520226004904</c:v>
                </c:pt>
                <c:pt idx="413">
                  <c:v>6.7504539092739302</c:v>
                </c:pt>
                <c:pt idx="414">
                  <c:v>6.79221252853264</c:v>
                </c:pt>
                <c:pt idx="415">
                  <c:v>6.8342294685362397</c:v>
                </c:pt>
                <c:pt idx="416">
                  <c:v>6.8765063272688298</c:v>
                </c:pt>
                <c:pt idx="417">
                  <c:v>6.9190447125996597</c:v>
                </c:pt>
                <c:pt idx="418">
                  <c:v>6.96184624234425</c:v>
                </c:pt>
                <c:pt idx="419">
                  <c:v>7.0049125443262303</c:v>
                </c:pt>
                <c:pt idx="420">
                  <c:v>7.0482452564385802</c:v>
                </c:pt>
                <c:pt idx="421">
                  <c:v>7.0918460267070502</c:v>
                </c:pt>
                <c:pt idx="422">
                  <c:v>7.1357165133514799</c:v>
                </c:pt>
                <c:pt idx="423">
                  <c:v>7.1798583848498101</c:v>
                </c:pt>
                <c:pt idx="424">
                  <c:v>7.2242733200015499</c:v>
                </c:pt>
                <c:pt idx="425">
                  <c:v>7.2689630079906298</c:v>
                </c:pt>
                <c:pt idx="426">
                  <c:v>7.3139291484512299</c:v>
                </c:pt>
                <c:pt idx="427">
                  <c:v>7.3591734515307197</c:v>
                </c:pt>
                <c:pt idx="428">
                  <c:v>7.4046976379560103</c:v>
                </c:pt>
                <c:pt idx="429">
                  <c:v>7.4505034390984397</c:v>
                </c:pt>
                <c:pt idx="430">
                  <c:v>7.4965925970396103</c:v>
                </c:pt>
                <c:pt idx="431">
                  <c:v>7.5429668646377301</c:v>
                </c:pt>
                <c:pt idx="432">
                  <c:v>7.5896280055943501</c:v>
                </c:pt>
                <c:pt idx="433">
                  <c:v>7.6365777945211697</c:v>
                </c:pt>
                <c:pt idx="434">
                  <c:v>7.6838180170080204</c:v>
                </c:pt>
                <c:pt idx="435">
                  <c:v>7.7313504696900797</c:v>
                </c:pt>
                <c:pt idx="436">
                  <c:v>7.7791769603170202</c:v>
                </c:pt>
                <c:pt idx="437">
                  <c:v>7.8272993078209101</c:v>
                </c:pt>
                <c:pt idx="438">
                  <c:v>7.87571934238649</c:v>
                </c:pt>
                <c:pt idx="439">
                  <c:v>7.9244389055191897</c:v>
                </c:pt>
                <c:pt idx="440">
                  <c:v>7.9734598501166598</c:v>
                </c:pt>
                <c:pt idx="441">
                  <c:v>8.0227840405386104</c:v>
                </c:pt>
                <c:pt idx="442">
                  <c:v>8.0724133526776196</c:v>
                </c:pt>
                <c:pt idx="443">
                  <c:v>8.1223496740308896</c:v>
                </c:pt>
                <c:pt idx="444">
                  <c:v>8.1725949037714205</c:v>
                </c:pt>
                <c:pt idx="445">
                  <c:v>8.2231509528207205</c:v>
                </c:pt>
                <c:pt idx="446">
                  <c:v>8.2740197439213095</c:v>
                </c:pt>
                <c:pt idx="447">
                  <c:v>8.3252032117102495</c:v>
                </c:pt>
                <c:pt idx="448">
                  <c:v>8.3767033027917499</c:v>
                </c:pt>
                <c:pt idx="449">
                  <c:v>8.4285219758121102</c:v>
                </c:pt>
                <c:pt idx="450">
                  <c:v>8.4806612015342093</c:v>
                </c:pt>
                <c:pt idx="451">
                  <c:v>8.5331229629114205</c:v>
                </c:pt>
                <c:pt idx="452">
                  <c:v>8.5859092551646601</c:v>
                </c:pt>
                <c:pt idx="453">
                  <c:v>8.6390220858564497</c:v>
                </c:pt>
                <c:pt idx="454">
                  <c:v>8.6924634749688305</c:v>
                </c:pt>
                <c:pt idx="455">
                  <c:v>8.74623545497953</c:v>
                </c:pt>
                <c:pt idx="456">
                  <c:v>8.8003400709385797</c:v>
                </c:pt>
                <c:pt idx="457">
                  <c:v>8.8547793805478108</c:v>
                </c:pt>
                <c:pt idx="458">
                  <c:v>8.9095554542373492</c:v>
                </c:pt>
                <c:pt idx="459">
                  <c:v>8.9646703752454204</c:v>
                </c:pt>
                <c:pt idx="460">
                  <c:v>9.0201262396971096</c:v>
                </c:pt>
                <c:pt idx="461">
                  <c:v>9.0759251566842103</c:v>
                </c:pt>
                <c:pt idx="462">
                  <c:v>9.1320692483455694</c:v>
                </c:pt>
                <c:pt idx="463">
                  <c:v>9.1885606499477994</c:v>
                </c:pt>
                <c:pt idx="464">
                  <c:v>9.2454015099660793</c:v>
                </c:pt>
                <c:pt idx="465">
                  <c:v>9.3025939901663399</c:v>
                </c:pt>
                <c:pt idx="466">
                  <c:v>9.3601402656870896</c:v>
                </c:pt>
                <c:pt idx="467">
                  <c:v>9.4180425251227096</c:v>
                </c:pt>
                <c:pt idx="468">
                  <c:v>9.4763029706058806</c:v>
                </c:pt>
                <c:pt idx="469">
                  <c:v>9.5349238178925493</c:v>
                </c:pt>
                <c:pt idx="470">
                  <c:v>9.5939072964441294</c:v>
                </c:pt>
                <c:pt idx="471">
                  <c:v>9.6532556495150903</c:v>
                </c:pt>
                <c:pt idx="472">
                  <c:v>9.7129711342353904</c:v>
                </c:pt>
                <c:pt idx="473">
                  <c:v>9.7730560216987197</c:v>
                </c:pt>
                <c:pt idx="474">
                  <c:v>9.8335125970475996</c:v>
                </c:pt>
                <c:pt idx="475">
                  <c:v>9.8943431595599804</c:v>
                </c:pt>
                <c:pt idx="476">
                  <c:v>9.9555500227382403</c:v>
                </c:pt>
                <c:pt idx="477">
                  <c:v>10.0171355143952</c:v>
                </c:pt>
                <c:pt idx="478">
                  <c:v>10.079101976744299</c:v>
                </c:pt>
                <c:pt idx="479">
                  <c:v>10.141451766487799</c:v>
                </c:pt>
                <c:pt idx="480">
                  <c:v>10.204187254906699</c:v>
                </c:pt>
                <c:pt idx="481">
                  <c:v>10.2673108279507</c:v>
                </c:pt>
                <c:pt idx="482">
                  <c:v>10.330824886329101</c:v>
                </c:pt>
                <c:pt idx="483">
                  <c:v>10.3947318456026</c:v>
                </c:pt>
                <c:pt idx="484">
                  <c:v>10.4590341362739</c:v>
                </c:pt>
                <c:pt idx="485">
                  <c:v>10.5237342038813</c:v>
                </c:pt>
                <c:pt idx="486">
                  <c:v>10.588834509091299</c:v>
                </c:pt>
                <c:pt idx="487">
                  <c:v>10.6543375277921</c:v>
                </c:pt>
                <c:pt idx="488">
                  <c:v>10.7202457511881</c:v>
                </c:pt>
                <c:pt idx="489">
                  <c:v>10.7865616858943</c:v>
                </c:pt>
                <c:pt idx="490">
                  <c:v>10.853287854031301</c:v>
                </c:pt>
                <c:pt idx="491">
                  <c:v>10.9204267933222</c:v>
                </c:pt>
                <c:pt idx="492">
                  <c:v>10.9879810571887</c:v>
                </c:pt>
                <c:pt idx="493">
                  <c:v>11.0559532148475</c:v>
                </c:pt>
                <c:pt idx="494">
                  <c:v>11.124345851408799</c:v>
                </c:pt>
                <c:pt idx="495">
                  <c:v>11.193161567974601</c:v>
                </c:pt>
                <c:pt idx="496">
                  <c:v>11.2624029817372</c:v>
                </c:pt>
                <c:pt idx="497">
                  <c:v>11.332072726079501</c:v>
                </c:pt>
                <c:pt idx="498">
                  <c:v>11.4021734506738</c:v>
                </c:pt>
                <c:pt idx="499">
                  <c:v>11.4727078215838</c:v>
                </c:pt>
                <c:pt idx="500">
                  <c:v>11.5436785213661</c:v>
                </c:pt>
                <c:pt idx="501">
                  <c:v>11.6150882491703</c:v>
                </c:pt>
                <c:pt idx="502">
                  <c:v>11.6869397208454</c:v>
                </c:pt>
                <c:pt idx="503">
                  <c:v>11.759235669037899</c:v>
                </c:pt>
                <c:pt idx="504">
                  <c:v>11.831978843300901</c:v>
                </c:pt>
                <c:pt idx="505">
                  <c:v>11.9051720101955</c:v>
                </c:pt>
                <c:pt idx="506">
                  <c:v>11.978817953396399</c:v>
                </c:pt>
                <c:pt idx="507">
                  <c:v>12.052919473799101</c:v>
                </c:pt>
                <c:pt idx="508">
                  <c:v>12.127479389625099</c:v>
                </c:pt>
                <c:pt idx="509">
                  <c:v>12.2025005365296</c:v>
                </c:pt>
                <c:pt idx="510">
                  <c:v>12.277985767709101</c:v>
                </c:pt>
                <c:pt idx="511">
                  <c:v>12.3539379540107</c:v>
                </c:pt>
                <c:pt idx="512">
                  <c:v>12.4303599840401</c:v>
                </c:pt>
                <c:pt idx="513">
                  <c:v>12.5072547642727</c:v>
                </c:pt>
                <c:pt idx="514">
                  <c:v>12.5846252191626</c:v>
                </c:pt>
                <c:pt idx="515">
                  <c:v>12.662474291255</c:v>
                </c:pt>
                <c:pt idx="516">
                  <c:v>12.7408049412984</c:v>
                </c:pt>
                <c:pt idx="517">
                  <c:v>12.8196201483559</c:v>
                </c:pt>
                <c:pt idx="518">
                  <c:v>12.898922909920101</c:v>
                </c:pt>
                <c:pt idx="519">
                  <c:v>12.978716242025699</c:v>
                </c:pt>
                <c:pt idx="520">
                  <c:v>13.059003179363501</c:v>
                </c:pt>
                <c:pt idx="521">
                  <c:v>13.139786775399401</c:v>
                </c:pt>
                <c:pt idx="522">
                  <c:v>13.2210701024863</c:v>
                </c:pt>
                <c:pt idx="523">
                  <c:v>13.3028562519847</c:v>
                </c:pt>
                <c:pt idx="524">
                  <c:v>13.3851483343757</c:v>
                </c:pt>
                <c:pt idx="525">
                  <c:v>13.4679494793843</c:v>
                </c:pt>
                <c:pt idx="526">
                  <c:v>13.5512628360954</c:v>
                </c:pt>
                <c:pt idx="527">
                  <c:v>13.6350915730739</c:v>
                </c:pt>
                <c:pt idx="528">
                  <c:v>13.7194388784868</c:v>
                </c:pt>
                <c:pt idx="529">
                  <c:v>13.8043079602208</c:v>
                </c:pt>
                <c:pt idx="530">
                  <c:v>13.8897020460099</c:v>
                </c:pt>
                <c:pt idx="531">
                  <c:v>13.9756243835517</c:v>
                </c:pt>
                <c:pt idx="532">
                  <c:v>14.0620782406373</c:v>
                </c:pt>
                <c:pt idx="533">
                  <c:v>14.149066905270899</c:v>
                </c:pt>
                <c:pt idx="534">
                  <c:v>14.236593685796199</c:v>
                </c:pt>
                <c:pt idx="535">
                  <c:v>14.3246619110234</c:v>
                </c:pt>
                <c:pt idx="536">
                  <c:v>14.413274930353399</c:v>
                </c:pt>
                <c:pt idx="537">
                  <c:v>14.5024361139088</c:v>
                </c:pt>
                <c:pt idx="538">
                  <c:v>14.5921488526586</c:v>
                </c:pt>
                <c:pt idx="539">
                  <c:v>14.682416558548599</c:v>
                </c:pt>
                <c:pt idx="540">
                  <c:v>14.7732426646305</c:v>
                </c:pt>
                <c:pt idx="541">
                  <c:v>14.864630625194801</c:v>
                </c:pt>
                <c:pt idx="542">
                  <c:v>14.9565839158979</c:v>
                </c:pt>
                <c:pt idx="543">
                  <c:v>15.049106033898999</c:v>
                </c:pt>
                <c:pt idx="544">
                  <c:v>15.1422004979898</c:v>
                </c:pt>
                <c:pt idx="545">
                  <c:v>15.2358708487293</c:v>
                </c:pt>
                <c:pt idx="546">
                  <c:v>15.330120648579699</c:v>
                </c:pt>
                <c:pt idx="547">
                  <c:v>15.4249534820396</c:v>
                </c:pt>
                <c:pt idx="548">
                  <c:v>15.5203729557806</c:v>
                </c:pt>
                <c:pt idx="549">
                  <c:v>15.6163826987886</c:v>
                </c:pt>
                <c:pt idx="550">
                  <c:v>15.7129863624947</c:v>
                </c:pt>
                <c:pt idx="551">
                  <c:v>15.8101876209209</c:v>
                </c:pt>
                <c:pt idx="552">
                  <c:v>15.907990170815401</c:v>
                </c:pt>
                <c:pt idx="553">
                  <c:v>16.006397731794099</c:v>
                </c:pt>
                <c:pt idx="554">
                  <c:v>16.105414046485301</c:v>
                </c:pt>
                <c:pt idx="555">
                  <c:v>16.205042880665498</c:v>
                </c:pt>
                <c:pt idx="556">
                  <c:v>16.305288023410299</c:v>
                </c:pt>
                <c:pt idx="557">
                  <c:v>16.406153287231898</c:v>
                </c:pt>
                <c:pt idx="558">
                  <c:v>16.507642508227399</c:v>
                </c:pt>
                <c:pt idx="559">
                  <c:v>16.609759546226599</c:v>
                </c:pt>
                <c:pt idx="560">
                  <c:v>16.712508284931499</c:v>
                </c:pt>
                <c:pt idx="561">
                  <c:v>16.815892632075201</c:v>
                </c:pt>
                <c:pt idx="562">
                  <c:v>16.9199165195581</c:v>
                </c:pt>
                <c:pt idx="563">
                  <c:v>17.024583903607201</c:v>
                </c:pt>
                <c:pt idx="564">
                  <c:v>17.129898764922999</c:v>
                </c:pt>
                <c:pt idx="565">
                  <c:v>17.235865108827198</c:v>
                </c:pt>
                <c:pt idx="566">
                  <c:v>17.342486965423898</c:v>
                </c:pt>
                <c:pt idx="567">
                  <c:v>17.4497683897429</c:v>
                </c:pt>
                <c:pt idx="568">
                  <c:v>17.557713461901098</c:v>
                </c:pt>
                <c:pt idx="569">
                  <c:v>17.666326287255501</c:v>
                </c:pt>
                <c:pt idx="570">
                  <c:v>17.775610996557099</c:v>
                </c:pt>
                <c:pt idx="571">
                  <c:v>17.885571746111498</c:v>
                </c:pt>
                <c:pt idx="572">
                  <c:v>17.996212717934899</c:v>
                </c:pt>
                <c:pt idx="573">
                  <c:v>18.1075381199134</c:v>
                </c:pt>
                <c:pt idx="574">
                  <c:v>18.219552185963401</c:v>
                </c:pt>
                <c:pt idx="575">
                  <c:v>18.332259176193599</c:v>
                </c:pt>
                <c:pt idx="576">
                  <c:v>18.4456633770628</c:v>
                </c:pt>
                <c:pt idx="577">
                  <c:v>18.5597691015507</c:v>
                </c:pt>
                <c:pt idx="578">
                  <c:v>18.674580689313</c:v>
                </c:pt>
                <c:pt idx="579">
                  <c:v>18.790102506853199</c:v>
                </c:pt>
                <c:pt idx="580">
                  <c:v>18.9063389476858</c:v>
                </c:pt>
                <c:pt idx="581">
                  <c:v>19.0232944325018</c:v>
                </c:pt>
                <c:pt idx="582">
                  <c:v>19.140973409343001</c:v>
                </c:pt>
                <c:pt idx="583">
                  <c:v>19.259380353762399</c:v>
                </c:pt>
                <c:pt idx="584">
                  <c:v>19.3785197690021</c:v>
                </c:pt>
                <c:pt idx="585">
                  <c:v>19.498396186159599</c:v>
                </c:pt>
                <c:pt idx="586">
                  <c:v>19.619014164363399</c:v>
                </c:pt>
                <c:pt idx="587">
                  <c:v>19.740378290943902</c:v>
                </c:pt>
                <c:pt idx="588">
                  <c:v>19.862493181609299</c:v>
                </c:pt>
                <c:pt idx="589">
                  <c:v>19.985363480621501</c:v>
                </c:pt>
                <c:pt idx="590">
                  <c:v>20.108993860971001</c:v>
                </c:pt>
                <c:pt idx="591">
                  <c:v>20.233389024555699</c:v>
                </c:pt>
                <c:pt idx="592">
                  <c:v>20.358553702360599</c:v>
                </c:pt>
                <c:pt idx="593">
                  <c:v>20.4844926546353</c:v>
                </c:pt>
                <c:pt idx="594">
                  <c:v>20.6112106710784</c:v>
                </c:pt>
                <c:pt idx="595">
                  <c:v>20.738712571016301</c:v>
                </c:pt>
                <c:pt idx="596">
                  <c:v>20.867003203588201</c:v>
                </c:pt>
                <c:pt idx="597">
                  <c:v>20.996087447931</c:v>
                </c:pt>
                <c:pt idx="598">
                  <c:v>21.125970213363001</c:v>
                </c:pt>
                <c:pt idx="599">
                  <c:v>21.2566564395744</c:v>
                </c:pt>
                <c:pt idx="600">
                  <c:v>21.388151096807899</c:v>
                </c:pt>
                <c:pt idx="601">
                  <c:v>21.520459186056801</c:v>
                </c:pt>
                <c:pt idx="602">
                  <c:v>21.6535857392483</c:v>
                </c:pt>
                <c:pt idx="603">
                  <c:v>21.787535819439402</c:v>
                </c:pt>
                <c:pt idx="604">
                  <c:v>21.922314521004999</c:v>
                </c:pt>
                <c:pt idx="605">
                  <c:v>22.057926969835101</c:v>
                </c:pt>
                <c:pt idx="606">
                  <c:v>22.194378323528898</c:v>
                </c:pt>
                <c:pt idx="607">
                  <c:v>22.3316737715903</c:v>
                </c:pt>
                <c:pt idx="608">
                  <c:v>22.469818535627802</c:v>
                </c:pt>
                <c:pt idx="609">
                  <c:v>22.608817869547099</c:v>
                </c:pt>
                <c:pt idx="610">
                  <c:v>22.748677059757899</c:v>
                </c:pt>
                <c:pt idx="611">
                  <c:v>22.88940142537</c:v>
                </c:pt>
                <c:pt idx="612">
                  <c:v>23.030996318399701</c:v>
                </c:pt>
                <c:pt idx="613">
                  <c:v>23.1734671239679</c:v>
                </c:pt>
                <c:pt idx="614">
                  <c:v>23.316819260512599</c:v>
                </c:pt>
                <c:pt idx="615">
                  <c:v>23.461058179985201</c:v>
                </c:pt>
                <c:pt idx="616">
                  <c:v>23.606189368065799</c:v>
                </c:pt>
                <c:pt idx="617">
                  <c:v>23.7522183443721</c:v>
                </c:pt>
                <c:pt idx="618">
                  <c:v>23.899150662661501</c:v>
                </c:pt>
                <c:pt idx="619">
                  <c:v>24.046991911048501</c:v>
                </c:pt>
                <c:pt idx="620">
                  <c:v>24.195747712217798</c:v>
                </c:pt>
                <c:pt idx="621">
                  <c:v>24.3454237236345</c:v>
                </c:pt>
                <c:pt idx="622">
                  <c:v>24.496025637763001</c:v>
                </c:pt>
                <c:pt idx="623">
                  <c:v>24.647559182277401</c:v>
                </c:pt>
                <c:pt idx="624">
                  <c:v>24.800030120289101</c:v>
                </c:pt>
                <c:pt idx="625">
                  <c:v>24.953444250555901</c:v>
                </c:pt>
                <c:pt idx="626">
                  <c:v>25.107807407708702</c:v>
                </c:pt>
                <c:pt idx="627">
                  <c:v>25.263125462472701</c:v>
                </c:pt>
                <c:pt idx="628">
                  <c:v>25.4194043218865</c:v>
                </c:pt>
                <c:pt idx="629">
                  <c:v>25.5766499295347</c:v>
                </c:pt>
                <c:pt idx="630">
                  <c:v>25.7348682657646</c:v>
                </c:pt>
                <c:pt idx="631">
                  <c:v>25.894065347920002</c:v>
                </c:pt>
                <c:pt idx="632">
                  <c:v>26.054247230569398</c:v>
                </c:pt>
                <c:pt idx="633">
                  <c:v>26.215420005731701</c:v>
                </c:pt>
                <c:pt idx="634">
                  <c:v>26.377589803119001</c:v>
                </c:pt>
                <c:pt idx="635">
                  <c:v>26.540762790350001</c:v>
                </c:pt>
                <c:pt idx="636">
                  <c:v>26.704945173209499</c:v>
                </c:pt>
                <c:pt idx="637">
                  <c:v>26.870143195861001</c:v>
                </c:pt>
                <c:pt idx="638">
                  <c:v>27.036363141098601</c:v>
                </c:pt>
                <c:pt idx="639">
                  <c:v>27.203611330588998</c:v>
                </c:pt>
                <c:pt idx="640">
                  <c:v>27.371894125090598</c:v>
                </c:pt>
                <c:pt idx="641">
                  <c:v>27.541217924724101</c:v>
                </c:pt>
                <c:pt idx="642">
                  <c:v>27.711589169191502</c:v>
                </c:pt>
                <c:pt idx="643">
                  <c:v>27.883014338034201</c:v>
                </c:pt>
                <c:pt idx="644">
                  <c:v>28.055499950880701</c:v>
                </c:pt>
                <c:pt idx="645">
                  <c:v>28.229052567683201</c:v>
                </c:pt>
                <c:pt idx="646">
                  <c:v>28.403678788979999</c:v>
                </c:pt>
                <c:pt idx="647">
                  <c:v>28.579385256134799</c:v>
                </c:pt>
                <c:pt idx="648">
                  <c:v>28.7561786516012</c:v>
                </c:pt>
                <c:pt idx="649">
                  <c:v>28.934065699166101</c:v>
                </c:pt>
                <c:pt idx="650">
                  <c:v>29.113053164213301</c:v>
                </c:pt>
                <c:pt idx="651">
                  <c:v>29.2931478539757</c:v>
                </c:pt>
                <c:pt idx="652">
                  <c:v>29.474356617796399</c:v>
                </c:pt>
                <c:pt idx="653">
                  <c:v>29.6566863473873</c:v>
                </c:pt>
                <c:pt idx="654">
                  <c:v>29.840143977096801</c:v>
                </c:pt>
                <c:pt idx="655">
                  <c:v>30.024736484164801</c:v>
                </c:pt>
                <c:pt idx="656">
                  <c:v>30.210470888997399</c:v>
                </c:pt>
                <c:pt idx="657">
                  <c:v>30.397354255424599</c:v>
                </c:pt>
                <c:pt idx="658">
                  <c:v>30.585393690977</c:v>
                </c:pt>
                <c:pt idx="659">
                  <c:v>30.7745963471518</c:v>
                </c:pt>
                <c:pt idx="660">
                  <c:v>30.964969419686199</c:v>
                </c:pt>
                <c:pt idx="661">
                  <c:v>31.1565201488268</c:v>
                </c:pt>
                <c:pt idx="662">
                  <c:v>31.3492558196129</c:v>
                </c:pt>
                <c:pt idx="663">
                  <c:v>31.543183762149901</c:v>
                </c:pt>
                <c:pt idx="664">
                  <c:v>31.7383113518835</c:v>
                </c:pt>
                <c:pt idx="665">
                  <c:v>31.934646009889601</c:v>
                </c:pt>
                <c:pt idx="666">
                  <c:v>32.132195203146999</c:v>
                </c:pt>
                <c:pt idx="667">
                  <c:v>32.330966444823098</c:v>
                </c:pt>
                <c:pt idx="668">
                  <c:v>32.530967294570097</c:v>
                </c:pt>
                <c:pt idx="669">
                  <c:v>32.732205358799</c:v>
                </c:pt>
                <c:pt idx="670">
                  <c:v>32.934688290978102</c:v>
                </c:pt>
                <c:pt idx="671">
                  <c:v>33.138423791913702</c:v>
                </c:pt>
                <c:pt idx="672">
                  <c:v>33.3434196100539</c:v>
                </c:pt>
                <c:pt idx="673">
                  <c:v>33.549683541782002</c:v>
                </c:pt>
                <c:pt idx="674">
                  <c:v>33.757223431709299</c:v>
                </c:pt>
                <c:pt idx="675">
                  <c:v>33.966047172964998</c:v>
                </c:pt>
                <c:pt idx="676">
                  <c:v>34.176162707517697</c:v>
                </c:pt>
                <c:pt idx="677">
                  <c:v>34.387578026459103</c:v>
                </c:pt>
                <c:pt idx="678">
                  <c:v>34.600301170315397</c:v>
                </c:pt>
                <c:pt idx="679">
                  <c:v>34.814340229351799</c:v>
                </c:pt>
                <c:pt idx="680">
                  <c:v>35.0297033438789</c:v>
                </c:pt>
                <c:pt idx="681">
                  <c:v>35.246398704567802</c:v>
                </c:pt>
                <c:pt idx="682">
                  <c:v>35.464434552753403</c:v>
                </c:pt>
                <c:pt idx="683">
                  <c:v>35.683819180753801</c:v>
                </c:pt>
                <c:pt idx="684">
                  <c:v>35.904560932181099</c:v>
                </c:pt>
                <c:pt idx="685">
                  <c:v>36.126668202264902</c:v>
                </c:pt>
                <c:pt idx="686">
                  <c:v>36.350149438167101</c:v>
                </c:pt>
                <c:pt idx="687">
                  <c:v>36.575013139303799</c:v>
                </c:pt>
                <c:pt idx="688">
                  <c:v>36.801267857667199</c:v>
                </c:pt>
                <c:pt idx="689">
                  <c:v>37.028922198154099</c:v>
                </c:pt>
                <c:pt idx="690">
                  <c:v>37.257984818892901</c:v>
                </c:pt>
                <c:pt idx="691">
                  <c:v>37.488464431569398</c:v>
                </c:pt>
                <c:pt idx="692">
                  <c:v>37.720369801761301</c:v>
                </c:pt>
                <c:pt idx="693">
                  <c:v>37.953709749268697</c:v>
                </c:pt>
                <c:pt idx="694">
                  <c:v>38.188493148455301</c:v>
                </c:pt>
                <c:pt idx="695">
                  <c:v>38.424728928579803</c:v>
                </c:pt>
                <c:pt idx="696">
                  <c:v>38.662426074136199</c:v>
                </c:pt>
                <c:pt idx="697">
                  <c:v>38.901593625199197</c:v>
                </c:pt>
                <c:pt idx="698">
                  <c:v>39.142240677767298</c:v>
                </c:pt>
                <c:pt idx="699">
                  <c:v>39.384376384100499</c:v>
                </c:pt>
                <c:pt idx="700">
                  <c:v>39.628009953082802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0.94777905797584905</c:v>
                </c:pt>
                <c:pt idx="1">
                  <c:v>0.94777898679477302</c:v>
                </c:pt>
                <c:pt idx="2">
                  <c:v>0.94777802683880696</c:v>
                </c:pt>
                <c:pt idx="3">
                  <c:v>0.94777622964997899</c:v>
                </c:pt>
                <c:pt idx="4">
                  <c:v>0.94777418685391202</c:v>
                </c:pt>
                <c:pt idx="5">
                  <c:v>0.94777267760872597</c:v>
                </c:pt>
                <c:pt idx="6">
                  <c:v>0.94777248259708802</c:v>
                </c:pt>
                <c:pt idx="7">
                  <c:v>0.94777438400054403</c:v>
                </c:pt>
                <c:pt idx="8">
                  <c:v>0.94777916565953702</c:v>
                </c:pt>
                <c:pt idx="9">
                  <c:v>0.94778761324550498</c:v>
                </c:pt>
                <c:pt idx="10">
                  <c:v>0.94780051444555902</c:v>
                </c:pt>
                <c:pt idx="11">
                  <c:v>0.94781865916025099</c:v>
                </c:pt>
                <c:pt idx="12">
                  <c:v>0.94784283971499195</c:v>
                </c:pt>
                <c:pt idx="13">
                  <c:v>0.94787385108571298</c:v>
                </c:pt>
                <c:pt idx="14">
                  <c:v>0.947912491139422</c:v>
                </c:pt>
                <c:pt idx="15">
                  <c:v>0.94795956089031497</c:v>
                </c:pt>
                <c:pt idx="16">
                  <c:v>0.94801586477220601</c:v>
                </c:pt>
                <c:pt idx="17">
                  <c:v>0.94808221092804801</c:v>
                </c:pt>
                <c:pt idx="18">
                  <c:v>0.94815941151739702</c:v>
                </c:pt>
                <c:pt idx="19">
                  <c:v>0.94824828304273201</c:v>
                </c:pt>
                <c:pt idx="20">
                  <c:v>0.94834964669560196</c:v>
                </c:pt>
                <c:pt idx="21">
                  <c:v>0.94846432872366804</c:v>
                </c:pt>
                <c:pt idx="22">
                  <c:v>0.94859316081975498</c:v>
                </c:pt>
                <c:pt idx="23">
                  <c:v>0.94873698053413602</c:v>
                </c:pt>
                <c:pt idx="24">
                  <c:v>0.94889663171136096</c:v>
                </c:pt>
                <c:pt idx="25">
                  <c:v>0.94907296495303894</c:v>
                </c:pt>
                <c:pt idx="26">
                  <c:v>0.94926683810808798</c:v>
                </c:pt>
                <c:pt idx="27">
                  <c:v>0.94947911679208097</c:v>
                </c:pt>
                <c:pt idx="28">
                  <c:v>0.94971067493746897</c:v>
                </c:pt>
                <c:pt idx="29">
                  <c:v>0.94996239537654004</c:v>
                </c:pt>
                <c:pt idx="30">
                  <c:v>0.95023517045920303</c:v>
                </c:pt>
                <c:pt idx="31">
                  <c:v>0.95052990270774596</c:v>
                </c:pt>
                <c:pt idx="32">
                  <c:v>0.95084750551098796</c:v>
                </c:pt>
                <c:pt idx="33">
                  <c:v>0.95118890386035704</c:v>
                </c:pt>
                <c:pt idx="34">
                  <c:v>0.95155503513064599</c:v>
                </c:pt>
                <c:pt idx="35">
                  <c:v>0.95194684990845402</c:v>
                </c:pt>
                <c:pt idx="36">
                  <c:v>0.95236531287147297</c:v>
                </c:pt>
                <c:pt idx="37">
                  <c:v>0.95281140372212503</c:v>
                </c:pt>
                <c:pt idx="38">
                  <c:v>0.95328611817925002</c:v>
                </c:pt>
                <c:pt idx="39">
                  <c:v>0.95379046903187403</c:v>
                </c:pt>
                <c:pt idx="40">
                  <c:v>0.95432548725941002</c:v>
                </c:pt>
                <c:pt idx="41">
                  <c:v>0.95489222322295297</c:v>
                </c:pt>
                <c:pt idx="42">
                  <c:v>0.95549174793272496</c:v>
                </c:pt>
                <c:pt idx="43">
                  <c:v>0.95612515439710299</c:v>
                </c:pt>
                <c:pt idx="44">
                  <c:v>0.95679355905910102</c:v>
                </c:pt>
                <c:pt idx="45">
                  <c:v>0.95749810332660601</c:v>
                </c:pt>
                <c:pt idx="46">
                  <c:v>0.95823995520318295</c:v>
                </c:pt>
                <c:pt idx="47">
                  <c:v>0.95902031102676299</c:v>
                </c:pt>
                <c:pt idx="48">
                  <c:v>0.95984039732409698</c:v>
                </c:pt>
                <c:pt idx="49">
                  <c:v>0.96070147278943696</c:v>
                </c:pt>
                <c:pt idx="50">
                  <c:v>0.96160483039655897</c:v>
                </c:pt>
                <c:pt idx="51">
                  <c:v>0.96255179965388205</c:v>
                </c:pt>
                <c:pt idx="52">
                  <c:v>0.96354374901317197</c:v>
                </c:pt>
                <c:pt idx="53">
                  <c:v>0.96458208844304505</c:v>
                </c:pt>
                <c:pt idx="54">
                  <c:v>0.96566827217927298</c:v>
                </c:pt>
                <c:pt idx="55">
                  <c:v>0.96680380166473401</c:v>
                </c:pt>
                <c:pt idx="56">
                  <c:v>0.96799022869264995</c:v>
                </c:pt>
                <c:pt idx="57">
                  <c:v>0.969229158767691</c:v>
                </c:pt>
                <c:pt idx="58">
                  <c:v>0.97052225470037801</c:v>
                </c:pt>
                <c:pt idx="59">
                  <c:v>0.97187124045116402</c:v>
                </c:pt>
                <c:pt idx="60">
                  <c:v>0.97327790524145597</c:v>
                </c:pt>
                <c:pt idx="61">
                  <c:v>0.97474410794977895</c:v>
                </c:pt>
                <c:pt idx="62">
                  <c:v>0.97627178181214602</c:v>
                </c:pt>
                <c:pt idx="63">
                  <c:v>0.97786293944652902</c:v>
                </c:pt>
                <c:pt idx="64">
                  <c:v>0.97951967822210595</c:v>
                </c:pt>
                <c:pt idx="65">
                  <c:v>0.98124418599461005</c:v>
                </c:pt>
                <c:pt idx="66">
                  <c:v>0.98303874722964801</c:v>
                </c:pt>
                <c:pt idx="67">
                  <c:v>0.98490574953620902</c:v>
                </c:pt>
                <c:pt idx="68">
                  <c:v>0.98684769063272804</c:v>
                </c:pt>
                <c:pt idx="69">
                  <c:v>0.98886718576793298</c:v>
                </c:pt>
                <c:pt idx="70">
                  <c:v>0.99096697561824398</c:v>
                </c:pt>
                <c:pt idx="71">
                  <c:v>0.99314993468261403</c:v>
                </c:pt>
                <c:pt idx="72">
                  <c:v>0.99541908019438496</c:v>
                </c:pt>
                <c:pt idx="73">
                  <c:v>0.99777758156782204</c:v>
                </c:pt>
                <c:pt idx="74">
                  <c:v>0.99977550598453901</c:v>
                </c:pt>
                <c:pt idx="75">
                  <c:v>0.99743273354130202</c:v>
                </c:pt>
                <c:pt idx="76">
                  <c:v>0.99527857416833898</c:v>
                </c:pt>
                <c:pt idx="77">
                  <c:v>0.99330806395000204</c:v>
                </c:pt>
                <c:pt idx="78">
                  <c:v>0.99151636020102496</c:v>
                </c:pt>
                <c:pt idx="79">
                  <c:v>0.98989873596656097</c:v>
                </c:pt>
                <c:pt idx="80">
                  <c:v>0.98845057495111199</c:v>
                </c:pt>
                <c:pt idx="81">
                  <c:v>0.987167366864526</c:v>
                </c:pt>
                <c:pt idx="82">
                  <c:v>0.986044703172411</c:v>
                </c:pt>
                <c:pt idx="83">
                  <c:v>0.98507827323730501</c:v>
                </c:pt>
                <c:pt idx="84">
                  <c:v>0.98426386083584805</c:v>
                </c:pt>
                <c:pt idx="85">
                  <c:v>0.98359734103597196</c:v>
                </c:pt>
                <c:pt idx="86">
                  <c:v>0.98307467741685906</c:v>
                </c:pt>
                <c:pt idx="87">
                  <c:v>0.98269191961310598</c:v>
                </c:pt>
                <c:pt idx="88">
                  <c:v>0.98244520116323997</c:v>
                </c:pt>
                <c:pt idx="89">
                  <c:v>0.98233073764147405</c:v>
                </c:pt>
                <c:pt idx="90">
                  <c:v>0.98234482505045295</c:v>
                </c:pt>
                <c:pt idx="91">
                  <c:v>0.98248383845168996</c:v>
                </c:pt>
                <c:pt idx="92">
                  <c:v>0.98274423080954199</c:v>
                </c:pt>
                <c:pt idx="93">
                  <c:v>0.98312253202391198</c:v>
                </c:pt>
                <c:pt idx="94">
                  <c:v>0.98361534812640905</c:v>
                </c:pt>
                <c:pt idx="95">
                  <c:v>0.98421936061454096</c:v>
                </c:pt>
                <c:pt idx="96">
                  <c:v>0.98493132589857202</c:v>
                </c:pt>
                <c:pt idx="97">
                  <c:v>0.98574807483604698</c:v>
                </c:pt>
                <c:pt idx="98">
                  <c:v>0.98666651232963898</c:v>
                </c:pt>
                <c:pt idx="99">
                  <c:v>0.98768361696486795</c:v>
                </c:pt>
                <c:pt idx="100">
                  <c:v>0.98879644066544004</c:v>
                </c:pt>
                <c:pt idx="101">
                  <c:v>0.99000210834536995</c:v>
                </c:pt>
                <c:pt idx="102">
                  <c:v>0.99129781753868096</c:v>
                </c:pt>
                <c:pt idx="103">
                  <c:v>0.99268083798930795</c:v>
                </c:pt>
                <c:pt idx="104">
                  <c:v>0.99414851118578895</c:v>
                </c:pt>
                <c:pt idx="105">
                  <c:v>0.99569824982742905</c:v>
                </c:pt>
                <c:pt idx="106">
                  <c:v>0.99732753721073997</c:v>
                </c:pt>
                <c:pt idx="107">
                  <c:v>0.99903392652716205</c:v>
                </c:pt>
                <c:pt idx="108">
                  <c:v>1.00081504006522</c:v>
                </c:pt>
                <c:pt idx="109">
                  <c:v>1.0026685683123899</c:v>
                </c:pt>
                <c:pt idx="110">
                  <c:v>1.0045922689540101</c:v>
                </c:pt>
                <c:pt idx="111">
                  <c:v>1.00658396576836</c:v>
                </c:pt>
                <c:pt idx="112">
                  <c:v>1.00864154741903</c:v>
                </c:pt>
                <c:pt idx="113">
                  <c:v>1.01076296614709</c:v>
                </c:pt>
                <c:pt idx="114">
                  <c:v>1.01294623636711</c:v>
                </c:pt>
                <c:pt idx="115">
                  <c:v>1.0151894331723199</c:v>
                </c:pt>
                <c:pt idx="116">
                  <c:v>1.0174906907552601</c:v>
                </c:pt>
                <c:pt idx="117">
                  <c:v>1.0198482007510301</c:v>
                </c:pt>
                <c:pt idx="118">
                  <c:v>1.0222602105110801</c:v>
                </c:pt>
                <c:pt idx="119">
                  <c:v>1.0247250213157999</c:v>
                </c:pt>
                <c:pt idx="120">
                  <c:v>1.02724098653459</c:v>
                </c:pt>
                <c:pt idx="121">
                  <c:v>1.0298065097421401</c:v>
                </c:pt>
                <c:pt idx="122">
                  <c:v>1.03242004279982</c:v>
                </c:pt>
                <c:pt idx="123">
                  <c:v>1.0350800839107099</c:v>
                </c:pt>
                <c:pt idx="124">
                  <c:v>1.03778517565679</c:v>
                </c:pt>
                <c:pt idx="125">
                  <c:v>1.04053390302638</c:v>
                </c:pt>
                <c:pt idx="126">
                  <c:v>1.0433248914394699</c:v>
                </c:pt>
                <c:pt idx="127">
                  <c:v>1.0461568047782199</c:v>
                </c:pt>
                <c:pt idx="128">
                  <c:v>1.0490283434293199</c:v>
                </c:pt>
                <c:pt idx="129">
                  <c:v>1.05193824234431</c:v>
                </c:pt>
                <c:pt idx="130">
                  <c:v>1.05488526912352</c:v>
                </c:pt>
                <c:pt idx="131">
                  <c:v>1.05786822212861</c:v>
                </c:pt>
                <c:pt idx="132">
                  <c:v>1.0608859286281001</c:v>
                </c:pt>
                <c:pt idx="133">
                  <c:v>1.0639372429798799</c:v>
                </c:pt>
                <c:pt idx="134">
                  <c:v>1.06702104485381</c:v>
                </c:pt>
                <c:pt idx="135">
                  <c:v>1.0701362374974701</c:v>
                </c:pt>
                <c:pt idx="136">
                  <c:v>1.07328174604715</c:v>
                </c:pt>
                <c:pt idx="137">
                  <c:v>1.07645651588597</c:v>
                </c:pt>
                <c:pt idx="138">
                  <c:v>1.07965951105057</c:v>
                </c:pt>
                <c:pt idx="139">
                  <c:v>1.08288971268734</c:v>
                </c:pt>
                <c:pt idx="140">
                  <c:v>1.0861461175587801</c:v>
                </c:pt>
                <c:pt idx="141">
                  <c:v>1.08942773660037</c:v>
                </c:pt>
                <c:pt idx="142">
                  <c:v>1.0927335935278399</c:v>
                </c:pt>
                <c:pt idx="143">
                  <c:v>1.09606272349476</c:v>
                </c:pt>
                <c:pt idx="144">
                  <c:v>1.0994141717997299</c:v>
                </c:pt>
                <c:pt idx="145">
                  <c:v>1.1027869926426901</c:v>
                </c:pt>
                <c:pt idx="146">
                  <c:v>1.1061802479294101</c:v>
                </c:pt>
                <c:pt idx="147">
                  <c:v>1.1095930061230901</c:v>
                </c:pt>
                <c:pt idx="148">
                  <c:v>1.11302434114201</c:v>
                </c:pt>
                <c:pt idx="149">
                  <c:v>1.1164733313020501</c:v>
                </c:pt>
                <c:pt idx="150">
                  <c:v>1.11993905830269</c:v>
                </c:pt>
                <c:pt idx="151">
                  <c:v>1.1234206062551</c:v>
                </c:pt>
                <c:pt idx="152">
                  <c:v>1.1269170607510599</c:v>
                </c:pt>
                <c:pt idx="153">
                  <c:v>1.1304275079711299</c:v>
                </c:pt>
                <c:pt idx="154">
                  <c:v>1.13395103383067</c:v>
                </c:pt>
                <c:pt idx="155">
                  <c:v>1.13748672316229</c:v>
                </c:pt>
                <c:pt idx="156">
                  <c:v>1.14103365893315</c:v>
                </c:pt>
                <c:pt idx="157">
                  <c:v>1.14459092149591</c:v>
                </c:pt>
                <c:pt idx="158">
                  <c:v>1.1481575878716099</c:v>
                </c:pt>
                <c:pt idx="159">
                  <c:v>1.15173273106338</c:v>
                </c:pt>
                <c:pt idx="160">
                  <c:v>1.15531541939937</c:v>
                </c:pt>
                <c:pt idx="161">
                  <c:v>1.1589047159038099</c:v>
                </c:pt>
                <c:pt idx="162">
                  <c:v>1.1624996776947001</c:v>
                </c:pt>
                <c:pt idx="163">
                  <c:v>1.1660993853878501</c:v>
                </c:pt>
                <c:pt idx="164">
                  <c:v>1.16970351923667</c:v>
                </c:pt>
                <c:pt idx="165">
                  <c:v>1.17331231338869</c:v>
                </c:pt>
                <c:pt idx="166">
                  <c:v>1.1769260116141</c:v>
                </c:pt>
                <c:pt idx="167">
                  <c:v>1.1805448465438799</c:v>
                </c:pt>
                <c:pt idx="168">
                  <c:v>1.1841690403691201</c:v>
                </c:pt>
                <c:pt idx="169">
                  <c:v>1.1877988054906701</c:v>
                </c:pt>
                <c:pt idx="170">
                  <c:v>1.19143434512285</c:v>
                </c:pt>
                <c:pt idx="171">
                  <c:v>1.19507585385514</c:v>
                </c:pt>
                <c:pt idx="172">
                  <c:v>1.19872351817467</c:v>
                </c:pt>
                <c:pt idx="173">
                  <c:v>1.20237751695294</c:v>
                </c:pt>
                <c:pt idx="174">
                  <c:v>1.20603802189918</c:v>
                </c:pt>
                <c:pt idx="175">
                  <c:v>1.2097051979831199</c:v>
                </c:pt>
                <c:pt idx="176">
                  <c:v>1.2133792038293001</c:v>
                </c:pt>
                <c:pt idx="177">
                  <c:v>1.21706019208524</c:v>
                </c:pt>
                <c:pt idx="178">
                  <c:v>1.2207483097651599</c:v>
                </c:pt>
                <c:pt idx="179">
                  <c:v>1.22444369857139</c:v>
                </c:pt>
                <c:pt idx="180">
                  <c:v>1.22814649519476</c:v>
                </c:pt>
                <c:pt idx="181">
                  <c:v>1.2318568315957701</c:v>
                </c:pt>
                <c:pt idx="182">
                  <c:v>1.23557483526777</c:v>
                </c:pt>
                <c:pt idx="183">
                  <c:v>1.23930062948352</c:v>
                </c:pt>
                <c:pt idx="184">
                  <c:v>1.2430343335263301</c:v>
                </c:pt>
                <c:pt idx="185">
                  <c:v>1.2467760629067</c:v>
                </c:pt>
                <c:pt idx="186">
                  <c:v>1.25052592956576</c:v>
                </c:pt>
                <c:pt idx="187">
                  <c:v>1.2542840420662</c:v>
                </c:pt>
                <c:pt idx="188">
                  <c:v>1.25805050577161</c:v>
                </c:pt>
                <c:pt idx="189">
                  <c:v>1.2618254230151</c:v>
                </c:pt>
                <c:pt idx="190">
                  <c:v>1.26560889325784</c:v>
                </c:pt>
                <c:pt idx="191">
                  <c:v>1.2694010132382101</c:v>
                </c:pt>
                <c:pt idx="192">
                  <c:v>1.2732018771123099</c:v>
                </c:pt>
                <c:pt idx="193">
                  <c:v>1.27701157658621</c:v>
                </c:pt>
                <c:pt idx="194">
                  <c:v>1.2808302010405901</c:v>
                </c:pt>
                <c:pt idx="195">
                  <c:v>1.28465783764834</c:v>
                </c:pt>
                <c:pt idx="196">
                  <c:v>1.2884945714854199</c:v>
                </c:pt>
                <c:pt idx="197">
                  <c:v>1.2923404856355201</c:v>
                </c:pt>
                <c:pt idx="198">
                  <c:v>1.2961956612889201</c:v>
                </c:pt>
                <c:pt idx="199">
                  <c:v>1.3000601778358101</c:v>
                </c:pt>
                <c:pt idx="200">
                  <c:v>1.30393411295461</c:v>
                </c:pt>
                <c:pt idx="201">
                  <c:v>1.30781754269537</c:v>
                </c:pt>
                <c:pt idx="202">
                  <c:v>1.31171054155878</c:v>
                </c:pt>
                <c:pt idx="203">
                  <c:v>1.3156131825708699</c:v>
                </c:pt>
                <c:pt idx="204">
                  <c:v>1.3195255373538399</c:v>
                </c:pt>
                <c:pt idx="205">
                  <c:v>1.32344767619306</c:v>
                </c:pt>
                <c:pt idx="206">
                  <c:v>1.32737966810066</c:v>
                </c:pt>
                <c:pt idx="207">
                  <c:v>1.3313215808758001</c:v>
                </c:pt>
                <c:pt idx="208">
                  <c:v>1.3352734811618301</c:v>
                </c:pt>
                <c:pt idx="209">
                  <c:v>1.3392354345005599</c:v>
                </c:pt>
                <c:pt idx="210">
                  <c:v>1.34320750538378</c:v>
                </c:pt>
                <c:pt idx="211">
                  <c:v>1.34718975730221</c:v>
                </c:pt>
                <c:pt idx="212">
                  <c:v>1.3511822527919799</c:v>
                </c:pt>
                <c:pt idx="213">
                  <c:v>1.3551850534788701</c:v>
                </c:pt>
                <c:pt idx="214">
                  <c:v>1.3591982201203301</c:v>
                </c:pt>
                <c:pt idx="215">
                  <c:v>1.36322181264552</c:v>
                </c:pt>
                <c:pt idx="216">
                  <c:v>1.36725589019335</c:v>
                </c:pt>
                <c:pt idx="217">
                  <c:v>1.37130051114875</c:v>
                </c:pt>
                <c:pt idx="218">
                  <c:v>1.3753557331772099</c:v>
                </c:pt>
                <c:pt idx="219">
                  <c:v>1.37942161325771</c:v>
                </c:pt>
                <c:pt idx="220">
                  <c:v>1.3834982077140601</c:v>
                </c:pt>
                <c:pt idx="221">
                  <c:v>1.38758557224482</c:v>
                </c:pt>
                <c:pt idx="222">
                  <c:v>1.39168376195187</c:v>
                </c:pt>
                <c:pt idx="223">
                  <c:v>1.39579283136764</c:v>
                </c:pt>
                <c:pt idx="224">
                  <c:v>1.39991283448111</c:v>
                </c:pt>
                <c:pt idx="225">
                  <c:v>1.4040438247626299</c:v>
                </c:pt>
                <c:pt idx="226">
                  <c:v>1.4081858551877</c:v>
                </c:pt>
                <c:pt idx="227">
                  <c:v>1.4123389782596001</c:v>
                </c:pt>
                <c:pt idx="228">
                  <c:v>1.41650324603109</c:v>
                </c:pt>
                <c:pt idx="229">
                  <c:v>1.4206787101251399</c:v>
                </c:pt>
                <c:pt idx="230">
                  <c:v>1.42486542175479</c:v>
                </c:pt>
                <c:pt idx="231">
                  <c:v>1.42906343174211</c:v>
                </c:pt>
                <c:pt idx="232">
                  <c:v>1.4332727905364</c:v>
                </c:pt>
                <c:pt idx="233">
                  <c:v>1.43749354823158</c:v>
                </c:pt>
                <c:pt idx="234">
                  <c:v>1.4417257545829001</c:v>
                </c:pt>
                <c:pt idx="235">
                  <c:v>1.44596945902286</c:v>
                </c:pt>
                <c:pt idx="236">
                  <c:v>1.45022471067661</c:v>
                </c:pt>
                <c:pt idx="237">
                  <c:v>1.4544915583765901</c:v>
                </c:pt>
                <c:pt idx="238">
                  <c:v>1.4587700506766399</c:v>
                </c:pt>
                <c:pt idx="239">
                  <c:v>1.46306023586553</c:v>
                </c:pt>
                <c:pt idx="240">
                  <c:v>1.46736216197993</c:v>
                </c:pt>
                <c:pt idx="241">
                  <c:v>1.4716758768169</c:v>
                </c:pt>
                <c:pt idx="242">
                  <c:v>1.47600142794581</c:v>
                </c:pt>
                <c:pt idx="243">
                  <c:v>1.4803388627199201</c:v>
                </c:pt>
                <c:pt idx="244">
                  <c:v>1.4846882282873499</c:v>
                </c:pt>
                <c:pt idx="245">
                  <c:v>1.48904957160179</c:v>
                </c:pt>
                <c:pt idx="246">
                  <c:v>1.4934229394326499</c:v>
                </c:pt>
                <c:pt idx="247">
                  <c:v>1.4978083783749301</c:v>
                </c:pt>
                <c:pt idx="248">
                  <c:v>1.50220593485867</c:v>
                </c:pt>
                <c:pt idx="249">
                  <c:v>1.5066156551580701</c:v>
                </c:pt>
                <c:pt idx="250">
                  <c:v>1.51103758540022</c:v>
                </c:pt>
                <c:pt idx="251">
                  <c:v>1.5154717715735999</c:v>
                </c:pt>
                <c:pt idx="252">
                  <c:v>1.51991825953616</c:v>
                </c:pt>
                <c:pt idx="253">
                  <c:v>1.5243770950231701</c:v>
                </c:pt>
                <c:pt idx="254">
                  <c:v>1.52884832365482</c:v>
                </c:pt>
                <c:pt idx="255">
                  <c:v>1.53333199094344</c:v>
                </c:pt>
                <c:pt idx="256">
                  <c:v>1.53782814230058</c:v>
                </c:pt>
                <c:pt idx="257">
                  <c:v>1.54233682304376</c:v>
                </c:pt>
                <c:pt idx="258">
                  <c:v>1.5468580784030099</c:v>
                </c:pt>
                <c:pt idx="259">
                  <c:v>1.55139195352724</c:v>
                </c:pt>
                <c:pt idx="260">
                  <c:v>1.55593849349025</c:v>
                </c:pt>
                <c:pt idx="261">
                  <c:v>1.56049774329669</c:v>
                </c:pt>
                <c:pt idx="262">
                  <c:v>1.56506974788772</c:v>
                </c:pt>
                <c:pt idx="263">
                  <c:v>1.5696545521465299</c:v>
                </c:pt>
                <c:pt idx="264">
                  <c:v>1.5742522009036499</c:v>
                </c:pt>
                <c:pt idx="265">
                  <c:v>1.57886273894206</c:v>
                </c:pt>
                <c:pt idx="266">
                  <c:v>1.5834862110022201</c:v>
                </c:pt>
                <c:pt idx="267">
                  <c:v>1.58812266178683</c:v>
                </c:pt>
                <c:pt idx="268">
                  <c:v>1.59277213596554</c:v>
                </c:pt>
                <c:pt idx="269">
                  <c:v>1.59743467817941</c:v>
                </c:pt>
                <c:pt idx="270">
                  <c:v>1.60211033304527</c:v>
                </c:pt>
                <c:pt idx="271">
                  <c:v>1.6067991451600301</c:v>
                </c:pt>
                <c:pt idx="272">
                  <c:v>1.61150115910466</c:v>
                </c:pt>
                <c:pt idx="273">
                  <c:v>1.61621641944825</c:v>
                </c:pt>
                <c:pt idx="274">
                  <c:v>1.62094497075182</c:v>
                </c:pt>
                <c:pt idx="275">
                  <c:v>1.62568685757206</c:v>
                </c:pt>
                <c:pt idx="276">
                  <c:v>1.6304421244649501</c:v>
                </c:pt>
                <c:pt idx="277">
                  <c:v>1.63521081598926</c:v>
                </c:pt>
                <c:pt idx="278">
                  <c:v>1.6399929767099899</c:v>
                </c:pt>
                <c:pt idx="279">
                  <c:v>1.6447886512016501</c:v>
                </c:pt>
                <c:pt idx="280">
                  <c:v>1.64959788405148</c:v>
                </c:pt>
                <c:pt idx="281">
                  <c:v>1.65442071986257</c:v>
                </c:pt>
                <c:pt idx="282">
                  <c:v>1.6592572032569299</c:v>
                </c:pt>
                <c:pt idx="283">
                  <c:v>1.66410737887833</c:v>
                </c:pt>
                <c:pt idx="284">
                  <c:v>1.6689712913953101</c:v>
                </c:pt>
                <c:pt idx="285">
                  <c:v>1.6738489855038601</c:v>
                </c:pt>
                <c:pt idx="286">
                  <c:v>1.6787405059301399</c:v>
                </c:pt>
                <c:pt idx="287">
                  <c:v>1.68364589743319</c:v>
                </c:pt>
                <c:pt idx="288">
                  <c:v>1.6885652048074</c:v>
                </c:pt>
                <c:pt idx="289">
                  <c:v>1.6934984728850599</c:v>
                </c:pt>
                <c:pt idx="290">
                  <c:v>1.6984457465387901</c:v>
                </c:pt>
                <c:pt idx="291">
                  <c:v>1.70340707068389</c:v>
                </c:pt>
                <c:pt idx="292">
                  <c:v>1.7083824902806699</c:v>
                </c:pt>
                <c:pt idx="293">
                  <c:v>1.7133720503366601</c:v>
                </c:pt>
                <c:pt idx="294">
                  <c:v>1.7183757959088599</c:v>
                </c:pt>
                <c:pt idx="295">
                  <c:v>1.7233937721058299</c:v>
                </c:pt>
                <c:pt idx="296">
                  <c:v>1.72842602408978</c:v>
                </c:pt>
                <c:pt idx="297">
                  <c:v>1.73347259707864</c:v>
                </c:pt>
                <c:pt idx="298">
                  <c:v>1.7385335363479899</c:v>
                </c:pt>
                <c:pt idx="299">
                  <c:v>1.74360888723305</c:v>
                </c:pt>
                <c:pt idx="300">
                  <c:v>1.7486986951305401</c:v>
                </c:pt>
                <c:pt idx="301">
                  <c:v>1.75380300550054</c:v>
                </c:pt>
                <c:pt idx="302">
                  <c:v>1.7589218638683</c:v>
                </c:pt>
                <c:pt idx="303">
                  <c:v>1.76405531582598</c:v>
                </c:pt>
                <c:pt idx="304">
                  <c:v>1.7692034070343901</c:v>
                </c:pt>
                <c:pt idx="305">
                  <c:v>1.7743661832247299</c:v>
                </c:pt>
                <c:pt idx="306">
                  <c:v>1.77954369020012</c:v>
                </c:pt>
                <c:pt idx="307">
                  <c:v>1.7847359738373301</c:v>
                </c:pt>
                <c:pt idx="308">
                  <c:v>1.7899430800883001</c:v>
                </c:pt>
                <c:pt idx="309">
                  <c:v>1.79516505498169</c:v>
                </c:pt>
                <c:pt idx="310">
                  <c:v>1.8004019446244199</c:v>
                </c:pt>
                <c:pt idx="311">
                  <c:v>1.80565379520313</c:v>
                </c:pt>
                <c:pt idx="312">
                  <c:v>1.8109206529856401</c:v>
                </c:pt>
                <c:pt idx="313">
                  <c:v>1.81620256432238</c:v>
                </c:pt>
                <c:pt idx="314">
                  <c:v>1.8214995756477701</c:v>
                </c:pt>
                <c:pt idx="315">
                  <c:v>1.8268117334816001</c:v>
                </c:pt>
                <c:pt idx="316">
                  <c:v>1.83213908443038</c:v>
                </c:pt>
                <c:pt idx="317">
                  <c:v>1.83748167518865</c:v>
                </c:pt>
                <c:pt idx="318">
                  <c:v>1.8428395525402601</c:v>
                </c:pt>
                <c:pt idx="319">
                  <c:v>1.8482127633596499</c:v>
                </c:pt>
                <c:pt idx="320">
                  <c:v>1.85360135461312</c:v>
                </c:pt>
                <c:pt idx="321">
                  <c:v>1.85900537336</c:v>
                </c:pt>
                <c:pt idx="322">
                  <c:v>1.8644248667539001</c:v>
                </c:pt>
                <c:pt idx="323">
                  <c:v>1.8698598820438701</c:v>
                </c:pt>
                <c:pt idx="324">
                  <c:v>1.87531046657557</c:v>
                </c:pt>
                <c:pt idx="325">
                  <c:v>1.8807766677924</c:v>
                </c:pt>
                <c:pt idx="326">
                  <c:v>1.8862585332366399</c:v>
                </c:pt>
                <c:pt idx="327">
                  <c:v>1.89175611055054</c:v>
                </c:pt>
                <c:pt idx="328">
                  <c:v>1.8972694474774101</c:v>
                </c:pt>
                <c:pt idx="329">
                  <c:v>1.9027985918627</c:v>
                </c:pt>
                <c:pt idx="330">
                  <c:v>1.90834359165505</c:v>
                </c:pt>
                <c:pt idx="331">
                  <c:v>1.9139044949073301</c:v>
                </c:pt>
                <c:pt idx="332">
                  <c:v>1.91948134977762</c:v>
                </c:pt>
                <c:pt idx="333">
                  <c:v>1.92507420453032</c:v>
                </c:pt>
                <c:pt idx="334">
                  <c:v>1.9306831075370201</c:v>
                </c:pt>
                <c:pt idx="335">
                  <c:v>1.9363081072775601</c:v>
                </c:pt>
                <c:pt idx="336">
                  <c:v>1.94194925234097</c:v>
                </c:pt>
                <c:pt idx="337">
                  <c:v>1.94760659142644</c:v>
                </c:pt>
                <c:pt idx="338">
                  <c:v>1.95328017334421</c:v>
                </c:pt>
                <c:pt idx="339">
                  <c:v>1.9589700470165601</c:v>
                </c:pt>
                <c:pt idx="340">
                  <c:v>1.9646762614786699</c:v>
                </c:pt>
                <c:pt idx="341">
                  <c:v>1.9703988658795799</c:v>
                </c:pt>
                <c:pt idx="342">
                  <c:v>1.97613790948302</c:v>
                </c:pt>
                <c:pt idx="343">
                  <c:v>1.98189344166835</c:v>
                </c:pt>
                <c:pt idx="344">
                  <c:v>1.98766551193137</c:v>
                </c:pt>
                <c:pt idx="345">
                  <c:v>1.9934541698852599</c:v>
                </c:pt>
                <c:pt idx="346">
                  <c:v>1.99925946526133</c:v>
                </c:pt>
                <c:pt idx="347">
                  <c:v>2.0050814479099599</c:v>
                </c:pt>
                <c:pt idx="348">
                  <c:v>2.0109201678013702</c:v>
                </c:pt>
                <c:pt idx="349">
                  <c:v>2.0167756750264698</c:v>
                </c:pt>
                <c:pt idx="350">
                  <c:v>2.0226480197976602</c:v>
                </c:pt>
                <c:pt idx="351">
                  <c:v>2.0285372524496399</c:v>
                </c:pt>
                <c:pt idx="352">
                  <c:v>2.0344434234401998</c:v>
                </c:pt>
                <c:pt idx="353">
                  <c:v>2.0403665833510498</c:v>
                </c:pt>
                <c:pt idx="354">
                  <c:v>2.0463067828885499</c:v>
                </c:pt>
                <c:pt idx="355">
                  <c:v>2.0522640728845101</c:v>
                </c:pt>
                <c:pt idx="356">
                  <c:v>2.05823850429696</c:v>
                </c:pt>
                <c:pt idx="357">
                  <c:v>2.0642301282109101</c:v>
                </c:pt>
                <c:pt idx="358">
                  <c:v>2.0702389958390799</c:v>
                </c:pt>
                <c:pt idx="359">
                  <c:v>2.0762651585227001</c:v>
                </c:pt>
                <c:pt idx="360">
                  <c:v>2.0823086677322</c:v>
                </c:pt>
                <c:pt idx="361">
                  <c:v>2.0883695750679601</c:v>
                </c:pt>
                <c:pt idx="362">
                  <c:v>2.0944479322610801</c:v>
                </c:pt>
                <c:pt idx="363">
                  <c:v>2.1005437911740201</c:v>
                </c:pt>
                <c:pt idx="364">
                  <c:v>2.1066572038014102</c:v>
                </c:pt>
                <c:pt idx="365">
                  <c:v>2.11278822227069</c:v>
                </c:pt>
                <c:pt idx="366">
                  <c:v>2.1189368988428798</c:v>
                </c:pt>
                <c:pt idx="367">
                  <c:v>2.12510328591322</c:v>
                </c:pt>
                <c:pt idx="368">
                  <c:v>2.1312874360119101</c:v>
                </c:pt>
                <c:pt idx="369">
                  <c:v>2.1374894018048298</c:v>
                </c:pt>
                <c:pt idx="370">
                  <c:v>2.1437092360941299</c:v>
                </c:pt>
                <c:pt idx="371">
                  <c:v>2.1499469918190202</c:v>
                </c:pt>
                <c:pt idx="372">
                  <c:v>2.1562027220564102</c:v>
                </c:pt>
                <c:pt idx="373">
                  <c:v>2.1624764800215499</c:v>
                </c:pt>
                <c:pt idx="374">
                  <c:v>2.1687683190687999</c:v>
                </c:pt>
                <c:pt idx="375">
                  <c:v>2.1750782926921399</c:v>
                </c:pt>
                <c:pt idx="376">
                  <c:v>2.1814064545260399</c:v>
                </c:pt>
                <c:pt idx="377">
                  <c:v>2.18775285834593</c:v>
                </c:pt>
                <c:pt idx="378">
                  <c:v>2.19411755806895</c:v>
                </c:pt>
                <c:pt idx="379">
                  <c:v>2.20050060775467</c:v>
                </c:pt>
                <c:pt idx="380">
                  <c:v>2.2069020616055699</c:v>
                </c:pt>
                <c:pt idx="381">
                  <c:v>2.2133219739678598</c:v>
                </c:pt>
                <c:pt idx="382">
                  <c:v>2.2197603993319901</c:v>
                </c:pt>
                <c:pt idx="383">
                  <c:v>2.2262173923334001</c:v>
                </c:pt>
                <c:pt idx="384">
                  <c:v>2.2326930077531002</c:v>
                </c:pt>
                <c:pt idx="385">
                  <c:v>2.2391873005183198</c:v>
                </c:pt>
                <c:pt idx="386">
                  <c:v>2.2457003257031598</c:v>
                </c:pt>
                <c:pt idx="387">
                  <c:v>2.2522321385291701</c:v>
                </c:pt>
                <c:pt idx="388">
                  <c:v>2.2587827943660899</c:v>
                </c:pt>
                <c:pt idx="389">
                  <c:v>2.2653523487323399</c:v>
                </c:pt>
                <c:pt idx="390">
                  <c:v>2.2719408572957498</c:v>
                </c:pt>
                <c:pt idx="391">
                  <c:v>2.2785483758741298</c:v>
                </c:pt>
                <c:pt idx="392">
                  <c:v>2.2851749604359299</c:v>
                </c:pt>
                <c:pt idx="393">
                  <c:v>2.2918206671008301</c:v>
                </c:pt>
                <c:pt idx="394">
                  <c:v>2.2984855521403502</c:v>
                </c:pt>
                <c:pt idx="395">
                  <c:v>2.30516967197851</c:v>
                </c:pt>
                <c:pt idx="396">
                  <c:v>2.3118730831923902</c:v>
                </c:pt>
                <c:pt idx="397">
                  <c:v>2.3185958425128002</c:v>
                </c:pt>
                <c:pt idx="398">
                  <c:v>2.3253380068248402</c:v>
                </c:pt>
                <c:pt idx="399">
                  <c:v>2.33209963316855</c:v>
                </c:pt>
                <c:pt idx="400">
                  <c:v>2.3388807787395001</c:v>
                </c:pt>
                <c:pt idx="401">
                  <c:v>2.3456815008893699</c:v>
                </c:pt>
                <c:pt idx="402">
                  <c:v>2.3525018571266201</c:v>
                </c:pt>
                <c:pt idx="403">
                  <c:v>2.3593419051170401</c:v>
                </c:pt>
                <c:pt idx="404">
                  <c:v>2.36620170268437</c:v>
                </c:pt>
                <c:pt idx="405">
                  <c:v>2.3730813078109501</c:v>
                </c:pt>
                <c:pt idx="406">
                  <c:v>2.3799807786381901</c:v>
                </c:pt>
                <c:pt idx="407">
                  <c:v>2.3869001734673598</c:v>
                </c:pt>
                <c:pt idx="408">
                  <c:v>2.3938395507600099</c:v>
                </c:pt>
                <c:pt idx="409">
                  <c:v>2.40079896913866</c:v>
                </c:pt>
                <c:pt idx="410">
                  <c:v>2.4077784873874601</c:v>
                </c:pt>
                <c:pt idx="411">
                  <c:v>2.4147781644525899</c:v>
                </c:pt>
                <c:pt idx="412">
                  <c:v>2.4217980594431001</c:v>
                </c:pt>
                <c:pt idx="413">
                  <c:v>2.4288382316313002</c:v>
                </c:pt>
                <c:pt idx="414">
                  <c:v>2.43589874045347</c:v>
                </c:pt>
                <c:pt idx="415">
                  <c:v>2.44297964551044</c:v>
                </c:pt>
                <c:pt idx="416">
                  <c:v>2.4500810065681602</c:v>
                </c:pt>
                <c:pt idx="417">
                  <c:v>2.4572028835583102</c:v>
                </c:pt>
                <c:pt idx="418">
                  <c:v>2.4643453365788899</c:v>
                </c:pt>
                <c:pt idx="419">
                  <c:v>2.4715084258948199</c:v>
                </c:pt>
                <c:pt idx="420">
                  <c:v>2.47869221193847</c:v>
                </c:pt>
                <c:pt idx="421">
                  <c:v>2.4858967553104301</c:v>
                </c:pt>
                <c:pt idx="422">
                  <c:v>2.4931221167798601</c:v>
                </c:pt>
                <c:pt idx="423">
                  <c:v>2.50036835728524</c:v>
                </c:pt>
                <c:pt idx="424">
                  <c:v>2.5076355379350201</c:v>
                </c:pt>
                <c:pt idx="425">
                  <c:v>2.51492372000794</c:v>
                </c:pt>
                <c:pt idx="426">
                  <c:v>2.5222329649539899</c:v>
                </c:pt>
                <c:pt idx="427">
                  <c:v>2.52956333439466</c:v>
                </c:pt>
                <c:pt idx="428">
                  <c:v>2.5369148901237799</c:v>
                </c:pt>
                <c:pt idx="429">
                  <c:v>2.5442876941079899</c:v>
                </c:pt>
                <c:pt idx="430">
                  <c:v>2.55168180848736</c:v>
                </c:pt>
                <c:pt idx="431">
                  <c:v>2.5590972955759801</c:v>
                </c:pt>
                <c:pt idx="432">
                  <c:v>2.5665342178625701</c:v>
                </c:pt>
                <c:pt idx="433">
                  <c:v>2.5739926380110401</c:v>
                </c:pt>
                <c:pt idx="434">
                  <c:v>2.5814726188611199</c:v>
                </c:pt>
                <c:pt idx="435">
                  <c:v>2.5889742234289002</c:v>
                </c:pt>
                <c:pt idx="436">
                  <c:v>2.5964975149075098</c:v>
                </c:pt>
                <c:pt idx="437">
                  <c:v>2.60404255666761</c:v>
                </c:pt>
                <c:pt idx="438">
                  <c:v>2.6116094122581299</c:v>
                </c:pt>
                <c:pt idx="439">
                  <c:v>2.6191981454066302</c:v>
                </c:pt>
                <c:pt idx="440">
                  <c:v>2.6268088200201301</c:v>
                </c:pt>
                <c:pt idx="441">
                  <c:v>2.6344415001855999</c:v>
                </c:pt>
                <c:pt idx="442">
                  <c:v>2.6420962501705398</c:v>
                </c:pt>
                <c:pt idx="443">
                  <c:v>2.6497731344236501</c:v>
                </c:pt>
                <c:pt idx="444">
                  <c:v>2.6574722175753398</c:v>
                </c:pt>
                <c:pt idx="445">
                  <c:v>2.66519356443836</c:v>
                </c:pt>
                <c:pt idx="446">
                  <c:v>2.6729372400084301</c:v>
                </c:pt>
                <c:pt idx="447">
                  <c:v>2.68070330946483</c:v>
                </c:pt>
                <c:pt idx="448">
                  <c:v>2.68849183817093</c:v>
                </c:pt>
                <c:pt idx="449">
                  <c:v>2.6963028916748799</c:v>
                </c:pt>
                <c:pt idx="450">
                  <c:v>2.7041365357101901</c:v>
                </c:pt>
                <c:pt idx="451">
                  <c:v>2.7119928361962402</c:v>
                </c:pt>
                <c:pt idx="452">
                  <c:v>2.7198718592390798</c:v>
                </c:pt>
                <c:pt idx="453">
                  <c:v>2.7277736711317502</c:v>
                </c:pt>
                <c:pt idx="454">
                  <c:v>2.7356983383551401</c:v>
                </c:pt>
                <c:pt idx="455">
                  <c:v>2.7436459275785401</c:v>
                </c:pt>
                <c:pt idx="456">
                  <c:v>2.7516165056600199</c:v>
                </c:pt>
                <c:pt idx="457">
                  <c:v>2.7596101396474202</c:v>
                </c:pt>
                <c:pt idx="458">
                  <c:v>2.7676268967786299</c:v>
                </c:pt>
                <c:pt idx="459">
                  <c:v>2.77566684448235</c:v>
                </c:pt>
                <c:pt idx="460">
                  <c:v>2.7837300503786602</c:v>
                </c:pt>
                <c:pt idx="461">
                  <c:v>2.7918165822796301</c:v>
                </c:pt>
                <c:pt idx="462">
                  <c:v>2.79992650818994</c:v>
                </c:pt>
                <c:pt idx="463">
                  <c:v>2.8080598963075198</c:v>
                </c:pt>
                <c:pt idx="464">
                  <c:v>2.8162168150240601</c:v>
                </c:pt>
                <c:pt idx="465">
                  <c:v>2.8243973329257401</c:v>
                </c:pt>
                <c:pt idx="466">
                  <c:v>2.8326015187937501</c:v>
                </c:pt>
                <c:pt idx="467">
                  <c:v>2.8408294416050102</c:v>
                </c:pt>
                <c:pt idx="468">
                  <c:v>2.8490811705326302</c:v>
                </c:pt>
                <c:pt idx="469">
                  <c:v>2.8573567749467799</c:v>
                </c:pt>
                <c:pt idx="470">
                  <c:v>2.8656563244148998</c:v>
                </c:pt>
                <c:pt idx="471">
                  <c:v>2.8739798887028298</c:v>
                </c:pt>
                <c:pt idx="472">
                  <c:v>2.8823275377749402</c:v>
                </c:pt>
                <c:pt idx="473">
                  <c:v>2.8906993417951399</c:v>
                </c:pt>
                <c:pt idx="474">
                  <c:v>2.89909537112728</c:v>
                </c:pt>
                <c:pt idx="475">
                  <c:v>2.90751569633577</c:v>
                </c:pt>
                <c:pt idx="476">
                  <c:v>2.9159603881863898</c:v>
                </c:pt>
                <c:pt idx="477">
                  <c:v>2.9244295176466402</c:v>
                </c:pt>
                <c:pt idx="478">
                  <c:v>2.93292315588667</c:v>
                </c:pt>
                <c:pt idx="479">
                  <c:v>2.9414413742796399</c:v>
                </c:pt>
                <c:pt idx="480">
                  <c:v>2.9499842444025299</c:v>
                </c:pt>
                <c:pt idx="481">
                  <c:v>2.95855183803666</c:v>
                </c:pt>
                <c:pt idx="482">
                  <c:v>2.9671442271683599</c:v>
                </c:pt>
                <c:pt idx="483">
                  <c:v>2.9757614839897202</c:v>
                </c:pt>
                <c:pt idx="484">
                  <c:v>2.9844036808989198</c:v>
                </c:pt>
                <c:pt idx="485">
                  <c:v>2.9930708905012202</c:v>
                </c:pt>
                <c:pt idx="486">
                  <c:v>3.0017631856093399</c:v>
                </c:pt>
                <c:pt idx="487">
                  <c:v>3.01048063924422</c:v>
                </c:pt>
                <c:pt idx="488">
                  <c:v>3.0192233246356501</c:v>
                </c:pt>
                <c:pt idx="489">
                  <c:v>3.0279913152228901</c:v>
                </c:pt>
                <c:pt idx="490">
                  <c:v>3.03678468465522</c:v>
                </c:pt>
                <c:pt idx="491">
                  <c:v>3.04560350679278</c:v>
                </c:pt>
                <c:pt idx="492">
                  <c:v>3.05444785570712</c:v>
                </c:pt>
                <c:pt idx="493">
                  <c:v>3.0633178056817201</c:v>
                </c:pt>
                <c:pt idx="494">
                  <c:v>3.0722134312128402</c:v>
                </c:pt>
                <c:pt idx="495">
                  <c:v>3.0811348070100801</c:v>
                </c:pt>
                <c:pt idx="496">
                  <c:v>3.09008200799695</c:v>
                </c:pt>
                <c:pt idx="497">
                  <c:v>3.0990551093117702</c:v>
                </c:pt>
                <c:pt idx="498">
                  <c:v>3.1080541863079398</c:v>
                </c:pt>
                <c:pt idx="499">
                  <c:v>3.1170793145549101</c:v>
                </c:pt>
                <c:pt idx="500">
                  <c:v>3.12613056983884</c:v>
                </c:pt>
                <c:pt idx="501">
                  <c:v>3.1352080281628898</c:v>
                </c:pt>
                <c:pt idx="502">
                  <c:v>3.1443117657484998</c:v>
                </c:pt>
                <c:pt idx="503">
                  <c:v>3.15344185903527</c:v>
                </c:pt>
                <c:pt idx="504">
                  <c:v>3.1625983846824002</c:v>
                </c:pt>
                <c:pt idx="505">
                  <c:v>3.1717814195688199</c:v>
                </c:pt>
                <c:pt idx="506">
                  <c:v>3.1809910407940198</c:v>
                </c:pt>
                <c:pt idx="507">
                  <c:v>3.1902273256788298</c:v>
                </c:pt>
                <c:pt idx="508">
                  <c:v>3.1994903517658799</c:v>
                </c:pt>
                <c:pt idx="509">
                  <c:v>3.2087801968204199</c:v>
                </c:pt>
                <c:pt idx="510">
                  <c:v>3.2180969388309202</c:v>
                </c:pt>
                <c:pt idx="511">
                  <c:v>3.2274406560098101</c:v>
                </c:pt>
                <c:pt idx="512">
                  <c:v>3.23681142679406</c:v>
                </c:pt>
                <c:pt idx="513">
                  <c:v>3.24620932984599</c:v>
                </c:pt>
                <c:pt idx="514">
                  <c:v>3.2556344440537299</c:v>
                </c:pt>
                <c:pt idx="515">
                  <c:v>3.2650868485320999</c:v>
                </c:pt>
                <c:pt idx="516">
                  <c:v>3.2745666226232899</c:v>
                </c:pt>
                <c:pt idx="517">
                  <c:v>3.28407384589732</c:v>
                </c:pt>
                <c:pt idx="518">
                  <c:v>3.2936085981530998</c:v>
                </c:pt>
                <c:pt idx="519">
                  <c:v>3.30317095941873</c:v>
                </c:pt>
                <c:pt idx="520">
                  <c:v>3.31276100995226</c:v>
                </c:pt>
                <c:pt idx="521">
                  <c:v>3.32237883024272</c:v>
                </c:pt>
                <c:pt idx="522">
                  <c:v>3.3320245010103702</c:v>
                </c:pt>
                <c:pt idx="523">
                  <c:v>3.3416981032077899</c:v>
                </c:pt>
                <c:pt idx="524">
                  <c:v>3.3513997180200401</c:v>
                </c:pt>
                <c:pt idx="525">
                  <c:v>3.3611294268659702</c:v>
                </c:pt>
                <c:pt idx="526">
                  <c:v>3.37088731139854</c:v>
                </c:pt>
                <c:pt idx="527">
                  <c:v>3.38067345350556</c:v>
                </c:pt>
                <c:pt idx="528">
                  <c:v>3.3904879353105901</c:v>
                </c:pt>
                <c:pt idx="529">
                  <c:v>3.4003308391732099</c:v>
                </c:pt>
                <c:pt idx="530">
                  <c:v>3.4102022476903699</c:v>
                </c:pt>
                <c:pt idx="531">
                  <c:v>3.4201022436963502</c:v>
                </c:pt>
                <c:pt idx="532">
                  <c:v>3.4300309102642101</c:v>
                </c:pt>
                <c:pt idx="533">
                  <c:v>3.4399883307059702</c:v>
                </c:pt>
                <c:pt idx="534">
                  <c:v>3.4499745885734301</c:v>
                </c:pt>
                <c:pt idx="535">
                  <c:v>3.4599897676591098</c:v>
                </c:pt>
                <c:pt idx="536">
                  <c:v>3.4700339519965802</c:v>
                </c:pt>
                <c:pt idx="537">
                  <c:v>3.4801072258616901</c:v>
                </c:pt>
                <c:pt idx="538">
                  <c:v>3.4902096737727999</c:v>
                </c:pt>
                <c:pt idx="539">
                  <c:v>3.50034138049174</c:v>
                </c:pt>
                <c:pt idx="540">
                  <c:v>3.5105024310244501</c:v>
                </c:pt>
                <c:pt idx="541">
                  <c:v>3.5206929106219</c:v>
                </c:pt>
                <c:pt idx="542">
                  <c:v>3.5309129047804202</c:v>
                </c:pt>
                <c:pt idx="543">
                  <c:v>3.54116249924291</c:v>
                </c:pt>
                <c:pt idx="544">
                  <c:v>3.5514417799992199</c:v>
                </c:pt>
                <c:pt idx="545">
                  <c:v>3.5617508332869301</c:v>
                </c:pt>
                <c:pt idx="546">
                  <c:v>3.5720897455923599</c:v>
                </c:pt>
                <c:pt idx="547">
                  <c:v>3.5824586036509101</c:v>
                </c:pt>
                <c:pt idx="548">
                  <c:v>3.5928574944478702</c:v>
                </c:pt>
                <c:pt idx="549">
                  <c:v>3.60328650521972</c:v>
                </c:pt>
                <c:pt idx="550">
                  <c:v>3.6137457234538699</c:v>
                </c:pt>
                <c:pt idx="551">
                  <c:v>3.6242352368903998</c:v>
                </c:pt>
                <c:pt idx="552">
                  <c:v>3.6347551335221402</c:v>
                </c:pt>
                <c:pt idx="553">
                  <c:v>3.64530550159559</c:v>
                </c:pt>
                <c:pt idx="554">
                  <c:v>3.6558864296120301</c:v>
                </c:pt>
                <c:pt idx="555">
                  <c:v>3.6664980063275099</c:v>
                </c:pt>
                <c:pt idx="556">
                  <c:v>3.6771403207545199</c:v>
                </c:pt>
                <c:pt idx="557">
                  <c:v>3.6878134621619401</c:v>
                </c:pt>
                <c:pt idx="558">
                  <c:v>3.6985175200761899</c:v>
                </c:pt>
                <c:pt idx="559">
                  <c:v>3.7092525842822299</c:v>
                </c:pt>
                <c:pt idx="560">
                  <c:v>3.72001874482351</c:v>
                </c:pt>
                <c:pt idx="561">
                  <c:v>3.7308160920039</c:v>
                </c:pt>
                <c:pt idx="562">
                  <c:v>3.7416447163871802</c:v>
                </c:pt>
                <c:pt idx="563">
                  <c:v>3.7525047087988499</c:v>
                </c:pt>
                <c:pt idx="564">
                  <c:v>3.7633961603264399</c:v>
                </c:pt>
                <c:pt idx="565">
                  <c:v>3.7743191623200101</c:v>
                </c:pt>
                <c:pt idx="566">
                  <c:v>3.7852738063937799</c:v>
                </c:pt>
                <c:pt idx="567">
                  <c:v>3.7962601844258801</c:v>
                </c:pt>
                <c:pt idx="568">
                  <c:v>3.80727838855986</c:v>
                </c:pt>
                <c:pt idx="569">
                  <c:v>3.8183285112053</c:v>
                </c:pt>
                <c:pt idx="570">
                  <c:v>3.8294106450382999</c:v>
                </c:pt>
                <c:pt idx="571">
                  <c:v>3.8405248830026499</c:v>
                </c:pt>
                <c:pt idx="572">
                  <c:v>3.8516713183104101</c:v>
                </c:pt>
                <c:pt idx="573">
                  <c:v>3.8628500444427298</c:v>
                </c:pt>
                <c:pt idx="574">
                  <c:v>3.8740611551506201</c:v>
                </c:pt>
                <c:pt idx="575">
                  <c:v>3.8853047444559698</c:v>
                </c:pt>
                <c:pt idx="576">
                  <c:v>3.8965809066517498</c:v>
                </c:pt>
                <c:pt idx="577">
                  <c:v>3.9078897363037499</c:v>
                </c:pt>
                <c:pt idx="578">
                  <c:v>3.9192313282503499</c:v>
                </c:pt>
                <c:pt idx="579">
                  <c:v>3.9306057776041201</c:v>
                </c:pt>
                <c:pt idx="580">
                  <c:v>3.94201317975226</c:v>
                </c:pt>
                <c:pt idx="581">
                  <c:v>3.9534536303572101</c:v>
                </c:pt>
                <c:pt idx="582">
                  <c:v>3.96492722535822</c:v>
                </c:pt>
                <c:pt idx="583">
                  <c:v>3.9764340609711502</c:v>
                </c:pt>
                <c:pt idx="584">
                  <c:v>3.9879742336901001</c:v>
                </c:pt>
                <c:pt idx="585">
                  <c:v>3.99954784028772</c:v>
                </c:pt>
                <c:pt idx="586">
                  <c:v>4.01115497781635</c:v>
                </c:pt>
                <c:pt idx="587">
                  <c:v>4.0227957436086603</c:v>
                </c:pt>
                <c:pt idx="588">
                  <c:v>4.0344702352784898</c:v>
                </c:pt>
                <c:pt idx="589">
                  <c:v>4.0461785507217902</c:v>
                </c:pt>
                <c:pt idx="590">
                  <c:v>4.0579207881172996</c:v>
                </c:pt>
                <c:pt idx="591">
                  <c:v>4.0696970459274198</c:v>
                </c:pt>
                <c:pt idx="592">
                  <c:v>4.0815074228991399</c:v>
                </c:pt>
                <c:pt idx="593">
                  <c:v>4.0933520180646896</c:v>
                </c:pt>
                <c:pt idx="594">
                  <c:v>4.1052309307426098</c:v>
                </c:pt>
                <c:pt idx="595">
                  <c:v>4.1171442605383701</c:v>
                </c:pt>
                <c:pt idx="596">
                  <c:v>4.1290921073453104</c:v>
                </c:pt>
                <c:pt idx="597">
                  <c:v>4.1410745713454897</c:v>
                </c:pt>
                <c:pt idx="598">
                  <c:v>4.1530917530104698</c:v>
                </c:pt>
                <c:pt idx="599">
                  <c:v>4.1651437531024396</c:v>
                </c:pt>
                <c:pt idx="600">
                  <c:v>4.1772306726743702</c:v>
                </c:pt>
                <c:pt idx="601">
                  <c:v>4.1893526130717804</c:v>
                </c:pt>
                <c:pt idx="602">
                  <c:v>4.2015096759328898</c:v>
                </c:pt>
                <c:pt idx="603">
                  <c:v>4.2137019631899202</c:v>
                </c:pt>
                <c:pt idx="604">
                  <c:v>4.2259295770695804</c:v>
                </c:pt>
                <c:pt idx="605">
                  <c:v>4.2381926200941402</c:v>
                </c:pt>
                <c:pt idx="606">
                  <c:v>4.2504911950823301</c:v>
                </c:pt>
                <c:pt idx="607">
                  <c:v>4.2628254051500898</c:v>
                </c:pt>
                <c:pt idx="608">
                  <c:v>4.2751953537117098</c:v>
                </c:pt>
                <c:pt idx="609">
                  <c:v>4.2876011444800799</c:v>
                </c:pt>
                <c:pt idx="610">
                  <c:v>4.3000428814682596</c:v>
                </c:pt>
                <c:pt idx="611">
                  <c:v>4.3125206689899001</c:v>
                </c:pt>
                <c:pt idx="612">
                  <c:v>4.3250346116605298</c:v>
                </c:pt>
                <c:pt idx="613">
                  <c:v>4.3375848143978102</c:v>
                </c:pt>
                <c:pt idx="614">
                  <c:v>4.3501713824232802</c:v>
                </c:pt>
                <c:pt idx="615">
                  <c:v>4.3627944212622696</c:v>
                </c:pt>
                <c:pt idx="616">
                  <c:v>4.3754540367454799</c:v>
                </c:pt>
                <c:pt idx="617">
                  <c:v>4.3881503350100104</c:v>
                </c:pt>
                <c:pt idx="618">
                  <c:v>4.40088342249941</c:v>
                </c:pt>
                <c:pt idx="619">
                  <c:v>4.4136534059652401</c:v>
                </c:pt>
                <c:pt idx="620">
                  <c:v>4.4264603924679697</c:v>
                </c:pt>
                <c:pt idx="621">
                  <c:v>4.4393044893775597</c:v>
                </c:pt>
                <c:pt idx="622">
                  <c:v>4.4521858043747198</c:v>
                </c:pt>
                <c:pt idx="623">
                  <c:v>4.4651044454512201</c:v>
                </c:pt>
                <c:pt idx="624">
                  <c:v>4.4780605209117503</c:v>
                </c:pt>
                <c:pt idx="625">
                  <c:v>4.4910541393738601</c:v>
                </c:pt>
                <c:pt idx="626">
                  <c:v>4.5040854097694698</c:v>
                </c:pt>
                <c:pt idx="627">
                  <c:v>4.5171544413456699</c:v>
                </c:pt>
                <c:pt idx="628">
                  <c:v>4.5302613436653703</c:v>
                </c:pt>
                <c:pt idx="629">
                  <c:v>4.5434062266087896</c:v>
                </c:pt>
                <c:pt idx="630">
                  <c:v>4.5565892003736703</c:v>
                </c:pt>
                <c:pt idx="631">
                  <c:v>4.5698103754767097</c:v>
                </c:pt>
                <c:pt idx="632">
                  <c:v>4.5830698627544502</c:v>
                </c:pt>
                <c:pt idx="633">
                  <c:v>4.5963677733637898</c:v>
                </c:pt>
                <c:pt idx="634">
                  <c:v>4.6097042187839401</c:v>
                </c:pt>
                <c:pt idx="635">
                  <c:v>4.6230793108155597</c:v>
                </c:pt>
                <c:pt idx="636">
                  <c:v>4.6364931615839398</c:v>
                </c:pt>
                <c:pt idx="637">
                  <c:v>4.64994588353788</c:v>
                </c:pt>
                <c:pt idx="638">
                  <c:v>4.6634375894519096</c:v>
                </c:pt>
                <c:pt idx="639">
                  <c:v>4.6769683924274599</c:v>
                </c:pt>
                <c:pt idx="640">
                  <c:v>4.6905384058919903</c:v>
                </c:pt>
                <c:pt idx="641">
                  <c:v>4.7041477436024399</c:v>
                </c:pt>
                <c:pt idx="642">
                  <c:v>4.7177965196440601</c:v>
                </c:pt>
                <c:pt idx="643">
                  <c:v>4.7314848484324896</c:v>
                </c:pt>
                <c:pt idx="644">
                  <c:v>4.7452128447148896</c:v>
                </c:pt>
                <c:pt idx="645">
                  <c:v>4.7589806235698404</c:v>
                </c:pt>
                <c:pt idx="646">
                  <c:v>4.7727883004094904</c:v>
                </c:pt>
                <c:pt idx="647">
                  <c:v>4.7866359909795104</c:v>
                </c:pt>
                <c:pt idx="648">
                  <c:v>4.80052381136107</c:v>
                </c:pt>
                <c:pt idx="649">
                  <c:v>4.8144518779708703</c:v>
                </c:pt>
                <c:pt idx="650">
                  <c:v>4.82842030756286</c:v>
                </c:pt>
                <c:pt idx="651">
                  <c:v>4.8424292172287204</c:v>
                </c:pt>
                <c:pt idx="652">
                  <c:v>4.8564787243990803</c:v>
                </c:pt>
                <c:pt idx="653">
                  <c:v>4.8705689468443198</c:v>
                </c:pt>
                <c:pt idx="654">
                  <c:v>4.8847000026760199</c:v>
                </c:pt>
                <c:pt idx="655">
                  <c:v>4.89887201034729</c:v>
                </c:pt>
                <c:pt idx="656">
                  <c:v>4.9130850886544204</c:v>
                </c:pt>
                <c:pt idx="657">
                  <c:v>4.9273393567372397</c:v>
                </c:pt>
                <c:pt idx="658">
                  <c:v>4.9416349340806898</c:v>
                </c:pt>
                <c:pt idx="659">
                  <c:v>4.9559719405155302</c:v>
                </c:pt>
                <c:pt idx="660">
                  <c:v>4.9703504962194298</c:v>
                </c:pt>
                <c:pt idx="661">
                  <c:v>4.9847707217176103</c:v>
                </c:pt>
                <c:pt idx="662">
                  <c:v>4.99923273788459</c:v>
                </c:pt>
                <c:pt idx="663">
                  <c:v>5.0137366659447702</c:v>
                </c:pt>
                <c:pt idx="664">
                  <c:v>5.0282826274732297</c:v>
                </c:pt>
                <c:pt idx="665">
                  <c:v>5.0428707443973702</c:v>
                </c:pt>
                <c:pt idx="666">
                  <c:v>5.0575011389972797</c:v>
                </c:pt>
                <c:pt idx="667">
                  <c:v>5.0721739339068099</c:v>
                </c:pt>
                <c:pt idx="668">
                  <c:v>5.0868892521155198</c:v>
                </c:pt>
                <c:pt idx="669">
                  <c:v>5.10164721696857</c:v>
                </c:pt>
                <c:pt idx="670">
                  <c:v>5.11644795216856</c:v>
                </c:pt>
                <c:pt idx="671">
                  <c:v>5.1312915817756304</c:v>
                </c:pt>
                <c:pt idx="672">
                  <c:v>5.1461782302094896</c:v>
                </c:pt>
                <c:pt idx="673">
                  <c:v>5.1611080222503203</c:v>
                </c:pt>
                <c:pt idx="674">
                  <c:v>5.1760810830394899</c:v>
                </c:pt>
                <c:pt idx="675">
                  <c:v>5.1910975380799798</c:v>
                </c:pt>
                <c:pt idx="676">
                  <c:v>5.2061575132391003</c:v>
                </c:pt>
                <c:pt idx="677">
                  <c:v>5.2212611347481097</c:v>
                </c:pt>
                <c:pt idx="678">
                  <c:v>5.2364085292038798</c:v>
                </c:pt>
                <c:pt idx="679">
                  <c:v>5.25159982356982</c:v>
                </c:pt>
                <c:pt idx="680">
                  <c:v>5.26683514517687</c:v>
                </c:pt>
                <c:pt idx="681">
                  <c:v>5.2821146217249897</c:v>
                </c:pt>
                <c:pt idx="682">
                  <c:v>5.2974383812835901</c:v>
                </c:pt>
                <c:pt idx="683">
                  <c:v>5.3128065522930701</c:v>
                </c:pt>
                <c:pt idx="684">
                  <c:v>5.3282192635655701</c:v>
                </c:pt>
                <c:pt idx="685">
                  <c:v>5.3436766442864698</c:v>
                </c:pt>
                <c:pt idx="686">
                  <c:v>5.3591788240152001</c:v>
                </c:pt>
                <c:pt idx="687">
                  <c:v>5.3747259326863199</c:v>
                </c:pt>
                <c:pt idx="688">
                  <c:v>5.3903181006105196</c:v>
                </c:pt>
                <c:pt idx="689">
                  <c:v>5.4059554584760097</c:v>
                </c:pt>
                <c:pt idx="690">
                  <c:v>5.4216381373495102</c:v>
                </c:pt>
                <c:pt idx="691">
                  <c:v>5.4373662686771604</c:v>
                </c:pt>
                <c:pt idx="692">
                  <c:v>5.4531399842858503</c:v>
                </c:pt>
                <c:pt idx="693">
                  <c:v>5.4689594163840596</c:v>
                </c:pt>
                <c:pt idx="694">
                  <c:v>5.4848246975634698</c:v>
                </c:pt>
                <c:pt idx="695">
                  <c:v>5.50073596079958</c:v>
                </c:pt>
                <c:pt idx="696">
                  <c:v>5.5166933394528703</c:v>
                </c:pt>
                <c:pt idx="697">
                  <c:v>5.5326969672702502</c:v>
                </c:pt>
                <c:pt idx="698">
                  <c:v>5.5487469783860099</c:v>
                </c:pt>
                <c:pt idx="699">
                  <c:v>5.5648435073225198</c:v>
                </c:pt>
                <c:pt idx="700">
                  <c:v>5.5809866889922102</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1.73244980179432</c:v>
                </c:pt>
                <c:pt idx="1">
                  <c:v>1.7153164085807899</c:v>
                </c:pt>
                <c:pt idx="2">
                  <c:v>1.6983540519548801</c:v>
                </c:pt>
                <c:pt idx="3">
                  <c:v>1.6815616866444301</c:v>
                </c:pt>
                <c:pt idx="4">
                  <c:v>1.66494153228237</c:v>
                </c:pt>
                <c:pt idx="5">
                  <c:v>1.6484967851797701</c:v>
                </c:pt>
                <c:pt idx="6">
                  <c:v>1.6322304619937</c:v>
                </c:pt>
                <c:pt idx="7">
                  <c:v>1.61614540360756</c:v>
                </c:pt>
                <c:pt idx="8">
                  <c:v>1.60024428011626</c:v>
                </c:pt>
                <c:pt idx="9">
                  <c:v>1.5845295958349199</c:v>
                </c:pt>
                <c:pt idx="10">
                  <c:v>1.5690036943226799</c:v>
                </c:pt>
                <c:pt idx="11">
                  <c:v>1.55366876341409</c:v>
                </c:pt>
                <c:pt idx="12">
                  <c:v>1.53852684025062</c:v>
                </c:pt>
                <c:pt idx="13">
                  <c:v>1.52357981630531</c:v>
                </c:pt>
                <c:pt idx="14">
                  <c:v>1.5088294423939499</c:v>
                </c:pt>
                <c:pt idx="15">
                  <c:v>1.4942773336664701</c:v>
                </c:pt>
                <c:pt idx="16">
                  <c:v>1.4799249745727101</c:v>
                </c:pt>
                <c:pt idx="17">
                  <c:v>1.4657737237967301</c:v>
                </c:pt>
                <c:pt idx="18">
                  <c:v>1.4518248191547201</c:v>
                </c:pt>
                <c:pt idx="19">
                  <c:v>1.4380793824511899</c:v>
                </c:pt>
                <c:pt idx="20">
                  <c:v>1.42453842428902</c:v>
                </c:pt>
                <c:pt idx="21">
                  <c:v>1.4112028488288499</c:v>
                </c:pt>
                <c:pt idx="22">
                  <c:v>1.3980734584937899</c:v>
                </c:pt>
                <c:pt idx="23">
                  <c:v>1.38515095861545</c:v>
                </c:pt>
                <c:pt idx="24">
                  <c:v>1.3724359620179101</c:v>
                </c:pt>
                <c:pt idx="25">
                  <c:v>1.3599289935360299</c:v>
                </c:pt>
                <c:pt idx="26">
                  <c:v>1.3476304944650901</c:v>
                </c:pt>
                <c:pt idx="27">
                  <c:v>1.3355408269386699</c:v>
                </c:pt>
                <c:pt idx="28">
                  <c:v>1.32366027823216</c:v>
                </c:pt>
                <c:pt idx="29">
                  <c:v>1.3119890649891099</c:v>
                </c:pt>
                <c:pt idx="30">
                  <c:v>1.3005273373680699</c:v>
                </c:pt>
                <c:pt idx="31">
                  <c:v>1.28927518310747</c:v>
                </c:pt>
                <c:pt idx="32">
                  <c:v>1.27823263150648</c:v>
                </c:pt>
                <c:pt idx="33">
                  <c:v>1.2673996573194699</c:v>
                </c:pt>
                <c:pt idx="34">
                  <c:v>1.2567761845622201</c:v>
                </c:pt>
                <c:pt idx="35">
                  <c:v>1.24636209022766</c:v>
                </c:pt>
                <c:pt idx="36">
                  <c:v>1.23615720790928</c:v>
                </c:pt>
                <c:pt idx="37">
                  <c:v>1.2261613313300599</c:v>
                </c:pt>
                <c:pt idx="38">
                  <c:v>1.2163742177750301</c:v>
                </c:pt>
                <c:pt idx="39">
                  <c:v>1.20679559142522</c:v>
                </c:pt>
                <c:pt idx="40">
                  <c:v>1.19742514659094</c:v>
                </c:pt>
                <c:pt idx="41">
                  <c:v>1.1882625508420701</c:v>
                </c:pt>
                <c:pt idx="42">
                  <c:v>1.1793074480329899</c:v>
                </c:pt>
                <c:pt idx="43">
                  <c:v>1.1705594612194901</c:v>
                </c:pt>
                <c:pt idx="44">
                  <c:v>1.1620181954650399</c:v>
                </c:pt>
                <c:pt idx="45">
                  <c:v>1.15368324053327</c:v>
                </c:pt>
                <c:pt idx="46">
                  <c:v>1.1455541734635299</c:v>
                </c:pt>
                <c:pt idx="47">
                  <c:v>1.1376305610258799</c:v>
                </c:pt>
                <c:pt idx="48">
                  <c:v>1.1299119620517299</c:v>
                </c:pt>
                <c:pt idx="49">
                  <c:v>1.12239792963576</c:v>
                </c:pt>
                <c:pt idx="50">
                  <c:v>1.1150880132046901</c:v>
                </c:pt>
                <c:pt idx="51">
                  <c:v>1.1079817604475299</c:v>
                </c:pt>
                <c:pt idx="52">
                  <c:v>1.1010787191020099</c:v>
                </c:pt>
                <c:pt idx="53">
                  <c:v>1.09437843859107</c:v>
                </c:pt>
                <c:pt idx="54">
                  <c:v>1.0878804715027099</c:v>
                </c:pt>
                <c:pt idx="55">
                  <c:v>1.08158437490618</c:v>
                </c:pt>
                <c:pt idx="56">
                  <c:v>1.0754897114967701</c:v>
                </c:pt>
                <c:pt idx="57">
                  <c:v>1.0695960505607001</c:v>
                </c:pt>
                <c:pt idx="58">
                  <c:v>1.0639029687513399</c:v>
                </c:pt>
                <c:pt idx="59">
                  <c:v>1.05841005066698</c:v>
                </c:pt>
                <c:pt idx="60">
                  <c:v>1.05311688922004</c:v>
                </c:pt>
                <c:pt idx="61">
                  <c:v>1.0480230857869099</c:v>
                </c:pt>
                <c:pt idx="62">
                  <c:v>1.0431282501269801</c:v>
                </c:pt>
                <c:pt idx="63">
                  <c:v>1.0384320000591301</c:v>
                </c:pt>
                <c:pt idx="64">
                  <c:v>1.0339339608832101</c:v>
                </c:pt>
                <c:pt idx="65">
                  <c:v>1.0296337645342299</c:v>
                </c:pt>
                <c:pt idx="66">
                  <c:v>1.02553104845633</c:v>
                </c:pt>
                <c:pt idx="67">
                  <c:v>1.021625454184</c:v>
                </c:pt>
                <c:pt idx="68">
                  <c:v>1.0179166256182199</c:v>
                </c:pt>
                <c:pt idx="69">
                  <c:v>1.01440420698575</c:v>
                </c:pt>
                <c:pt idx="70">
                  <c:v>1.0110878404707599</c:v>
                </c:pt>
                <c:pt idx="71">
                  <c:v>1.0079671635095</c:v>
                </c:pt>
                <c:pt idx="72">
                  <c:v>1.0050418057403701</c:v>
                </c:pt>
                <c:pt idx="73">
                  <c:v>1.0023113856043899</c:v>
                </c:pt>
                <c:pt idx="74">
                  <c:v>1.0002287701033501</c:v>
                </c:pt>
                <c:pt idx="75">
                  <c:v>1.0027756526893401</c:v>
                </c:pt>
                <c:pt idx="76">
                  <c:v>1.0054198529356899</c:v>
                </c:pt>
                <c:pt idx="77">
                  <c:v>1.0081627646809601</c:v>
                </c:pt>
                <c:pt idx="78">
                  <c:v>1.01100582969441</c:v>
                </c:pt>
                <c:pt idx="79">
                  <c:v>1.0139505365777599</c:v>
                </c:pt>
                <c:pt idx="80">
                  <c:v>1.0169984194955899</c:v>
                </c:pt>
                <c:pt idx="81">
                  <c:v>1.02015105673201</c:v>
                </c:pt>
                <c:pt idx="82">
                  <c:v>1.0234100690726899</c:v>
                </c:pt>
                <c:pt idx="83">
                  <c:v>1.02677711801307</c:v>
                </c:pt>
                <c:pt idx="84">
                  <c:v>1.03025390379538</c:v>
                </c:pt>
                <c:pt idx="85">
                  <c:v>1.0338421632785399</c:v>
                </c:pt>
                <c:pt idx="86">
                  <c:v>1.0375436676473899</c:v>
                </c:pt>
                <c:pt idx="87">
                  <c:v>1.0413602199690799</c:v>
                </c:pt>
                <c:pt idx="88">
                  <c:v>1.0452936526063601</c:v>
                </c:pt>
                <c:pt idx="89">
                  <c:v>1.0493458244993199</c:v>
                </c:pt>
                <c:pt idx="90">
                  <c:v>1.0535186183287299</c:v>
                </c:pt>
                <c:pt idx="91">
                  <c:v>1.05781393757526</c:v>
                </c:pt>
                <c:pt idx="92">
                  <c:v>1.06223370349062</c:v>
                </c:pt>
                <c:pt idx="93">
                  <c:v>1.06677985199726</c:v>
                </c:pt>
                <c:pt idx="94">
                  <c:v>1.07145433053432</c:v>
                </c:pt>
                <c:pt idx="95">
                  <c:v>1.0762590948678099</c:v>
                </c:pt>
                <c:pt idx="96">
                  <c:v>1.0811961058835799</c:v>
                </c:pt>
                <c:pt idx="97">
                  <c:v>1.08626732638114</c:v>
                </c:pt>
                <c:pt idx="98">
                  <c:v>1.09147471788635</c:v>
                </c:pt>
                <c:pt idx="99">
                  <c:v>1.09682023750028</c:v>
                </c:pt>
                <c:pt idx="100">
                  <c:v>1.1023058348005099</c:v>
                </c:pt>
                <c:pt idx="101">
                  <c:v>1.1079334488101</c:v>
                </c:pt>
                <c:pt idx="102">
                  <c:v>1.11370500504797</c:v>
                </c:pt>
                <c:pt idx="103">
                  <c:v>1.11962241267282</c:v>
                </c:pt>
                <c:pt idx="104">
                  <c:v>1.12568756173101</c:v>
                </c:pt>
                <c:pt idx="105">
                  <c:v>1.13190232051698</c:v>
                </c:pt>
                <c:pt idx="106">
                  <c:v>1.1382685330526501</c:v>
                </c:pt>
                <c:pt idx="107">
                  <c:v>1.14478801669051</c:v>
                </c:pt>
                <c:pt idx="108">
                  <c:v>1.1514625598428301</c:v>
                </c:pt>
                <c:pt idx="109">
                  <c:v>1.1582939198378199</c:v>
                </c:pt>
                <c:pt idx="110">
                  <c:v>1.1652838209013501</c:v>
                </c:pt>
                <c:pt idx="111">
                  <c:v>1.1724339522613201</c:v>
                </c:pt>
                <c:pt idx="112">
                  <c:v>1.17974596637013</c:v>
                </c:pt>
                <c:pt idx="113">
                  <c:v>1.1872214772391001</c:v>
                </c:pt>
                <c:pt idx="114">
                  <c:v>1.1948620588775301</c:v>
                </c:pt>
                <c:pt idx="115">
                  <c:v>1.20266924382806</c:v>
                </c:pt>
                <c:pt idx="116">
                  <c:v>1.2106445217887201</c:v>
                </c:pt>
                <c:pt idx="117">
                  <c:v>1.2187893383119099</c:v>
                </c:pt>
                <c:pt idx="118">
                  <c:v>1.2271050935694401</c:v>
                </c:pt>
                <c:pt idx="119">
                  <c:v>1.23559314117285</c:v>
                </c:pt>
                <c:pt idx="120">
                  <c:v>1.2442547870377401</c:v>
                </c:pt>
                <c:pt idx="121">
                  <c:v>1.25309128828113</c:v>
                </c:pt>
                <c:pt idx="122">
                  <c:v>1.26210385214064</c:v>
                </c:pt>
                <c:pt idx="123">
                  <c:v>1.27129363490483</c:v>
                </c:pt>
                <c:pt idx="124">
                  <c:v>1.2806617408443099</c:v>
                </c:pt>
                <c:pt idx="125">
                  <c:v>1.2902092211335801</c:v>
                </c:pt>
                <c:pt idx="126">
                  <c:v>1.2999370727542701</c:v>
                </c:pt>
                <c:pt idx="127">
                  <c:v>1.3098462373709501</c:v>
                </c:pt>
                <c:pt idx="128">
                  <c:v>1.3199376001714</c:v>
                </c:pt>
                <c:pt idx="129">
                  <c:v>1.33021198866373</c:v>
                </c:pt>
                <c:pt idx="130">
                  <c:v>1.3406701714237399</c:v>
                </c:pt>
                <c:pt idx="131">
                  <c:v>1.3513128567863899</c:v>
                </c:pt>
                <c:pt idx="132">
                  <c:v>1.3621406914759899</c:v>
                </c:pt>
                <c:pt idx="133">
                  <c:v>1.3731542591705901</c:v>
                </c:pt>
                <c:pt idx="134">
                  <c:v>1.3843540789965401</c:v>
                </c:pt>
                <c:pt idx="135">
                  <c:v>1.3957406039499101</c:v>
                </c:pt>
                <c:pt idx="136">
                  <c:v>1.4073142192423</c:v>
                </c:pt>
                <c:pt idx="137">
                  <c:v>1.41907524056886</c:v>
                </c:pt>
                <c:pt idx="138">
                  <c:v>1.4310239122972299</c:v>
                </c:pt>
                <c:pt idx="139">
                  <c:v>1.44316040557647</c:v>
                </c:pt>
                <c:pt idx="140">
                  <c:v>1.4554848163657099</c:v>
                </c:pt>
                <c:pt idx="141">
                  <c:v>1.4679971633826401</c:v>
                </c:pt>
                <c:pt idx="142">
                  <c:v>1.4806973859724999</c:v>
                </c:pt>
                <c:pt idx="143">
                  <c:v>1.49358534189863</c:v>
                </c:pt>
                <c:pt idx="144">
                  <c:v>1.5066608050561301</c:v>
                </c:pt>
                <c:pt idx="145">
                  <c:v>1.51992346311033</c:v>
                </c:pt>
                <c:pt idx="146">
                  <c:v>1.5333729150625</c:v>
                </c:pt>
                <c:pt idx="147">
                  <c:v>1.5470086687451701</c:v>
                </c:pt>
                <c:pt idx="148">
                  <c:v>1.56083013825005</c:v>
                </c:pt>
                <c:pt idx="149">
                  <c:v>1.5748366412916901</c:v>
                </c:pt>
                <c:pt idx="150">
                  <c:v>1.5890273965102599</c:v>
                </c:pt>
                <c:pt idx="151">
                  <c:v>1.6034015207172601</c:v>
                </c:pt>
                <c:pt idx="152">
                  <c:v>1.6179580260880799</c:v>
                </c:pt>
                <c:pt idx="153">
                  <c:v>1.6326958173055399</c:v>
                </c:pt>
                <c:pt idx="154">
                  <c:v>1.647613688659</c:v>
                </c:pt>
                <c:pt idx="155">
                  <c:v>1.6627103211035399</c:v>
                </c:pt>
                <c:pt idx="156">
                  <c:v>1.6779842792842401</c:v>
                </c:pt>
                <c:pt idx="157">
                  <c:v>1.6934340085304</c:v>
                </c:pt>
                <c:pt idx="158">
                  <c:v>1.70905783182537</c:v>
                </c:pt>
                <c:pt idx="159">
                  <c:v>1.7248539467570301</c:v>
                </c:pt>
                <c:pt idx="160">
                  <c:v>1.7408204224550301</c:v>
                </c:pt>
                <c:pt idx="161">
                  <c:v>1.7569551965204</c:v>
                </c:pt>
                <c:pt idx="162">
                  <c:v>1.7732560719536801</c:v>
                </c:pt>
                <c:pt idx="163">
                  <c:v>1.78972080556977</c:v>
                </c:pt>
                <c:pt idx="164">
                  <c:v>1.80634889233211</c:v>
                </c:pt>
                <c:pt idx="165">
                  <c:v>1.8231415363169901</c:v>
                </c:pt>
                <c:pt idx="166">
                  <c:v>1.8401000325878201</c:v>
                </c:pt>
                <c:pt idx="167">
                  <c:v>1.8572257017480001</c:v>
                </c:pt>
                <c:pt idx="168">
                  <c:v>1.8745198893776001</c:v>
                </c:pt>
                <c:pt idx="169">
                  <c:v>1.89198396552106</c:v>
                </c:pt>
                <c:pt idx="170">
                  <c:v>1.9096193242219901</c:v>
                </c:pt>
                <c:pt idx="171">
                  <c:v>1.9274273831014299</c:v>
                </c:pt>
                <c:pt idx="172">
                  <c:v>1.9454095829765801</c:v>
                </c:pt>
                <c:pt idx="173">
                  <c:v>1.9635673875166499</c:v>
                </c:pt>
                <c:pt idx="174">
                  <c:v>1.9819022829333699</c:v>
                </c:pt>
                <c:pt idx="175">
                  <c:v>2.0004157777036</c:v>
                </c:pt>
                <c:pt idx="176">
                  <c:v>2.0191094023215501</c:v>
                </c:pt>
                <c:pt idx="177">
                  <c:v>2.0379847090787799</c:v>
                </c:pt>
                <c:pt idx="178">
                  <c:v>2.05704327186979</c:v>
                </c:pt>
                <c:pt idx="179">
                  <c:v>2.0762866860216098</c:v>
                </c:pt>
                <c:pt idx="180">
                  <c:v>2.09571656814561</c:v>
                </c:pt>
                <c:pt idx="181">
                  <c:v>2.1153345560101</c:v>
                </c:pt>
                <c:pt idx="182">
                  <c:v>2.1351423084322998</c:v>
                </c:pt>
                <c:pt idx="183">
                  <c:v>2.1551415051884901</c:v>
                </c:pt>
                <c:pt idx="184">
                  <c:v>2.17533384694101</c:v>
                </c:pt>
                <c:pt idx="185">
                  <c:v>2.1957210551812198</c:v>
                </c:pt>
                <c:pt idx="186">
                  <c:v>2.2163048721872198</c:v>
                </c:pt>
                <c:pt idx="187">
                  <c:v>2.2370870609956501</c:v>
                </c:pt>
                <c:pt idx="188">
                  <c:v>2.25806940538653</c:v>
                </c:pt>
                <c:pt idx="189">
                  <c:v>2.2792537098804302</c:v>
                </c:pt>
                <c:pt idx="190">
                  <c:v>2.3006417997472499</c:v>
                </c:pt>
                <c:pt idx="191">
                  <c:v>2.3222355210260299</c:v>
                </c:pt>
                <c:pt idx="192">
                  <c:v>2.34403674055498</c:v>
                </c:pt>
                <c:pt idx="193">
                  <c:v>2.36604734601136</c:v>
                </c:pt>
                <c:pt idx="194">
                  <c:v>2.3882692459606001</c:v>
                </c:pt>
                <c:pt idx="195">
                  <c:v>2.4107043699141801</c:v>
                </c:pt>
                <c:pt idx="196">
                  <c:v>2.4333546683958098</c:v>
                </c:pt>
                <c:pt idx="197">
                  <c:v>2.4562221130155302</c:v>
                </c:pt>
                <c:pt idx="198">
                  <c:v>2.47930869655137</c:v>
                </c:pt>
                <c:pt idx="199">
                  <c:v>2.5026164330380798</c:v>
                </c:pt>
                <c:pt idx="200">
                  <c:v>2.5261473578628699</c:v>
                </c:pt>
                <c:pt idx="201">
                  <c:v>2.54990352786746</c:v>
                </c:pt>
                <c:pt idx="202">
                  <c:v>2.5738870214566201</c:v>
                </c:pt>
                <c:pt idx="203">
                  <c:v>2.5980999387125201</c:v>
                </c:pt>
                <c:pt idx="204">
                  <c:v>2.6225444015149701</c:v>
                </c:pt>
                <c:pt idx="205">
                  <c:v>2.6472225536670702</c:v>
                </c:pt>
                <c:pt idx="206">
                  <c:v>2.6721365610263201</c:v>
                </c:pt>
                <c:pt idx="207">
                  <c:v>2.69728861164075</c:v>
                </c:pt>
                <c:pt idx="208">
                  <c:v>2.72268091589003</c:v>
                </c:pt>
                <c:pt idx="209">
                  <c:v>2.7483157066314501</c:v>
                </c:pt>
                <c:pt idx="210">
                  <c:v>2.7741952393503899</c:v>
                </c:pt>
                <c:pt idx="211">
                  <c:v>2.8003217923154402</c:v>
                </c:pt>
                <c:pt idx="212">
                  <c:v>2.8266976667377799</c:v>
                </c:pt>
                <c:pt idx="213">
                  <c:v>2.8533251869348701</c:v>
                </c:pt>
                <c:pt idx="214">
                  <c:v>2.8802067004982201</c:v>
                </c:pt>
                <c:pt idx="215">
                  <c:v>2.9073445784652301</c:v>
                </c:pt>
                <c:pt idx="216">
                  <c:v>2.9347412154949701</c:v>
                </c:pt>
                <c:pt idx="217">
                  <c:v>2.9623990300477101</c:v>
                </c:pt>
                <c:pt idx="218">
                  <c:v>2.9903204645683998</c:v>
                </c:pt>
                <c:pt idx="219">
                  <c:v>3.0185079856736698</c:v>
                </c:pt>
                <c:pt idx="220">
                  <c:v>3.0469640843425201</c:v>
                </c:pt>
                <c:pt idx="221">
                  <c:v>3.0756912761105801</c:v>
                </c:pt>
                <c:pt idx="222">
                  <c:v>3.1046921012678399</c:v>
                </c:pt>
                <c:pt idx="223">
                  <c:v>3.1339691250598198</c:v>
                </c:pt>
                <c:pt idx="224">
                  <c:v>3.1635249378922099</c:v>
                </c:pt>
                <c:pt idx="225">
                  <c:v>3.1933621555387699</c:v>
                </c:pt>
                <c:pt idx="226">
                  <c:v>3.2234834193526098</c:v>
                </c:pt>
                <c:pt idx="227">
                  <c:v>3.2538913964806899</c:v>
                </c:pt>
                <c:pt idx="228">
                  <c:v>3.2845887800816298</c:v>
                </c:pt>
                <c:pt idx="229">
                  <c:v>3.3155782895466999</c:v>
                </c:pt>
                <c:pt idx="230">
                  <c:v>3.3468626707239402</c:v>
                </c:pt>
                <c:pt idx="231">
                  <c:v>3.3784446961455901</c:v>
                </c:pt>
                <c:pt idx="232">
                  <c:v>3.4103271652585501</c:v>
                </c:pt>
                <c:pt idx="233">
                  <c:v>3.4425129046579199</c:v>
                </c:pt>
                <c:pt idx="234">
                  <c:v>3.4750047683238199</c:v>
                </c:pt>
                <c:pt idx="235">
                  <c:v>3.50780563786115</c:v>
                </c:pt>
                <c:pt idx="236">
                  <c:v>3.5409184227425099</c:v>
                </c:pt>
                <c:pt idx="237">
                  <c:v>3.5743460605541499</c:v>
                </c:pt>
                <c:pt idx="238">
                  <c:v>3.6080915172450698</c:v>
                </c:pt>
                <c:pt idx="239">
                  <c:v>3.6421577873790798</c:v>
                </c:pt>
                <c:pt idx="240">
                  <c:v>3.6765478943899699</c:v>
                </c:pt>
                <c:pt idx="241">
                  <c:v>3.7112648908398</c:v>
                </c:pt>
                <c:pt idx="242">
                  <c:v>3.7463118586800599</c:v>
                </c:pt>
                <c:pt idx="243">
                  <c:v>3.7816919095161499</c:v>
                </c:pt>
                <c:pt idx="244">
                  <c:v>3.8174081848746901</c:v>
                </c:pt>
                <c:pt idx="245">
                  <c:v>3.8534638564740602</c:v>
                </c:pt>
                <c:pt idx="246">
                  <c:v>3.8898621264978699</c:v>
                </c:pt>
                <c:pt idx="247">
                  <c:v>3.9266062278716398</c:v>
                </c:pt>
                <c:pt idx="248">
                  <c:v>3.96369942454244</c:v>
                </c:pt>
                <c:pt idx="249">
                  <c:v>4.0011450117617597</c:v>
                </c:pt>
                <c:pt idx="250">
                  <c:v>4.0389463163714101</c:v>
                </c:pt>
                <c:pt idx="251">
                  <c:v>4.0771066970924696</c:v>
                </c:pt>
                <c:pt idx="252">
                  <c:v>4.11562954481749</c:v>
                </c:pt>
                <c:pt idx="253">
                  <c:v>4.1545182829057898</c:v>
                </c:pt>
                <c:pt idx="254">
                  <c:v>4.1937763674818997</c:v>
                </c:pt>
                <c:pt idx="255">
                  <c:v>4.2334072877370899</c:v>
                </c:pt>
                <c:pt idx="256">
                  <c:v>4.2734145662343304</c:v>
                </c:pt>
                <c:pt idx="257">
                  <c:v>4.3138017592161697</c:v>
                </c:pt>
                <c:pt idx="258">
                  <c:v>4.3545724569159603</c:v>
                </c:pt>
                <c:pt idx="259">
                  <c:v>4.3957302838724202</c:v>
                </c:pt>
                <c:pt idx="260">
                  <c:v>4.4372788992472501</c:v>
                </c:pt>
                <c:pt idx="261">
                  <c:v>4.4792219971461904</c:v>
                </c:pt>
                <c:pt idx="262">
                  <c:v>4.5215633069431798</c:v>
                </c:pt>
                <c:pt idx="263">
                  <c:v>4.5643065936082303</c:v>
                </c:pt>
                <c:pt idx="264">
                  <c:v>4.6074556580381403</c:v>
                </c:pt>
                <c:pt idx="265">
                  <c:v>4.6510143373908504</c:v>
                </c:pt>
                <c:pt idx="266">
                  <c:v>4.6949865054232403</c:v>
                </c:pt>
                <c:pt idx="267">
                  <c:v>4.7393760728321102</c:v>
                </c:pt>
                <c:pt idx="268">
                  <c:v>4.7841869875988401</c:v>
                </c:pt>
                <c:pt idx="269">
                  <c:v>4.8294232353373099</c:v>
                </c:pt>
                <c:pt idx="270">
                  <c:v>4.8750888396453602</c:v>
                </c:pt>
                <c:pt idx="271">
                  <c:v>4.9211878624598997</c:v>
                </c:pt>
                <c:pt idx="272">
                  <c:v>4.9677244044152502</c:v>
                </c:pt>
                <c:pt idx="273">
                  <c:v>5.01470260520545</c:v>
                </c:pt>
                <c:pt idx="274">
                  <c:v>5.0621266439497496</c:v>
                </c:pt>
                <c:pt idx="275">
                  <c:v>5.1100007395620199</c:v>
                </c:pt>
                <c:pt idx="276">
                  <c:v>5.1583291511236604</c:v>
                </c:pt>
                <c:pt idx="277">
                  <c:v>5.2071161782601898</c:v>
                </c:pt>
                <c:pt idx="278">
                  <c:v>5.2563661615216697</c:v>
                </c:pt>
                <c:pt idx="279">
                  <c:v>5.3060834827667103</c:v>
                </c:pt>
                <c:pt idx="280">
                  <c:v>5.3562725655502197</c:v>
                </c:pt>
                <c:pt idx="281">
                  <c:v>5.4069378755151796</c:v>
                </c:pt>
                <c:pt idx="282">
                  <c:v>5.4580839207881802</c:v>
                </c:pt>
                <c:pt idx="283">
                  <c:v>5.5097152523783199</c:v>
                </c:pt>
                <c:pt idx="284">
                  <c:v>5.5618364645809804</c:v>
                </c:pt>
                <c:pt idx="285">
                  <c:v>5.6144521953845601</c:v>
                </c:pt>
                <c:pt idx="286">
                  <c:v>5.6675671268817496</c:v>
                </c:pt>
                <c:pt idx="287">
                  <c:v>5.72118598568471</c:v>
                </c:pt>
                <c:pt idx="288">
                  <c:v>5.7753135433439704</c:v>
                </c:pt>
                <c:pt idx="289">
                  <c:v>5.8299546167719001</c:v>
                </c:pt>
                <c:pt idx="290">
                  <c:v>5.8851140686697097</c:v>
                </c:pt>
                <c:pt idx="291">
                  <c:v>5.9407968079591598</c:v>
                </c:pt>
                <c:pt idx="292">
                  <c:v>5.9970077902180696</c:v>
                </c:pt>
                <c:pt idx="293">
                  <c:v>6.05375201812</c:v>
                </c:pt>
                <c:pt idx="294">
                  <c:v>6.1110345418785199</c:v>
                </c:pt>
                <c:pt idx="295">
                  <c:v>6.1688604596954502</c:v>
                </c:pt>
                <c:pt idx="296">
                  <c:v>6.2272349182135702</c:v>
                </c:pt>
                <c:pt idx="297">
                  <c:v>6.2861631129735196</c:v>
                </c:pt>
                <c:pt idx="298">
                  <c:v>6.3456502888753903</c:v>
                </c:pt>
                <c:pt idx="299">
                  <c:v>6.4057017406444903</c:v>
                </c:pt>
                <c:pt idx="300">
                  <c:v>6.4663228133018604</c:v>
                </c:pt>
                <c:pt idx="301">
                  <c:v>6.5275189026388603</c:v>
                </c:pt>
                <c:pt idx="302">
                  <c:v>6.5892954556968704</c:v>
                </c:pt>
                <c:pt idx="303">
                  <c:v>6.6516579712511197</c:v>
                </c:pt>
                <c:pt idx="304">
                  <c:v>6.7146120002994296</c:v>
                </c:pt>
                <c:pt idx="305">
                  <c:v>6.7781631465557304</c:v>
                </c:pt>
                <c:pt idx="306">
                  <c:v>6.8423170669479196</c:v>
                </c:pt>
                <c:pt idx="307">
                  <c:v>6.9070794721207998</c:v>
                </c:pt>
                <c:pt idx="308">
                  <c:v>6.9724561269438503</c:v>
                </c:pt>
                <c:pt idx="309">
                  <c:v>7.03845285102358</c:v>
                </c:pt>
                <c:pt idx="310">
                  <c:v>7.1050755192212103</c:v>
                </c:pt>
                <c:pt idx="311">
                  <c:v>7.1723300621749404</c:v>
                </c:pt>
                <c:pt idx="312">
                  <c:v>7.2402224668271797</c:v>
                </c:pt>
                <c:pt idx="313">
                  <c:v>7.30875877695743</c:v>
                </c:pt>
                <c:pt idx="314">
                  <c:v>7.3779450937193101</c:v>
                </c:pt>
                <c:pt idx="315">
                  <c:v>7.4477875761834396</c:v>
                </c:pt>
                <c:pt idx="316">
                  <c:v>7.5182924418852997</c:v>
                </c:pt>
                <c:pt idx="317">
                  <c:v>7.5894659673782101</c:v>
                </c:pt>
                <c:pt idx="318">
                  <c:v>7.66131448879187</c:v>
                </c:pt>
                <c:pt idx="319">
                  <c:v>7.7338444023957296</c:v>
                </c:pt>
                <c:pt idx="320">
                  <c:v>7.8070621651683396</c:v>
                </c:pt>
                <c:pt idx="321">
                  <c:v>7.88097429537165</c:v>
                </c:pt>
                <c:pt idx="322">
                  <c:v>7.9555873731309203</c:v>
                </c:pt>
                <c:pt idx="323">
                  <c:v>8.0309080410205809</c:v>
                </c:pt>
                <c:pt idx="324">
                  <c:v>8.1069430046548003</c:v>
                </c:pt>
                <c:pt idx="325">
                  <c:v>8.1836990332844604</c:v>
                </c:pt>
                <c:pt idx="326">
                  <c:v>8.2611829603996707</c:v>
                </c:pt>
                <c:pt idx="327">
                  <c:v>8.3394016843376697</c:v>
                </c:pt>
                <c:pt idx="328">
                  <c:v>8.4183621688966799</c:v>
                </c:pt>
                <c:pt idx="329">
                  <c:v>8.4980714439561407</c:v>
                </c:pt>
                <c:pt idx="330">
                  <c:v>8.5785366061016699</c:v>
                </c:pt>
                <c:pt idx="331">
                  <c:v>8.6597648192575196</c:v>
                </c:pt>
                <c:pt idx="332">
                  <c:v>8.7417633153232703</c:v>
                </c:pt>
                <c:pt idx="333">
                  <c:v>8.8245393948186202</c:v>
                </c:pt>
                <c:pt idx="334">
                  <c:v>8.9081004275321192</c:v>
                </c:pt>
                <c:pt idx="335">
                  <c:v>8.9924538531780804</c:v>
                </c:pt>
                <c:pt idx="336">
                  <c:v>9.0776071820582995</c:v>
                </c:pt>
                <c:pt idx="337">
                  <c:v>9.1635679957308795</c:v>
                </c:pt>
                <c:pt idx="338">
                  <c:v>9.2503439476849891</c:v>
                </c:pt>
                <c:pt idx="339">
                  <c:v>9.3379427640223707</c:v>
                </c:pt>
                <c:pt idx="340">
                  <c:v>9.4263722441449094</c:v>
                </c:pt>
                <c:pt idx="341">
                  <c:v>9.5156402614494109</c:v>
                </c:pt>
                <c:pt idx="342">
                  <c:v>9.6057547640278802</c:v>
                </c:pt>
                <c:pt idx="343">
                  <c:v>9.6967237753760802</c:v>
                </c:pt>
                <c:pt idx="344">
                  <c:v>9.7885553951067905</c:v>
                </c:pt>
                <c:pt idx="345">
                  <c:v>9.8812577996722304</c:v>
                </c:pt>
                <c:pt idx="346">
                  <c:v>9.9748392430905</c:v>
                </c:pt>
                <c:pt idx="347">
                  <c:v>10.0693080576819</c:v>
                </c:pt>
                <c:pt idx="348">
                  <c:v>10.1646726548103</c:v>
                </c:pt>
                <c:pt idx="349">
                  <c:v>10.260941525631599</c:v>
                </c:pt>
                <c:pt idx="350">
                  <c:v>10.3581232418507</c:v>
                </c:pt>
                <c:pt idx="351">
                  <c:v>10.456226456484099</c:v>
                </c:pt>
                <c:pt idx="352">
                  <c:v>10.555259904630599</c:v>
                </c:pt>
                <c:pt idx="353">
                  <c:v>10.655232404249</c:v>
                </c:pt>
                <c:pt idx="354">
                  <c:v>10.756152856943601</c:v>
                </c:pt>
                <c:pt idx="355">
                  <c:v>10.8580302487566</c:v>
                </c:pt>
                <c:pt idx="356">
                  <c:v>10.960873650968299</c:v>
                </c:pt>
                <c:pt idx="357">
                  <c:v>11.064692220905201</c:v>
                </c:pt>
                <c:pt idx="358">
                  <c:v>11.1694952027547</c:v>
                </c:pt>
                <c:pt idx="359">
                  <c:v>11.2752919283894</c:v>
                </c:pt>
                <c:pt idx="360">
                  <c:v>11.3820918181974</c:v>
                </c:pt>
                <c:pt idx="361">
                  <c:v>11.489904381921001</c:v>
                </c:pt>
                <c:pt idx="362">
                  <c:v>11.598739219504701</c:v>
                </c:pt>
                <c:pt idx="363">
                  <c:v>11.708606021948601</c:v>
                </c:pt>
                <c:pt idx="364">
                  <c:v>11.819514572172601</c:v>
                </c:pt>
                <c:pt idx="365">
                  <c:v>11.9314747458873</c:v>
                </c:pt>
                <c:pt idx="366">
                  <c:v>12.044496512473501</c:v>
                </c:pt>
                <c:pt idx="367">
                  <c:v>12.1585899358696</c:v>
                </c:pt>
                <c:pt idx="368">
                  <c:v>12.273765175468601</c:v>
                </c:pt>
                <c:pt idx="369">
                  <c:v>12.390032487022999</c:v>
                </c:pt>
                <c:pt idx="370">
                  <c:v>12.507402223556801</c:v>
                </c:pt>
                <c:pt idx="371">
                  <c:v>12.6258848362893</c:v>
                </c:pt>
                <c:pt idx="372">
                  <c:v>12.745490875565</c:v>
                </c:pt>
                <c:pt idx="373">
                  <c:v>12.8662309917929</c:v>
                </c:pt>
                <c:pt idx="374">
                  <c:v>12.9881159363963</c:v>
                </c:pt>
                <c:pt idx="375">
                  <c:v>13.111156562768601</c:v>
                </c:pt>
                <c:pt idx="376">
                  <c:v>13.235363827241899</c:v>
                </c:pt>
                <c:pt idx="377">
                  <c:v>13.3607487900611</c:v>
                </c:pt>
                <c:pt idx="378">
                  <c:v>13.4873226163696</c:v>
                </c:pt>
                <c:pt idx="379">
                  <c:v>13.615096577205</c:v>
                </c:pt>
                <c:pt idx="380">
                  <c:v>13.7440820505002</c:v>
                </c:pt>
                <c:pt idx="381">
                  <c:v>13.8742905220998</c:v>
                </c:pt>
                <c:pt idx="382">
                  <c:v>14.0057335867807</c:v>
                </c:pt>
                <c:pt idx="383">
                  <c:v>14.1384229492862</c:v>
                </c:pt>
                <c:pt idx="384">
                  <c:v>14.2723704253681</c:v>
                </c:pt>
                <c:pt idx="385">
                  <c:v>14.407587942839299</c:v>
                </c:pt>
                <c:pt idx="386">
                  <c:v>14.5440875426359</c:v>
                </c:pt>
                <c:pt idx="387">
                  <c:v>14.681881379889299</c:v>
                </c:pt>
                <c:pt idx="388">
                  <c:v>14.8209817250107</c:v>
                </c:pt>
                <c:pt idx="389">
                  <c:v>14.9614009647809</c:v>
                </c:pt>
                <c:pt idx="390">
                  <c:v>15.103151603456601</c:v>
                </c:pt>
                <c:pt idx="391">
                  <c:v>15.2462462638823</c:v>
                </c:pt>
                <c:pt idx="392">
                  <c:v>15.390697688615701</c:v>
                </c:pt>
                <c:pt idx="393">
                  <c:v>15.536518741062199</c:v>
                </c:pt>
                <c:pt idx="394">
                  <c:v>15.683722406620101</c:v>
                </c:pt>
                <c:pt idx="395">
                  <c:v>15.8323217938383</c:v>
                </c:pt>
                <c:pt idx="396">
                  <c:v>15.9823301355833</c:v>
                </c:pt>
                <c:pt idx="397">
                  <c:v>16.133760790217998</c:v>
                </c:pt>
                <c:pt idx="398">
                  <c:v>16.286627242791699</c:v>
                </c:pt>
                <c:pt idx="399">
                  <c:v>16.440943106241001</c:v>
                </c:pt>
                <c:pt idx="400">
                  <c:v>16.596722122602401</c:v>
                </c:pt>
                <c:pt idx="401">
                  <c:v>16.753978164236202</c:v>
                </c:pt>
                <c:pt idx="402">
                  <c:v>16.912725235063</c:v>
                </c:pt>
                <c:pt idx="403">
                  <c:v>17.0729774718098</c:v>
                </c:pt>
                <c:pt idx="404">
                  <c:v>17.234749145269902</c:v>
                </c:pt>
                <c:pt idx="405">
                  <c:v>17.398054661575198</c:v>
                </c:pt>
                <c:pt idx="406">
                  <c:v>17.562908563476</c:v>
                </c:pt>
                <c:pt idx="407">
                  <c:v>17.729325531640999</c:v>
                </c:pt>
                <c:pt idx="408">
                  <c:v>17.897320385960601</c:v>
                </c:pt>
                <c:pt idx="409">
                  <c:v>18.0669080868701</c:v>
                </c:pt>
                <c:pt idx="410">
                  <c:v>18.238103736681701</c:v>
                </c:pt>
                <c:pt idx="411">
                  <c:v>18.4109225809276</c:v>
                </c:pt>
                <c:pt idx="412">
                  <c:v>18.585380009721099</c:v>
                </c:pt>
                <c:pt idx="413">
                  <c:v>18.7614915591254</c:v>
                </c:pt>
                <c:pt idx="414">
                  <c:v>18.939272912537898</c:v>
                </c:pt>
                <c:pt idx="415">
                  <c:v>19.118739902087999</c:v>
                </c:pt>
                <c:pt idx="416">
                  <c:v>19.299908510046599</c:v>
                </c:pt>
                <c:pt idx="417">
                  <c:v>19.482794870249901</c:v>
                </c:pt>
                <c:pt idx="418">
                  <c:v>19.667415269536502</c:v>
                </c:pt>
                <c:pt idx="419">
                  <c:v>19.8537861491989</c:v>
                </c:pt>
                <c:pt idx="420">
                  <c:v>20.041924106445698</c:v>
                </c:pt>
                <c:pt idx="421">
                  <c:v>20.2318458958847</c:v>
                </c:pt>
                <c:pt idx="422">
                  <c:v>20.423568431009599</c:v>
                </c:pt>
                <c:pt idx="423">
                  <c:v>20.617108785710499</c:v>
                </c:pt>
                <c:pt idx="424">
                  <c:v>20.812484195794902</c:v>
                </c:pt>
                <c:pt idx="425">
                  <c:v>21.009712060519</c:v>
                </c:pt>
                <c:pt idx="426">
                  <c:v>21.2088099441442</c:v>
                </c:pt>
                <c:pt idx="427">
                  <c:v>21.4097955774943</c:v>
                </c:pt>
                <c:pt idx="428">
                  <c:v>21.612686859540698</c:v>
                </c:pt>
                <c:pt idx="429">
                  <c:v>21.817501858994401</c:v>
                </c:pt>
                <c:pt idx="430">
                  <c:v>22.024258815915498</c:v>
                </c:pt>
                <c:pt idx="431">
                  <c:v>22.232976143338501</c:v>
                </c:pt>
                <c:pt idx="432">
                  <c:v>22.443672428912201</c:v>
                </c:pt>
                <c:pt idx="433">
                  <c:v>22.656366436555398</c:v>
                </c:pt>
                <c:pt idx="434">
                  <c:v>22.871077108129299</c:v>
                </c:pt>
                <c:pt idx="435">
                  <c:v>23.087823565122701</c:v>
                </c:pt>
                <c:pt idx="436">
                  <c:v>23.306625110358599</c:v>
                </c:pt>
                <c:pt idx="437">
                  <c:v>23.527501229709799</c:v>
                </c:pt>
                <c:pt idx="438">
                  <c:v>23.750471593839499</c:v>
                </c:pt>
                <c:pt idx="439">
                  <c:v>23.975556059947099</c:v>
                </c:pt>
                <c:pt idx="440">
                  <c:v>24.202774673542901</c:v>
                </c:pt>
                <c:pt idx="441">
                  <c:v>24.432147670231601</c:v>
                </c:pt>
                <c:pt idx="442">
                  <c:v>24.663695477514</c:v>
                </c:pt>
                <c:pt idx="443">
                  <c:v>24.8974387166089</c:v>
                </c:pt>
                <c:pt idx="444">
                  <c:v>25.133398204286902</c:v>
                </c:pt>
                <c:pt idx="445">
                  <c:v>25.371594954727399</c:v>
                </c:pt>
                <c:pt idx="446">
                  <c:v>25.612050181389201</c:v>
                </c:pt>
                <c:pt idx="447">
                  <c:v>25.854785298902499</c:v>
                </c:pt>
                <c:pt idx="448">
                  <c:v>26.099821924972002</c:v>
                </c:pt>
                <c:pt idx="449">
                  <c:v>26.347181882306799</c:v>
                </c:pt>
                <c:pt idx="450">
                  <c:v>26.596887200563899</c:v>
                </c:pt>
                <c:pt idx="451">
                  <c:v>26.8489601183066</c:v>
                </c:pt>
                <c:pt idx="452">
                  <c:v>27.1034230849925</c:v>
                </c:pt>
                <c:pt idx="453">
                  <c:v>27.3602987629654</c:v>
                </c:pt>
                <c:pt idx="454">
                  <c:v>27.619610029480601</c:v>
                </c:pt>
                <c:pt idx="455">
                  <c:v>27.881379978740501</c:v>
                </c:pt>
                <c:pt idx="456">
                  <c:v>28.145631923948098</c:v>
                </c:pt>
                <c:pt idx="457">
                  <c:v>28.412389399392602</c:v>
                </c:pt>
                <c:pt idx="458">
                  <c:v>28.681676162536601</c:v>
                </c:pt>
                <c:pt idx="459">
                  <c:v>28.953516196138001</c:v>
                </c:pt>
                <c:pt idx="460">
                  <c:v>29.227933710384299</c:v>
                </c:pt>
                <c:pt idx="461">
                  <c:v>29.504953145049701</c:v>
                </c:pt>
                <c:pt idx="462">
                  <c:v>29.784599171672799</c:v>
                </c:pt>
                <c:pt idx="463">
                  <c:v>30.066896695754501</c:v>
                </c:pt>
                <c:pt idx="464">
                  <c:v>30.3518708589746</c:v>
                </c:pt>
                <c:pt idx="465">
                  <c:v>30.6395470414339</c:v>
                </c:pt>
                <c:pt idx="466">
                  <c:v>30.929950863913199</c:v>
                </c:pt>
                <c:pt idx="467">
                  <c:v>31.2231081901582</c:v>
                </c:pt>
                <c:pt idx="468">
                  <c:v>31.519045129179499</c:v>
                </c:pt>
                <c:pt idx="469">
                  <c:v>31.817788037585199</c:v>
                </c:pt>
                <c:pt idx="470">
                  <c:v>32.1193635219174</c:v>
                </c:pt>
                <c:pt idx="471">
                  <c:v>32.4237984410371</c:v>
                </c:pt>
                <c:pt idx="472">
                  <c:v>32.731119908502301</c:v>
                </c:pt>
                <c:pt idx="473">
                  <c:v>33.041355294995</c:v>
                </c:pt>
                <c:pt idx="474">
                  <c:v>33.354532230753698</c:v>
                </c:pt>
                <c:pt idx="475">
                  <c:v>33.670678608032397</c:v>
                </c:pt>
                <c:pt idx="476">
                  <c:v>33.989822583594098</c:v>
                </c:pt>
                <c:pt idx="477">
                  <c:v>34.311992581207797</c:v>
                </c:pt>
                <c:pt idx="478">
                  <c:v>34.637217294190997</c:v>
                </c:pt>
                <c:pt idx="479">
                  <c:v>34.965525687958603</c:v>
                </c:pt>
                <c:pt idx="480">
                  <c:v>35.2969470026067</c:v>
                </c:pt>
                <c:pt idx="481">
                  <c:v>35.631510755515798</c:v>
                </c:pt>
                <c:pt idx="482">
                  <c:v>35.969246743980896</c:v>
                </c:pt>
                <c:pt idx="483">
                  <c:v>36.310185047868302</c:v>
                </c:pt>
                <c:pt idx="484">
                  <c:v>36.654356032288597</c:v>
                </c:pt>
                <c:pt idx="485">
                  <c:v>37.001790350309697</c:v>
                </c:pt>
                <c:pt idx="486">
                  <c:v>37.352518945681403</c:v>
                </c:pt>
                <c:pt idx="487">
                  <c:v>37.706573055595797</c:v>
                </c:pt>
                <c:pt idx="488">
                  <c:v>38.063984213467997</c:v>
                </c:pt>
                <c:pt idx="489">
                  <c:v>38.4247842517468</c:v>
                </c:pt>
                <c:pt idx="490">
                  <c:v>38.789005304746397</c:v>
                </c:pt>
                <c:pt idx="491">
                  <c:v>39.156679811514302</c:v>
                </c:pt>
                <c:pt idx="492">
                  <c:v>39.527840518720403</c:v>
                </c:pt>
                <c:pt idx="493">
                  <c:v>39.9025204835689</c:v>
                </c:pt>
                <c:pt idx="494">
                  <c:v>40.280753076748603</c:v>
                </c:pt>
                <c:pt idx="495">
                  <c:v>40.662571985405002</c:v>
                </c:pt>
                <c:pt idx="496">
                  <c:v>41.048011216137098</c:v>
                </c:pt>
                <c:pt idx="497">
                  <c:v>41.437105098035502</c:v>
                </c:pt>
                <c:pt idx="498">
                  <c:v>41.829888285728302</c:v>
                </c:pt>
                <c:pt idx="499">
                  <c:v>42.2263957624779</c:v>
                </c:pt>
                <c:pt idx="500">
                  <c:v>42.626662843298398</c:v>
                </c:pt>
                <c:pt idx="501">
                  <c:v>43.030725178088403</c:v>
                </c:pt>
                <c:pt idx="502">
                  <c:v>43.438618754829498</c:v>
                </c:pt>
                <c:pt idx="503">
                  <c:v>43.8503799027634</c:v>
                </c:pt>
                <c:pt idx="504">
                  <c:v>44.266045295656497</c:v>
                </c:pt>
                <c:pt idx="505">
                  <c:v>44.685651955048399</c:v>
                </c:pt>
                <c:pt idx="506">
                  <c:v>45.109237253555101</c:v>
                </c:pt>
                <c:pt idx="507">
                  <c:v>45.536838918203003</c:v>
                </c:pt>
                <c:pt idx="508">
                  <c:v>45.968495033781402</c:v>
                </c:pt>
                <c:pt idx="509">
                  <c:v>46.404244046242503</c:v>
                </c:pt>
                <c:pt idx="510">
                  <c:v>46.844124766121197</c:v>
                </c:pt>
                <c:pt idx="511">
                  <c:v>47.288176371997402</c:v>
                </c:pt>
                <c:pt idx="512">
                  <c:v>47.736438413981404</c:v>
                </c:pt>
                <c:pt idx="513">
                  <c:v>48.188950817242599</c:v>
                </c:pt>
                <c:pt idx="514">
                  <c:v>48.645753885557703</c:v>
                </c:pt>
                <c:pt idx="515">
                  <c:v>49.1068883049088</c:v>
                </c:pt>
                <c:pt idx="516">
                  <c:v>49.572395147108601</c:v>
                </c:pt>
                <c:pt idx="517">
                  <c:v>50.042315873450697</c:v>
                </c:pt>
                <c:pt idx="518">
                  <c:v>50.516692338416</c:v>
                </c:pt>
                <c:pt idx="519">
                  <c:v>50.995566793389202</c:v>
                </c:pt>
                <c:pt idx="520">
                  <c:v>51.478981890421302</c:v>
                </c:pt>
                <c:pt idx="521">
                  <c:v>51.966980686048501</c:v>
                </c:pt>
                <c:pt idx="522">
                  <c:v>52.459606645105303</c:v>
                </c:pt>
                <c:pt idx="523">
                  <c:v>52.956903644614897</c:v>
                </c:pt>
                <c:pt idx="524">
                  <c:v>53.4589159776759</c:v>
                </c:pt>
                <c:pt idx="525">
                  <c:v>53.9656883574335</c:v>
                </c:pt>
                <c:pt idx="526">
                  <c:v>54.4772659210469</c:v>
                </c:pt>
                <c:pt idx="527">
                  <c:v>54.993694233711899</c:v>
                </c:pt>
                <c:pt idx="528">
                  <c:v>55.515019292729598</c:v>
                </c:pt>
                <c:pt idx="529">
                  <c:v>56.041287531583002</c:v>
                </c:pt>
                <c:pt idx="530">
                  <c:v>56.572545824105497</c:v>
                </c:pt>
                <c:pt idx="531">
                  <c:v>57.108841488619198</c:v>
                </c:pt>
                <c:pt idx="532">
                  <c:v>57.650222292187401</c:v>
                </c:pt>
                <c:pt idx="533">
                  <c:v>58.196736454843602</c:v>
                </c:pt>
                <c:pt idx="534">
                  <c:v>58.748432653893801</c:v>
                </c:pt>
                <c:pt idx="535">
                  <c:v>59.305360028261198</c:v>
                </c:pt>
                <c:pt idx="536">
                  <c:v>59.867568182848302</c:v>
                </c:pt>
                <c:pt idx="537">
                  <c:v>60.435107192977803</c:v>
                </c:pt>
                <c:pt idx="538">
                  <c:v>61.008027608832997</c:v>
                </c:pt>
                <c:pt idx="539">
                  <c:v>61.586380459970201</c:v>
                </c:pt>
                <c:pt idx="540">
                  <c:v>62.170217259860898</c:v>
                </c:pt>
                <c:pt idx="541">
                  <c:v>62.759590010492502</c:v>
                </c:pt>
                <c:pt idx="542">
                  <c:v>63.354551206979302</c:v>
                </c:pt>
                <c:pt idx="543">
                  <c:v>63.9551538422633</c:v>
                </c:pt>
                <c:pt idx="544">
                  <c:v>64.561451411819206</c:v>
                </c:pt>
                <c:pt idx="545">
                  <c:v>65.173497918420907</c:v>
                </c:pt>
                <c:pt idx="546">
                  <c:v>65.791347876966299</c:v>
                </c:pt>
                <c:pt idx="547">
                  <c:v>66.415056319314004</c:v>
                </c:pt>
                <c:pt idx="548">
                  <c:v>67.044678799191303</c:v>
                </c:pt>
                <c:pt idx="549">
                  <c:v>67.680271397168397</c:v>
                </c:pt>
                <c:pt idx="550">
                  <c:v>68.321890725606707</c:v>
                </c:pt>
                <c:pt idx="551">
                  <c:v>68.969593933750104</c:v>
                </c:pt>
                <c:pt idx="552">
                  <c:v>69.623438712785003</c:v>
                </c:pt>
                <c:pt idx="553">
                  <c:v>70.283483300985395</c:v>
                </c:pt>
                <c:pt idx="554">
                  <c:v>70.949786488923706</c:v>
                </c:pt>
                <c:pt idx="555">
                  <c:v>71.622407624663893</c:v>
                </c:pt>
                <c:pt idx="556">
                  <c:v>72.301406619101698</c:v>
                </c:pt>
                <c:pt idx="557">
                  <c:v>72.986843951255295</c:v>
                </c:pt>
                <c:pt idx="558">
                  <c:v>73.678780673674794</c:v>
                </c:pt>
                <c:pt idx="559">
                  <c:v>74.377278417897301</c:v>
                </c:pt>
                <c:pt idx="560">
                  <c:v>75.082399399886995</c:v>
                </c:pt>
                <c:pt idx="561">
                  <c:v>75.794206425649804</c:v>
                </c:pt>
                <c:pt idx="562">
                  <c:v>76.512762896750999</c:v>
                </c:pt>
                <c:pt idx="563">
                  <c:v>77.238132816024105</c:v>
                </c:pt>
                <c:pt idx="564">
                  <c:v>77.9703807932503</c:v>
                </c:pt>
                <c:pt idx="565">
                  <c:v>78.709572050891296</c:v>
                </c:pt>
                <c:pt idx="566">
                  <c:v>79.455772429955601</c:v>
                </c:pt>
                <c:pt idx="567">
                  <c:v>80.209048395801503</c:v>
                </c:pt>
                <c:pt idx="568">
                  <c:v>80.969467044102998</c:v>
                </c:pt>
                <c:pt idx="569">
                  <c:v>81.737096106813595</c:v>
                </c:pt>
                <c:pt idx="570">
                  <c:v>82.512003958186895</c:v>
                </c:pt>
                <c:pt idx="571">
                  <c:v>83.294259620887601</c:v>
                </c:pt>
                <c:pt idx="572">
                  <c:v>84.083932772131703</c:v>
                </c:pt>
                <c:pt idx="573">
                  <c:v>84.881093749892003</c:v>
                </c:pt>
                <c:pt idx="574">
                  <c:v>85.685813559165595</c:v>
                </c:pt>
                <c:pt idx="575">
                  <c:v>86.498163878311502</c:v>
                </c:pt>
                <c:pt idx="576">
                  <c:v>87.3182170654012</c:v>
                </c:pt>
                <c:pt idx="577">
                  <c:v>88.146046164723003</c:v>
                </c:pt>
                <c:pt idx="578">
                  <c:v>88.9817249132238</c:v>
                </c:pt>
                <c:pt idx="579">
                  <c:v>89.825327747129293</c:v>
                </c:pt>
                <c:pt idx="580">
                  <c:v>90.676929808552103</c:v>
                </c:pt>
                <c:pt idx="581">
                  <c:v>91.536606952174495</c:v>
                </c:pt>
                <c:pt idx="582">
                  <c:v>92.404435752051597</c:v>
                </c:pt>
                <c:pt idx="583">
                  <c:v>93.280493508371904</c:v>
                </c:pt>
                <c:pt idx="584">
                  <c:v>94.164858254394304</c:v>
                </c:pt>
                <c:pt idx="585">
                  <c:v>95.057608763368194</c:v>
                </c:pt>
                <c:pt idx="586">
                  <c:v>95.958824555572406</c:v>
                </c:pt>
                <c:pt idx="587">
                  <c:v>96.868585905384606</c:v>
                </c:pt>
                <c:pt idx="588">
                  <c:v>97.786973848437796</c:v>
                </c:pt>
                <c:pt idx="589">
                  <c:v>98.714070188847501</c:v>
                </c:pt>
                <c:pt idx="590">
                  <c:v>99.649957506484498</c:v>
                </c:pt>
                <c:pt idx="591">
                  <c:v>100.59471916434001</c:v>
                </c:pt>
                <c:pt idx="592">
                  <c:v>101.548439315957</c:v>
                </c:pt>
                <c:pt idx="593">
                  <c:v>102.51120291291301</c:v>
                </c:pt>
                <c:pt idx="594">
                  <c:v>103.483095712408</c:v>
                </c:pt>
                <c:pt idx="595">
                  <c:v>104.464204284887</c:v>
                </c:pt>
                <c:pt idx="596">
                  <c:v>105.454616021756</c:v>
                </c:pt>
                <c:pt idx="597">
                  <c:v>106.454419143178</c:v>
                </c:pt>
                <c:pt idx="598">
                  <c:v>107.463702705914</c:v>
                </c:pt>
                <c:pt idx="599">
                  <c:v>108.482556611291</c:v>
                </c:pt>
                <c:pt idx="600">
                  <c:v>109.511071613149</c:v>
                </c:pt>
                <c:pt idx="601">
                  <c:v>110.54933932599999</c:v>
                </c:pt>
                <c:pt idx="602">
                  <c:v>111.597452233136</c:v>
                </c:pt>
                <c:pt idx="603">
                  <c:v>112.655503694901</c:v>
                </c:pt>
                <c:pt idx="604">
                  <c:v>113.72358795697799</c:v>
                </c:pt>
                <c:pt idx="605">
                  <c:v>114.80180015880801</c:v>
                </c:pt>
                <c:pt idx="606">
                  <c:v>115.890236342059</c:v>
                </c:pt>
                <c:pt idx="607">
                  <c:v>116.988993459181</c:v>
                </c:pt>
                <c:pt idx="608">
                  <c:v>118.09816938205999</c:v>
                </c:pt>
                <c:pt idx="609">
                  <c:v>119.217862910693</c:v>
                </c:pt>
                <c:pt idx="610">
                  <c:v>120.348173782038</c:v>
                </c:pt>
                <c:pt idx="611">
                  <c:v>121.48920267887</c:v>
                </c:pt>
                <c:pt idx="612">
                  <c:v>122.641051238776</c:v>
                </c:pt>
                <c:pt idx="613">
                  <c:v>123.80382206317201</c:v>
                </c:pt>
                <c:pt idx="614">
                  <c:v>124.977618726496</c:v>
                </c:pt>
                <c:pt idx="615">
                  <c:v>126.162545785368</c:v>
                </c:pt>
                <c:pt idx="616">
                  <c:v>127.358708787963</c:v>
                </c:pt>
                <c:pt idx="617">
                  <c:v>128.56621428341299</c:v>
                </c:pt>
                <c:pt idx="618">
                  <c:v>129.78516983124399</c:v>
                </c:pt>
                <c:pt idx="619">
                  <c:v>131.015684011004</c:v>
                </c:pt>
                <c:pt idx="620">
                  <c:v>132.257866431938</c:v>
                </c:pt>
                <c:pt idx="621">
                  <c:v>133.51182774272999</c:v>
                </c:pt>
                <c:pt idx="622">
                  <c:v>134.77767964138599</c:v>
                </c:pt>
                <c:pt idx="623">
                  <c:v>136.05553488513701</c:v>
                </c:pt>
                <c:pt idx="624">
                  <c:v>137.34550730056301</c:v>
                </c:pt>
                <c:pt idx="625">
                  <c:v>138.647711793653</c:v>
                </c:pt>
                <c:pt idx="626">
                  <c:v>139.962264360093</c:v>
                </c:pt>
                <c:pt idx="627">
                  <c:v>141.28928209559001</c:v>
                </c:pt>
                <c:pt idx="628">
                  <c:v>142.628883206274</c:v>
                </c:pt>
                <c:pt idx="629">
                  <c:v>143.98118701929101</c:v>
                </c:pt>
                <c:pt idx="630">
                  <c:v>145.34631399335899</c:v>
                </c:pt>
                <c:pt idx="631">
                  <c:v>146.72438572955201</c:v>
                </c:pt>
                <c:pt idx="632">
                  <c:v>148.11552498212501</c:v>
                </c:pt>
                <c:pt idx="633">
                  <c:v>149.51985566941801</c:v>
                </c:pt>
                <c:pt idx="634">
                  <c:v>150.93750288498001</c:v>
                </c:pt>
                <c:pt idx="635">
                  <c:v>152.36859290855699</c:v>
                </c:pt>
                <c:pt idx="636">
                  <c:v>153.813253217545</c:v>
                </c:pt>
                <c:pt idx="637">
                  <c:v>155.27161249815299</c:v>
                </c:pt>
                <c:pt idx="638">
                  <c:v>156.74380065698901</c:v>
                </c:pt>
                <c:pt idx="639">
                  <c:v>158.22994883265699</c:v>
                </c:pt>
                <c:pt idx="640">
                  <c:v>159.730189407263</c:v>
                </c:pt>
                <c:pt idx="641">
                  <c:v>161.24465601845</c:v>
                </c:pt>
                <c:pt idx="642">
                  <c:v>162.773483571095</c:v>
                </c:pt>
                <c:pt idx="643">
                  <c:v>164.316808249442</c:v>
                </c:pt>
                <c:pt idx="644">
                  <c:v>165.87476752924499</c:v>
                </c:pt>
                <c:pt idx="645">
                  <c:v>167.447500189918</c:v>
                </c:pt>
                <c:pt idx="646">
                  <c:v>169.03514632700899</c:v>
                </c:pt>
                <c:pt idx="647">
                  <c:v>170.637847364582</c:v>
                </c:pt>
                <c:pt idx="648">
                  <c:v>172.25574606791801</c:v>
                </c:pt>
                <c:pt idx="649">
                  <c:v>173.88898655614</c:v>
                </c:pt>
                <c:pt idx="650">
                  <c:v>175.53771431512399</c:v>
                </c:pt>
                <c:pt idx="651">
                  <c:v>177.20207621041001</c:v>
                </c:pt>
                <c:pt idx="652">
                  <c:v>178.88222050031399</c:v>
                </c:pt>
                <c:pt idx="653">
                  <c:v>180.57829684910899</c:v>
                </c:pt>
                <c:pt idx="654">
                  <c:v>182.29045634042001</c:v>
                </c:pt>
                <c:pt idx="655">
                  <c:v>184.018851490597</c:v>
                </c:pt>
                <c:pt idx="656">
                  <c:v>185.763636262387</c:v>
                </c:pt>
                <c:pt idx="657">
                  <c:v>187.524966078576</c:v>
                </c:pt>
                <c:pt idx="658">
                  <c:v>189.30299783589399</c:v>
                </c:pt>
                <c:pt idx="659">
                  <c:v>191.09788991896801</c:v>
                </c:pt>
                <c:pt idx="660">
                  <c:v>192.909802214434</c:v>
                </c:pt>
                <c:pt idx="661">
                  <c:v>194.73889612515001</c:v>
                </c:pt>
                <c:pt idx="662">
                  <c:v>196.585334584642</c:v>
                </c:pt>
                <c:pt idx="663">
                  <c:v>198.44928207159299</c:v>
                </c:pt>
                <c:pt idx="664">
                  <c:v>200.33090462444599</c:v>
                </c:pt>
                <c:pt idx="665">
                  <c:v>202.23036985629301</c:v>
                </c:pt>
                <c:pt idx="666">
                  <c:v>204.14784696970801</c:v>
                </c:pt>
                <c:pt idx="667">
                  <c:v>206.08350677184799</c:v>
                </c:pt>
                <c:pt idx="668">
                  <c:v>208.03752168976001</c:v>
                </c:pt>
                <c:pt idx="669">
                  <c:v>210.01006578561899</c:v>
                </c:pt>
                <c:pt idx="670">
                  <c:v>212.00131477232199</c:v>
                </c:pt>
                <c:pt idx="671">
                  <c:v>214.011446029046</c:v>
                </c:pt>
                <c:pt idx="672">
                  <c:v>216.04063861714801</c:v>
                </c:pt>
                <c:pt idx="673">
                  <c:v>218.089073296116</c:v>
                </c:pt>
                <c:pt idx="674">
                  <c:v>220.156932539623</c:v>
                </c:pt>
                <c:pt idx="675">
                  <c:v>222.244400551719</c:v>
                </c:pt>
                <c:pt idx="676">
                  <c:v>224.351663283432</c:v>
                </c:pt>
                <c:pt idx="677">
                  <c:v>226.47890844916799</c:v>
                </c:pt>
                <c:pt idx="678">
                  <c:v>228.626325543501</c:v>
                </c:pt>
                <c:pt idx="679">
                  <c:v>230.79410585804499</c:v>
                </c:pt>
                <c:pt idx="680">
                  <c:v>232.98244249848401</c:v>
                </c:pt>
                <c:pt idx="681">
                  <c:v>235.19153040182599</c:v>
                </c:pt>
                <c:pt idx="682">
                  <c:v>237.421566353695</c:v>
                </c:pt>
                <c:pt idx="683">
                  <c:v>239.67274900591801</c:v>
                </c:pt>
                <c:pt idx="684">
                  <c:v>241.94527889417901</c:v>
                </c:pt>
                <c:pt idx="685">
                  <c:v>244.239358455944</c:v>
                </c:pt>
                <c:pt idx="686">
                  <c:v>246.55519204845501</c:v>
                </c:pt>
                <c:pt idx="687">
                  <c:v>248.89298596693999</c:v>
                </c:pt>
                <c:pt idx="688">
                  <c:v>251.25294846298101</c:v>
                </c:pt>
                <c:pt idx="689">
                  <c:v>253.63528976309499</c:v>
                </c:pt>
                <c:pt idx="690">
                  <c:v>256.04022208746801</c:v>
                </c:pt>
                <c:pt idx="691">
                  <c:v>258.46795966881899</c:v>
                </c:pt>
                <c:pt idx="692">
                  <c:v>260.918718771523</c:v>
                </c:pt>
                <c:pt idx="693">
                  <c:v>263.39271771084901</c:v>
                </c:pt>
                <c:pt idx="694">
                  <c:v>265.89017687246599</c:v>
                </c:pt>
                <c:pt idx="695">
                  <c:v>268.41131873201698</c:v>
                </c:pt>
                <c:pt idx="696">
                  <c:v>270.95636787494402</c:v>
                </c:pt>
                <c:pt idx="697">
                  <c:v>273.52555101654099</c:v>
                </c:pt>
                <c:pt idx="698">
                  <c:v>276.11909702213802</c:v>
                </c:pt>
                <c:pt idx="699">
                  <c:v>278.73723692740703</c:v>
                </c:pt>
                <c:pt idx="700">
                  <c:v>281.380203959097</c:v>
                </c:pt>
              </c:numCache>
            </c:numRef>
          </c:yVal>
          <c:smooth val="1"/>
        </c:ser>
        <c:dLbls>
          <c:showLegendKey val="0"/>
          <c:showVal val="0"/>
          <c:showCatName val="0"/>
          <c:showSerName val="0"/>
          <c:showPercent val="0"/>
          <c:showBubbleSize val="0"/>
        </c:dLbls>
        <c:axId val="615010656"/>
        <c:axId val="615011048"/>
      </c:scatterChart>
      <c:valAx>
        <c:axId val="615010656"/>
        <c:scaling>
          <c:orientation val="minMax"/>
          <c:max val="17"/>
          <c:min val="0"/>
        </c:scaling>
        <c:delete val="0"/>
        <c:axPos val="b"/>
        <c:title>
          <c:tx>
            <c:rich>
              <a:bodyPr/>
              <a:lstStyle/>
              <a:p>
                <a:pPr>
                  <a:defRPr sz="1700"/>
                </a:pPr>
                <a:r>
                  <a:rPr lang="en-US" sz="1700" dirty="0" smtClean="0"/>
                  <a:t>Recipient age (years)</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15011048"/>
        <c:crosses val="autoZero"/>
        <c:crossBetween val="midCat"/>
        <c:majorUnit val="1"/>
      </c:valAx>
      <c:valAx>
        <c:axId val="6150110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1065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1.12774349931186</c:v>
                </c:pt>
                <c:pt idx="1">
                  <c:v>1.12586527457501</c:v>
                </c:pt>
                <c:pt idx="2">
                  <c:v>1.1239901779680701</c:v>
                </c:pt>
                <c:pt idx="3">
                  <c:v>1.1221182042812201</c:v>
                </c:pt>
                <c:pt idx="4">
                  <c:v>1.12024934831333</c:v>
                </c:pt>
                <c:pt idx="5">
                  <c:v>1.1183836054838601</c:v>
                </c:pt>
                <c:pt idx="6">
                  <c:v>1.11652105640816</c:v>
                </c:pt>
                <c:pt idx="7">
                  <c:v>1.1146619527442101</c:v>
                </c:pt>
                <c:pt idx="8">
                  <c:v>1.1128065650564101</c:v>
                </c:pt>
                <c:pt idx="9">
                  <c:v>1.11095516207699</c:v>
                </c:pt>
                <c:pt idx="10">
                  <c:v>1.10910801071555</c:v>
                </c:pt>
                <c:pt idx="11">
                  <c:v>1.1072653760692801</c:v>
                </c:pt>
                <c:pt idx="12">
                  <c:v>1.1054275214337099</c:v>
                </c:pt>
                <c:pt idx="13">
                  <c:v>1.1035947083142399</c:v>
                </c:pt>
                <c:pt idx="14">
                  <c:v>1.1017671964381199</c:v>
                </c:pt>
                <c:pt idx="15">
                  <c:v>1.0999452437671799</c:v>
                </c:pt>
                <c:pt idx="16">
                  <c:v>1.0981291065111201</c:v>
                </c:pt>
                <c:pt idx="17">
                  <c:v>1.09631903914135</c:v>
                </c:pt>
                <c:pt idx="18">
                  <c:v>1.0945152944055101</c:v>
                </c:pt>
                <c:pt idx="19">
                  <c:v>1.0927181233425001</c:v>
                </c:pt>
                <c:pt idx="20">
                  <c:v>1.0909277752981199</c:v>
                </c:pt>
                <c:pt idx="21">
                  <c:v>1.0891444979413001</c:v>
                </c:pt>
                <c:pt idx="22">
                  <c:v>1.08736853728081</c:v>
                </c:pt>
                <c:pt idx="23">
                  <c:v>1.0856001376826501</c:v>
                </c:pt>
                <c:pt idx="24">
                  <c:v>1.0838395418878699</c:v>
                </c:pt>
                <c:pt idx="25">
                  <c:v>1.08208699103101</c:v>
                </c:pt>
                <c:pt idx="26">
                  <c:v>1.08034272465905</c:v>
                </c:pt>
                <c:pt idx="27">
                  <c:v>1.0786069807509</c:v>
                </c:pt>
                <c:pt idx="28">
                  <c:v>1.07687999573737</c:v>
                </c:pt>
                <c:pt idx="29">
                  <c:v>1.0751620045217301</c:v>
                </c:pt>
                <c:pt idx="30">
                  <c:v>1.07345324050073</c:v>
                </c:pt>
                <c:pt idx="31">
                  <c:v>1.0717539355861501</c:v>
                </c:pt>
                <c:pt idx="32">
                  <c:v>1.0700643202268201</c:v>
                </c:pt>
                <c:pt idx="33">
                  <c:v>1.0683846234312</c:v>
                </c:pt>
                <c:pt idx="34">
                  <c:v>1.0667150727903301</c:v>
                </c:pt>
                <c:pt idx="35">
                  <c:v>1.0650558945014399</c:v>
                </c:pt>
                <c:pt idx="36">
                  <c:v>1.06340731339185</c:v>
                </c:pt>
                <c:pt idx="37">
                  <c:v>1.0617695529435001</c:v>
                </c:pt>
                <c:pt idx="38">
                  <c:v>1.0601428353178499</c:v>
                </c:pt>
                <c:pt idx="39">
                  <c:v>1.0585273813812699</c:v>
                </c:pt>
                <c:pt idx="40">
                  <c:v>1.05692341073094</c:v>
                </c:pt>
                <c:pt idx="41">
                  <c:v>1.05533114172114</c:v>
                </c:pt>
                <c:pt idx="42">
                  <c:v>1.0537507914900199</c:v>
                </c:pt>
                <c:pt idx="43">
                  <c:v>1.05218257598682</c:v>
                </c:pt>
                <c:pt idx="44">
                  <c:v>1.0506267099995701</c:v>
                </c:pt>
                <c:pt idx="45">
                  <c:v>1.0490834071831101</c:v>
                </c:pt>
                <c:pt idx="46">
                  <c:v>1.0475528800877201</c:v>
                </c:pt>
                <c:pt idx="47">
                  <c:v>1.04603534018806</c:v>
                </c:pt>
                <c:pt idx="48">
                  <c:v>1.0445309979125801</c:v>
                </c:pt>
                <c:pt idx="49">
                  <c:v>1.04304006267335</c:v>
                </c:pt>
                <c:pt idx="50">
                  <c:v>1.0415627428963401</c:v>
                </c:pt>
                <c:pt idx="51">
                  <c:v>1.0400992460521301</c:v>
                </c:pt>
                <c:pt idx="52">
                  <c:v>1.03864977868696</c:v>
                </c:pt>
                <c:pt idx="53">
                  <c:v>1.0372145464543301</c:v>
                </c:pt>
                <c:pt idx="54">
                  <c:v>1.0357937541469</c:v>
                </c:pt>
                <c:pt idx="55">
                  <c:v>1.0343876057288699</c:v>
                </c:pt>
                <c:pt idx="56">
                  <c:v>1.03299630436877</c:v>
                </c:pt>
                <c:pt idx="57">
                  <c:v>1.03162005247265</c:v>
                </c:pt>
                <c:pt idx="58">
                  <c:v>1.03025905171768</c:v>
                </c:pt>
                <c:pt idx="59">
                  <c:v>1.02891350308616</c:v>
                </c:pt>
                <c:pt idx="60">
                  <c:v>1.02758360689997</c:v>
                </c:pt>
                <c:pt idx="61">
                  <c:v>1.0262695628554099</c:v>
                </c:pt>
                <c:pt idx="62">
                  <c:v>1.0249715700584401</c:v>
                </c:pt>
                <c:pt idx="63">
                  <c:v>1.0236898270603401</c:v>
                </c:pt>
                <c:pt idx="64">
                  <c:v>1.0224245318937799</c:v>
                </c:pt>
                <c:pt idx="65">
                  <c:v>1.02117588210935</c:v>
                </c:pt>
                <c:pt idx="66">
                  <c:v>1.01994407481239</c:v>
                </c:pt>
                <c:pt idx="67">
                  <c:v>1.01872930670035</c:v>
                </c:pt>
                <c:pt idx="68">
                  <c:v>1.0175317741005001</c:v>
                </c:pt>
                <c:pt idx="69">
                  <c:v>1.0163516730080799</c:v>
                </c:pt>
                <c:pt idx="70">
                  <c:v>1.0151891991248501</c:v>
                </c:pt>
                <c:pt idx="71">
                  <c:v>1.01404454789807</c:v>
                </c:pt>
                <c:pt idx="72">
                  <c:v>1.0129179145599001</c:v>
                </c:pt>
                <c:pt idx="73">
                  <c:v>1.01180949416727</c:v>
                </c:pt>
                <c:pt idx="74">
                  <c:v>1.0107194816420599</c:v>
                </c:pt>
                <c:pt idx="75">
                  <c:v>1.0096480718118499</c:v>
                </c:pt>
                <c:pt idx="76">
                  <c:v>1.0085954594509901</c:v>
                </c:pt>
                <c:pt idx="77">
                  <c:v>1.0075618393221899</c:v>
                </c:pt>
                <c:pt idx="78">
                  <c:v>1.00654740621851</c:v>
                </c:pt>
                <c:pt idx="79">
                  <c:v>1.0055523550057599</c:v>
                </c:pt>
                <c:pt idx="80">
                  <c:v>1.00457688066546</c:v>
                </c:pt>
                <c:pt idx="81">
                  <c:v>1.0036211783381099</c:v>
                </c:pt>
                <c:pt idx="82">
                  <c:v>1.00268544336705</c:v>
                </c:pt>
                <c:pt idx="83">
                  <c:v>1.0017698713426999</c:v>
                </c:pt>
                <c:pt idx="84">
                  <c:v>1.0008746581472601</c:v>
                </c:pt>
                <c:pt idx="85">
                  <c:v>1</c:v>
                </c:pt>
                <c:pt idx="86">
                  <c:v>0.99914603750111697</c:v>
                </c:pt>
                <c:pt idx="87">
                  <c:v>0.99831268804631401</c:v>
                </c:pt>
                <c:pt idx="88">
                  <c:v>0.99749981450096203</c:v>
                </c:pt>
                <c:pt idx="89">
                  <c:v>0.99670728127581298</c:v>
                </c:pt>
                <c:pt idx="90">
                  <c:v>0.99593495430436996</c:v>
                </c:pt>
                <c:pt idx="91">
                  <c:v>0.99518270102053696</c:v>
                </c:pt>
                <c:pt idx="92">
                  <c:v>0.99445039033655702</c:v>
                </c:pt>
                <c:pt idx="93">
                  <c:v>0.99373789262122403</c:v>
                </c:pt>
                <c:pt idx="94">
                  <c:v>0.99304507967835798</c:v>
                </c:pt>
                <c:pt idx="95">
                  <c:v>0.99237182472556196</c:v>
                </c:pt>
                <c:pt idx="96">
                  <c:v>0.99171800237322805</c:v>
                </c:pt>
                <c:pt idx="97">
                  <c:v>0.99108348860380902</c:v>
                </c:pt>
                <c:pt idx="98">
                  <c:v>0.99046816075134003</c:v>
                </c:pt>
                <c:pt idx="99">
                  <c:v>0.98987189748120996</c:v>
                </c:pt>
                <c:pt idx="100">
                  <c:v>0.98929457877017901</c:v>
                </c:pt>
                <c:pt idx="101">
                  <c:v>0.98873608588663797</c:v>
                </c:pt>
                <c:pt idx="102">
                  <c:v>0.98819630137109904</c:v>
                </c:pt>
                <c:pt idx="103">
                  <c:v>0.98767510901692701</c:v>
                </c:pt>
                <c:pt idx="104">
                  <c:v>0.98717239385129196</c:v>
                </c:pt>
                <c:pt idx="105">
                  <c:v>0.98668804211635297</c:v>
                </c:pt>
                <c:pt idx="106">
                  <c:v>0.98622194125066098</c:v>
                </c:pt>
                <c:pt idx="107">
                  <c:v>0.98577397987077697</c:v>
                </c:pt>
                <c:pt idx="108">
                  <c:v>0.98534404775310402</c:v>
                </c:pt>
                <c:pt idx="109">
                  <c:v>0.98493203581593602</c:v>
                </c:pt>
                <c:pt idx="110">
                  <c:v>0.98453783610170398</c:v>
                </c:pt>
                <c:pt idx="111">
                  <c:v>0.98416134175943104</c:v>
                </c:pt>
                <c:pt idx="112">
                  <c:v>0.98380244702738495</c:v>
                </c:pt>
                <c:pt idx="113">
                  <c:v>0.98346104721592897</c:v>
                </c:pt>
                <c:pt idx="114">
                  <c:v>0.98313703869056202</c:v>
                </c:pt>
                <c:pt idx="115">
                  <c:v>0.98283031885515504</c:v>
                </c:pt>
                <c:pt idx="116">
                  <c:v>0.98254078613536799</c:v>
                </c:pt>
                <c:pt idx="117">
                  <c:v>0.98226833996224705</c:v>
                </c:pt>
                <c:pt idx="118">
                  <c:v>0.982012880756017</c:v>
                </c:pt>
                <c:pt idx="119">
                  <c:v>0.98177430991003301</c:v>
                </c:pt>
                <c:pt idx="120">
                  <c:v>0.98155252977491803</c:v>
                </c:pt>
                <c:pt idx="121">
                  <c:v>0.98134744364286897</c:v>
                </c:pt>
                <c:pt idx="122">
                  <c:v>0.98115895573212897</c:v>
                </c:pt>
                <c:pt idx="123">
                  <c:v>0.98098697117162703</c:v>
                </c:pt>
                <c:pt idx="124">
                  <c:v>0.98083139598578095</c:v>
                </c:pt>
                <c:pt idx="125">
                  <c:v>0.98069213707946001</c:v>
                </c:pt>
                <c:pt idx="126">
                  <c:v>0.98056910222310401</c:v>
                </c:pt>
                <c:pt idx="127">
                  <c:v>0.980462200037997</c:v>
                </c:pt>
                <c:pt idx="128">
                  <c:v>0.98037133998169801</c:v>
                </c:pt>
                <c:pt idx="129">
                  <c:v>0.98029643233361097</c:v>
                </c:pt>
                <c:pt idx="130">
                  <c:v>0.98023738818071304</c:v>
                </c:pt>
                <c:pt idx="131">
                  <c:v>0.98019411940341805</c:v>
                </c:pt>
                <c:pt idx="132">
                  <c:v>0.98016653866159198</c:v>
                </c:pt>
                <c:pt idx="133">
                  <c:v>0.98015455938069695</c:v>
                </c:pt>
                <c:pt idx="134">
                  <c:v>0.98015809573808299</c:v>
                </c:pt>
                <c:pt idx="135">
                  <c:v>0.98017706264940396</c:v>
                </c:pt>
                <c:pt idx="136">
                  <c:v>0.98021137575518102</c:v>
                </c:pt>
                <c:pt idx="137">
                  <c:v>0.98026095140748104</c:v>
                </c:pt>
                <c:pt idx="138">
                  <c:v>0.98032570665673402</c:v>
                </c:pt>
                <c:pt idx="139">
                  <c:v>0.98040555923867101</c:v>
                </c:pt>
                <c:pt idx="140">
                  <c:v>0.980500427561393</c:v>
                </c:pt>
                <c:pt idx="141">
                  <c:v>0.98061023069254905</c:v>
                </c:pt>
                <c:pt idx="142">
                  <c:v>0.98073488834665401</c:v>
                </c:pt>
                <c:pt idx="143">
                  <c:v>0.98087432087250304</c:v>
                </c:pt>
                <c:pt idx="144">
                  <c:v>0.98102844924071597</c:v>
                </c:pt>
                <c:pt idx="145">
                  <c:v>0.98119719503139502</c:v>
                </c:pt>
                <c:pt idx="146">
                  <c:v>0.98138048042188497</c:v>
                </c:pt>
                <c:pt idx="147">
                  <c:v>0.98157822817465601</c:v>
                </c:pt>
                <c:pt idx="148">
                  <c:v>0.98179036162528899</c:v>
                </c:pt>
                <c:pt idx="149">
                  <c:v>0.98201680467056396</c:v>
                </c:pt>
                <c:pt idx="150">
                  <c:v>0.98225748175666205</c:v>
                </c:pt>
                <c:pt idx="151">
                  <c:v>0.98251231786746396</c:v>
                </c:pt>
                <c:pt idx="152">
                  <c:v>0.98278123851295296</c:v>
                </c:pt>
                <c:pt idx="153">
                  <c:v>0.98306416971771504</c:v>
                </c:pt>
                <c:pt idx="154">
                  <c:v>0.983361038009544</c:v>
                </c:pt>
                <c:pt idx="155">
                  <c:v>0.98367177040813203</c:v>
                </c:pt>
                <c:pt idx="156">
                  <c:v>0.98399629441386705</c:v>
                </c:pt>
                <c:pt idx="157">
                  <c:v>0.984334537996716</c:v>
                </c:pt>
                <c:pt idx="158">
                  <c:v>0.98468642958520103</c:v>
                </c:pt>
                <c:pt idx="159">
                  <c:v>0.98505189805547</c:v>
                </c:pt>
                <c:pt idx="160">
                  <c:v>0.98543087272045005</c:v>
                </c:pt>
                <c:pt idx="161">
                  <c:v>0.98582328331909697</c:v>
                </c:pt>
                <c:pt idx="162">
                  <c:v>0.98622906000571897</c:v>
                </c:pt>
                <c:pt idx="163">
                  <c:v>0.98664813333939905</c:v>
                </c:pt>
                <c:pt idx="164">
                  <c:v>0.98708043427348802</c:v>
                </c:pt>
                <c:pt idx="165">
                  <c:v>0.98752589414518999</c:v>
                </c:pt>
                <c:pt idx="166">
                  <c:v>0.98798444466522095</c:v>
                </c:pt>
                <c:pt idx="167">
                  <c:v>0.98845601790755</c:v>
                </c:pt>
                <c:pt idx="168">
                  <c:v>0.98894054629922001</c:v>
                </c:pt>
                <c:pt idx="169">
                  <c:v>0.98943796261024497</c:v>
                </c:pt>
                <c:pt idx="170">
                  <c:v>0.98994819994357897</c:v>
                </c:pt>
                <c:pt idx="171">
                  <c:v>0.99047119172516696</c:v>
                </c:pt>
                <c:pt idx="172">
                  <c:v>0.99100687169406299</c:v>
                </c:pt>
                <c:pt idx="173">
                  <c:v>0.99155517389262005</c:v>
                </c:pt>
                <c:pt idx="174">
                  <c:v>0.99211603265676296</c:v>
                </c:pt>
                <c:pt idx="175">
                  <c:v>0.99268938260631401</c:v>
                </c:pt>
                <c:pt idx="176">
                  <c:v>0.99327515863539895</c:v>
                </c:pt>
                <c:pt idx="177">
                  <c:v>0.99387329590292095</c:v>
                </c:pt>
                <c:pt idx="178">
                  <c:v>0.99448372982309596</c:v>
                </c:pt>
                <c:pt idx="179">
                  <c:v>0.99510639605605999</c:v>
                </c:pt>
                <c:pt idx="180">
                  <c:v>0.99574123049853702</c:v>
                </c:pt>
                <c:pt idx="181">
                  <c:v>0.99638816927457496</c:v>
                </c:pt>
                <c:pt idx="182">
                  <c:v>0.99704714872634004</c:v>
                </c:pt>
                <c:pt idx="183">
                  <c:v>0.99771810540497896</c:v>
                </c:pt>
                <c:pt idx="184">
                  <c:v>0.99840097606154099</c:v>
                </c:pt>
                <c:pt idx="185">
                  <c:v>0.99909569763795603</c:v>
                </c:pt>
                <c:pt idx="186">
                  <c:v>0.999802207258079</c:v>
                </c:pt>
                <c:pt idx="187">
                  <c:v>1.0005204422187901</c:v>
                </c:pt>
                <c:pt idx="188">
                  <c:v>1.0012503399811501</c:v>
                </c:pt>
                <c:pt idx="189">
                  <c:v>1.00199183816163</c:v>
                </c:pt>
                <c:pt idx="190">
                  <c:v>1.00274487452337</c:v>
                </c:pt>
                <c:pt idx="191">
                  <c:v>1.00350938696749</c:v>
                </c:pt>
                <c:pt idx="192">
                  <c:v>1.00428531352452</c:v>
                </c:pt>
                <c:pt idx="193">
                  <c:v>1.0050725923458099</c:v>
                </c:pt>
                <c:pt idx="194">
                  <c:v>1.00587116169502</c:v>
                </c:pt>
                <c:pt idx="195">
                  <c:v>1.00668095993968</c:v>
                </c:pt>
                <c:pt idx="196">
                  <c:v>1.00750192554276</c:v>
                </c:pt>
                <c:pt idx="197">
                  <c:v>1.0083339970543601</c:v>
                </c:pt>
                <c:pt idx="198">
                  <c:v>1.00917711310337</c:v>
                </c:pt>
                <c:pt idx="199">
                  <c:v>1.0100312123892601</c:v>
                </c:pt>
                <c:pt idx="200">
                  <c:v>1.0108962336738501</c:v>
                </c:pt>
                <c:pt idx="201">
                  <c:v>1.01177211577318</c:v>
                </c:pt>
                <c:pt idx="202">
                  <c:v>1.0126587975494099</c:v>
                </c:pt>
                <c:pt idx="203">
                  <c:v>1.01355621790276</c:v>
                </c:pt>
                <c:pt idx="204">
                  <c:v>1.0144643157635</c:v>
                </c:pt>
                <c:pt idx="205">
                  <c:v>1.0153830300840401</c:v>
                </c:pt>
                <c:pt idx="206">
                  <c:v>1.01631229983094</c:v>
                </c:pt>
                <c:pt idx="207">
                  <c:v>1.0172520639771301</c:v>
                </c:pt>
                <c:pt idx="208">
                  <c:v>1.01820226149406</c:v>
                </c:pt>
                <c:pt idx="209">
                  <c:v>1.01916283134393</c:v>
                </c:pt>
                <c:pt idx="210">
                  <c:v>1.0201337124719501</c:v>
                </c:pt>
                <c:pt idx="211">
                  <c:v>1.0211148437987001</c:v>
                </c:pt>
                <c:pt idx="212">
                  <c:v>1.02210616421247</c:v>
                </c:pt>
                <c:pt idx="213">
                  <c:v>1.02310761256167</c:v>
                </c:pt>
                <c:pt idx="214">
                  <c:v>1.0241191276473001</c:v>
                </c:pt>
                <c:pt idx="215">
                  <c:v>1.0251406482154199</c:v>
                </c:pt>
                <c:pt idx="216">
                  <c:v>1.0261721129497301</c:v>
                </c:pt>
                <c:pt idx="217">
                  <c:v>1.0272134604641301</c:v>
                </c:pt>
                <c:pt idx="218">
                  <c:v>1.0282646292953299</c:v>
                </c:pt>
                <c:pt idx="219">
                  <c:v>1.02932555789558</c:v>
                </c:pt>
                <c:pt idx="220">
                  <c:v>1.03039618462531</c:v>
                </c:pt>
                <c:pt idx="221">
                  <c:v>1.0314764477459399</c:v>
                </c:pt>
                <c:pt idx="222">
                  <c:v>1.0325662854126501</c:v>
                </c:pt>
                <c:pt idx="223">
                  <c:v>1.03366563566723</c:v>
                </c:pt>
                <c:pt idx="224">
                  <c:v>1.0347744364309499</c:v>
                </c:pt>
                <c:pt idx="225">
                  <c:v>1.0358926254974901</c:v>
                </c:pt>
                <c:pt idx="226">
                  <c:v>1.0370201405259101</c:v>
                </c:pt>
                <c:pt idx="227">
                  <c:v>1.0381569190336499</c:v>
                </c:pt>
                <c:pt idx="228">
                  <c:v>1.03930289838954</c:v>
                </c:pt>
                <c:pt idx="229">
                  <c:v>1.0404580158069801</c:v>
                </c:pt>
                <c:pt idx="230">
                  <c:v>1.04162220833694</c:v>
                </c:pt>
                <c:pt idx="231">
                  <c:v>1.04279541286126</c:v>
                </c:pt>
                <c:pt idx="232">
                  <c:v>1.04397756608576</c:v>
                </c:pt>
                <c:pt idx="233">
                  <c:v>1.04516860453353</c:v>
                </c:pt>
                <c:pt idx="234">
                  <c:v>1.0463684645382401</c:v>
                </c:pt>
                <c:pt idx="235">
                  <c:v>1.0475770822374399</c:v>
                </c:pt>
                <c:pt idx="236">
                  <c:v>1.0487943935659401</c:v>
                </c:pt>
                <c:pt idx="237">
                  <c:v>1.05002033424924</c:v>
                </c:pt>
                <c:pt idx="238">
                  <c:v>1.0512548397969901</c:v>
                </c:pt>
                <c:pt idx="239">
                  <c:v>1.05249784549644</c:v>
                </c:pt>
                <c:pt idx="240">
                  <c:v>1.05374928640604</c:v>
                </c:pt>
                <c:pt idx="241">
                  <c:v>1.0550090973489701</c:v>
                </c:pt>
                <c:pt idx="242">
                  <c:v>1.0562772129067799</c:v>
                </c:pt>
                <c:pt idx="243">
                  <c:v>1.0575535674130501</c:v>
                </c:pt>
                <c:pt idx="244">
                  <c:v>1.0588380949470999</c:v>
                </c:pt>
                <c:pt idx="245">
                  <c:v>1.06013072932771</c:v>
                </c:pt>
                <c:pt idx="246">
                  <c:v>1.0614314041069399</c:v>
                </c:pt>
                <c:pt idx="247">
                  <c:v>1.0627400525639299</c:v>
                </c:pt>
                <c:pt idx="248">
                  <c:v>1.0640566076987601</c:v>
                </c:pt>
                <c:pt idx="249">
                  <c:v>1.0653810022264201</c:v>
                </c:pt>
                <c:pt idx="250">
                  <c:v>1.0667131685706901</c:v>
                </c:pt>
                <c:pt idx="251">
                  <c:v>1.0680530388581899</c:v>
                </c:pt>
                <c:pt idx="252">
                  <c:v>1.06940054491239</c:v>
                </c:pt>
                <c:pt idx="253">
                  <c:v>1.07075561824774</c:v>
                </c:pt>
                <c:pt idx="254">
                  <c:v>1.07211819006371</c:v>
                </c:pt>
                <c:pt idx="255">
                  <c:v>1.0734881912390599</c:v>
                </c:pt>
                <c:pt idx="256">
                  <c:v>1.07486555232599</c:v>
                </c:pt>
                <c:pt idx="257">
                  <c:v>1.0762502035443999</c:v>
                </c:pt>
                <c:pt idx="258">
                  <c:v>1.0776420747762401</c:v>
                </c:pt>
                <c:pt idx="259">
                  <c:v>1.07904109555981</c:v>
                </c:pt>
                <c:pt idx="260">
                  <c:v>1.0804471950841701</c:v>
                </c:pt>
                <c:pt idx="261">
                  <c:v>1.08186030218359</c:v>
                </c:pt>
                <c:pt idx="262">
                  <c:v>1.0832803453320099</c:v>
                </c:pt>
                <c:pt idx="263">
                  <c:v>1.08470725263759</c:v>
                </c:pt>
                <c:pt idx="264">
                  <c:v>1.08614095183731</c:v>
                </c:pt>
                <c:pt idx="265">
                  <c:v>1.08758137029152</c:v>
                </c:pt>
                <c:pt idx="266">
                  <c:v>1.0890284349786901</c:v>
                </c:pt>
                <c:pt idx="267">
                  <c:v>1.0904820724901101</c:v>
                </c:pt>
                <c:pt idx="268">
                  <c:v>1.09194220902461</c:v>
                </c:pt>
                <c:pt idx="269">
                  <c:v>1.0934087703834601</c:v>
                </c:pt>
                <c:pt idx="270">
                  <c:v>1.0948816819651599</c:v>
                </c:pt>
                <c:pt idx="271">
                  <c:v>1.0963608687604101</c:v>
                </c:pt>
                <c:pt idx="272">
                  <c:v>1.0978462553470201</c:v>
                </c:pt>
                <c:pt idx="273">
                  <c:v>1.0993377658850001</c:v>
                </c:pt>
                <c:pt idx="274">
                  <c:v>1.1008353241115501</c:v>
                </c:pt>
                <c:pt idx="275">
                  <c:v>1.1023388533362599</c:v>
                </c:pt>
                <c:pt idx="276">
                  <c:v>1.1038482764362001</c:v>
                </c:pt>
                <c:pt idx="277">
                  <c:v>1.1053635158511901</c:v>
                </c:pt>
                <c:pt idx="278">
                  <c:v>1.10688449357908</c:v>
                </c:pt>
                <c:pt idx="279">
                  <c:v>1.10841113117107</c:v>
                </c:pt>
                <c:pt idx="280">
                  <c:v>1.1099433497270901</c:v>
                </c:pt>
                <c:pt idx="281">
                  <c:v>1.1114810698912301</c:v>
                </c:pt>
                <c:pt idx="282">
                  <c:v>1.11302421184728</c:v>
                </c:pt>
                <c:pt idx="283">
                  <c:v>1.1145726953142301</c:v>
                </c:pt>
                <c:pt idx="284">
                  <c:v>1.1161264395419099</c:v>
                </c:pt>
                <c:pt idx="285">
                  <c:v>1.1176853633066399</c:v>
                </c:pt>
                <c:pt idx="286">
                  <c:v>1.11924938490695</c:v>
                </c:pt>
                <c:pt idx="287">
                  <c:v>1.1208184221594</c:v>
                </c:pt>
                <c:pt idx="288">
                  <c:v>1.12239239239436</c:v>
                </c:pt>
                <c:pt idx="289">
                  <c:v>1.1239712124519501</c:v>
                </c:pt>
                <c:pt idx="290">
                  <c:v>1.1255547986779999</c:v>
                </c:pt>
                <c:pt idx="291">
                  <c:v>1.1271430669200599</c:v>
                </c:pt>
                <c:pt idx="292">
                  <c:v>1.12873593252347</c:v>
                </c:pt>
                <c:pt idx="293">
                  <c:v>1.1303333103275699</c:v>
                </c:pt>
                <c:pt idx="294">
                  <c:v>1.13193511466181</c:v>
                </c:pt>
                <c:pt idx="295">
                  <c:v>1.1335412593421199</c:v>
                </c:pt>
                <c:pt idx="296">
                  <c:v>1.1351516576671901</c:v>
                </c:pt>
                <c:pt idx="297">
                  <c:v>1.13676622241488</c:v>
                </c:pt>
                <c:pt idx="298">
                  <c:v>1.1383848658387099</c:v>
                </c:pt>
                <c:pt idx="299">
                  <c:v>1.1400074996643801</c:v>
                </c:pt>
                <c:pt idx="300">
                  <c:v>1.1416340350863801</c:v>
                </c:pt>
                <c:pt idx="301">
                  <c:v>1.14326438276466</c:v>
                </c:pt>
                <c:pt idx="302">
                  <c:v>1.1448984528213799</c:v>
                </c:pt>
                <c:pt idx="303">
                  <c:v>1.14653615483769</c:v>
                </c:pt>
                <c:pt idx="304">
                  <c:v>1.14817739785066</c:v>
                </c:pt>
                <c:pt idx="305">
                  <c:v>1.1498220903502001</c:v>
                </c:pt>
                <c:pt idx="306">
                  <c:v>1.1514701402760601</c:v>
                </c:pt>
                <c:pt idx="307">
                  <c:v>1.1531214550150199</c:v>
                </c:pt>
                <c:pt idx="308">
                  <c:v>1.1547759413979499</c:v>
                </c:pt>
                <c:pt idx="309">
                  <c:v>1.15643350569713</c:v>
                </c:pt>
                <c:pt idx="310">
                  <c:v>1.15809405362355</c:v>
                </c:pt>
                <c:pt idx="311">
                  <c:v>1.1597574903243</c:v>
                </c:pt>
                <c:pt idx="312">
                  <c:v>1.1614237203800799</c:v>
                </c:pt>
                <c:pt idx="313">
                  <c:v>1.1630926478026899</c:v>
                </c:pt>
                <c:pt idx="314">
                  <c:v>1.1647641760327301</c:v>
                </c:pt>
                <c:pt idx="315">
                  <c:v>1.1664382079372599</c:v>
                </c:pt>
                <c:pt idx="316">
                  <c:v>1.1681146627407</c:v>
                </c:pt>
                <c:pt idx="317">
                  <c:v>1.16979352701657</c:v>
                </c:pt>
                <c:pt idx="318">
                  <c:v>1.17147480422788</c:v>
                </c:pt>
                <c:pt idx="319">
                  <c:v>1.17315849784259</c:v>
                </c:pt>
                <c:pt idx="320">
                  <c:v>1.1748446113336599</c:v>
                </c:pt>
                <c:pt idx="321">
                  <c:v>1.17653314817904</c:v>
                </c:pt>
                <c:pt idx="322">
                  <c:v>1.1782241118616901</c:v>
                </c:pt>
                <c:pt idx="323">
                  <c:v>1.1799175058695499</c:v>
                </c:pt>
                <c:pt idx="324">
                  <c:v>1.1816133336955901</c:v>
                </c:pt>
                <c:pt idx="325">
                  <c:v>1.1833115988378</c:v>
                </c:pt>
                <c:pt idx="326">
                  <c:v>1.1850123047991901</c:v>
                </c:pt>
                <c:pt idx="327">
                  <c:v>1.1867154550878201</c:v>
                </c:pt>
                <c:pt idx="328">
                  <c:v>1.1884210532167701</c:v>
                </c:pt>
                <c:pt idx="329">
                  <c:v>1.1901291027042</c:v>
                </c:pt>
                <c:pt idx="330">
                  <c:v>1.19183960707328</c:v>
                </c:pt>
                <c:pt idx="331">
                  <c:v>1.19355256985228</c:v>
                </c:pt>
                <c:pt idx="332">
                  <c:v>1.1952679945745499</c:v>
                </c:pt>
                <c:pt idx="333">
                  <c:v>1.19698588477848</c:v>
                </c:pt>
                <c:pt idx="334">
                  <c:v>1.19870624400756</c:v>
                </c:pt>
                <c:pt idx="335">
                  <c:v>1.2004290758103999</c:v>
                </c:pt>
                <c:pt idx="336">
                  <c:v>1.2021543837406801</c:v>
                </c:pt>
                <c:pt idx="337">
                  <c:v>1.2038821713571899</c:v>
                </c:pt>
                <c:pt idx="338">
                  <c:v>1.2056124422238399</c:v>
                </c:pt>
                <c:pt idx="339">
                  <c:v>1.20734519990968</c:v>
                </c:pt>
                <c:pt idx="340">
                  <c:v>1.2090804479888499</c:v>
                </c:pt>
                <c:pt idx="341">
                  <c:v>1.21081819004067</c:v>
                </c:pt>
                <c:pt idx="342">
                  <c:v>1.2125584296495699</c:v>
                </c:pt>
                <c:pt idx="343">
                  <c:v>1.2143011704051501</c:v>
                </c:pt>
                <c:pt idx="344">
                  <c:v>1.21604641590216</c:v>
                </c:pt>
                <c:pt idx="345">
                  <c:v>1.2177941697405299</c:v>
                </c:pt>
                <c:pt idx="346">
                  <c:v>1.21954443552535</c:v>
                </c:pt>
                <c:pt idx="347">
                  <c:v>1.2212972168669101</c:v>
                </c:pt>
                <c:pt idx="348">
                  <c:v>1.2230525173806499</c:v>
                </c:pt>
                <c:pt idx="349">
                  <c:v>1.2248103406872499</c:v>
                </c:pt>
                <c:pt idx="350">
                  <c:v>1.2265706904125799</c:v>
                </c:pt>
                <c:pt idx="351">
                  <c:v>1.2283335701877001</c:v>
                </c:pt>
                <c:pt idx="352">
                  <c:v>1.23009898364891</c:v>
                </c:pt>
                <c:pt idx="353">
                  <c:v>1.23186693443774</c:v>
                </c:pt>
                <c:pt idx="354">
                  <c:v>1.23363742620094</c:v>
                </c:pt>
                <c:pt idx="355">
                  <c:v>1.23541046259051</c:v>
                </c:pt>
                <c:pt idx="356">
                  <c:v>1.2371860472637</c:v>
                </c:pt>
                <c:pt idx="357">
                  <c:v>1.2389641838829999</c:v>
                </c:pt>
                <c:pt idx="358">
                  <c:v>1.2407448761161799</c:v>
                </c:pt>
                <c:pt idx="359">
                  <c:v>1.2425281276362801</c:v>
                </c:pt>
                <c:pt idx="360">
                  <c:v>1.2443139421216201</c:v>
                </c:pt>
                <c:pt idx="361">
                  <c:v>1.24610232325579</c:v>
                </c:pt>
                <c:pt idx="362">
                  <c:v>1.2478932747277101</c:v>
                </c:pt>
                <c:pt idx="363">
                  <c:v>1.24968680023155</c:v>
                </c:pt>
                <c:pt idx="364">
                  <c:v>1.25148290346685</c:v>
                </c:pt>
                <c:pt idx="365">
                  <c:v>1.2532815881384101</c:v>
                </c:pt>
                <c:pt idx="366">
                  <c:v>1.25508285795639</c:v>
                </c:pt>
                <c:pt idx="367">
                  <c:v>1.2568867166362701</c:v>
                </c:pt>
                <c:pt idx="368">
                  <c:v>1.25869316789888</c:v>
                </c:pt>
                <c:pt idx="369">
                  <c:v>1.26050221547039</c:v>
                </c:pt>
                <c:pt idx="370">
                  <c:v>1.2623138630823201</c:v>
                </c:pt>
                <c:pt idx="371">
                  <c:v>1.2641281144715599</c:v>
                </c:pt>
                <c:pt idx="372">
                  <c:v>1.26594497338037</c:v>
                </c:pt>
                <c:pt idx="373">
                  <c:v>1.26776444355639</c:v>
                </c:pt>
                <c:pt idx="374">
                  <c:v>1.26958652875265</c:v>
                </c:pt>
                <c:pt idx="375">
                  <c:v>1.27141123272756</c:v>
                </c:pt>
                <c:pt idx="376">
                  <c:v>1.27323855924494</c:v>
                </c:pt>
                <c:pt idx="377">
                  <c:v>1.2750685120740299</c:v>
                </c:pt>
                <c:pt idx="378">
                  <c:v>1.2769010949894699</c:v>
                </c:pt>
                <c:pt idx="379">
                  <c:v>1.27873631177133</c:v>
                </c:pt>
                <c:pt idx="380">
                  <c:v>1.28057416620513</c:v>
                </c:pt>
                <c:pt idx="381">
                  <c:v>1.28241466208179</c:v>
                </c:pt>
                <c:pt idx="382">
                  <c:v>1.2842578031977301</c:v>
                </c:pt>
                <c:pt idx="383">
                  <c:v>1.28610359335479</c:v>
                </c:pt>
                <c:pt idx="384">
                  <c:v>1.2879520363602801</c:v>
                </c:pt>
                <c:pt idx="385">
                  <c:v>1.2898031360269899</c:v>
                </c:pt>
                <c:pt idx="386">
                  <c:v>1.2916568961732</c:v>
                </c:pt>
                <c:pt idx="387">
                  <c:v>1.2935133206226499</c:v>
                </c:pt>
                <c:pt idx="388">
                  <c:v>1.2953724132045901</c:v>
                </c:pt>
                <c:pt idx="389">
                  <c:v>1.2972341777537799</c:v>
                </c:pt>
                <c:pt idx="390">
                  <c:v>1.29909861811049</c:v>
                </c:pt>
                <c:pt idx="391">
                  <c:v>1.30096573812049</c:v>
                </c:pt>
                <c:pt idx="392">
                  <c:v>1.3028355416351101</c:v>
                </c:pt>
                <c:pt idx="393">
                  <c:v>1.3047080325111799</c:v>
                </c:pt>
                <c:pt idx="394">
                  <c:v>1.30658321461111</c:v>
                </c:pt>
                <c:pt idx="395">
                  <c:v>1.3084610918028201</c:v>
                </c:pt>
                <c:pt idx="396">
                  <c:v>1.3103416679598301</c:v>
                </c:pt>
                <c:pt idx="397">
                  <c:v>1.31222494696119</c:v>
                </c:pt>
                <c:pt idx="398">
                  <c:v>1.3141109326915601</c:v>
                </c:pt>
                <c:pt idx="399">
                  <c:v>1.31599962904116</c:v>
                </c:pt>
                <c:pt idx="400">
                  <c:v>1.3178910399058099</c:v>
                </c:pt>
                <c:pt idx="401">
                  <c:v>1.31978516918692</c:v>
                </c:pt>
                <c:pt idx="402">
                  <c:v>1.3216820207915201</c:v>
                </c:pt>
                <c:pt idx="403">
                  <c:v>1.3235815986322399</c:v>
                </c:pt>
                <c:pt idx="404">
                  <c:v>1.32548390662736</c:v>
                </c:pt>
                <c:pt idx="405">
                  <c:v>1.32738894870077</c:v>
                </c:pt>
                <c:pt idx="406">
                  <c:v>1.3292967287819899</c:v>
                </c:pt>
                <c:pt idx="407">
                  <c:v>1.33120725080622</c:v>
                </c:pt>
                <c:pt idx="408">
                  <c:v>1.33312051871429</c:v>
                </c:pt>
                <c:pt idx="409">
                  <c:v>1.3350365364526899</c:v>
                </c:pt>
                <c:pt idx="410">
                  <c:v>1.3369553079736101</c:v>
                </c:pt>
                <c:pt idx="411">
                  <c:v>1.3388768372349</c:v>
                </c:pt>
                <c:pt idx="412">
                  <c:v>1.3408011282001</c:v>
                </c:pt>
                <c:pt idx="413">
                  <c:v>1.34272818483845</c:v>
                </c:pt>
                <c:pt idx="414">
                  <c:v>1.34465801112489</c:v>
                </c:pt>
                <c:pt idx="415">
                  <c:v>1.34659061104008</c:v>
                </c:pt>
                <c:pt idx="416">
                  <c:v>1.3485259885704</c:v>
                </c:pt>
                <c:pt idx="417">
                  <c:v>1.35046414770795</c:v>
                </c:pt>
                <c:pt idx="418">
                  <c:v>1.3524050924505799</c:v>
                </c:pt>
                <c:pt idx="419">
                  <c:v>1.35434882680188</c:v>
                </c:pt>
                <c:pt idx="420">
                  <c:v>1.35629535477119</c:v>
                </c:pt>
                <c:pt idx="421">
                  <c:v>1.3582446803736301</c:v>
                </c:pt>
                <c:pt idx="422">
                  <c:v>1.3601968076300599</c:v>
                </c:pt>
                <c:pt idx="423">
                  <c:v>1.3621517405671499</c:v>
                </c:pt>
                <c:pt idx="424">
                  <c:v>1.3641094832173399</c:v>
                </c:pt>
                <c:pt idx="425">
                  <c:v>1.3660700396188601</c:v>
                </c:pt>
                <c:pt idx="426">
                  <c:v>1.3680334138157799</c:v>
                </c:pt>
                <c:pt idx="427">
                  <c:v>1.3699996098579299</c:v>
                </c:pt>
                <c:pt idx="428">
                  <c:v>1.37196863180099</c:v>
                </c:pt>
                <c:pt idx="429">
                  <c:v>1.3739404837064699</c:v>
                </c:pt>
                <c:pt idx="430">
                  <c:v>1.37591516964172</c:v>
                </c:pt>
                <c:pt idx="431">
                  <c:v>1.3778926936799201</c:v>
                </c:pt>
                <c:pt idx="432">
                  <c:v>1.3798730599001201</c:v>
                </c:pt>
                <c:pt idx="433">
                  <c:v>1.3818562723872101</c:v>
                </c:pt>
                <c:pt idx="434">
                  <c:v>1.38384233523199</c:v>
                </c:pt>
                <c:pt idx="435">
                  <c:v>1.3858312525310901</c:v>
                </c:pt>
                <c:pt idx="436">
                  <c:v>1.3878230283870701</c:v>
                </c:pt>
                <c:pt idx="437">
                  <c:v>1.3898176669083699</c:v>
                </c:pt>
                <c:pt idx="438">
                  <c:v>1.3918151722093299</c:v>
                </c:pt>
                <c:pt idx="439">
                  <c:v>1.3938155484101999</c:v>
                </c:pt>
                <c:pt idx="440">
                  <c:v>1.39581879963718</c:v>
                </c:pt>
                <c:pt idx="441">
                  <c:v>1.39782493002236</c:v>
                </c:pt>
                <c:pt idx="442">
                  <c:v>1.3998339437038101</c:v>
                </c:pt>
                <c:pt idx="443">
                  <c:v>1.40184584482551</c:v>
                </c:pt>
                <c:pt idx="444">
                  <c:v>1.4038606375374101</c:v>
                </c:pt>
                <c:pt idx="445">
                  <c:v>1.4058783259954399</c:v>
                </c:pt>
                <c:pt idx="446">
                  <c:v>1.40789891436149</c:v>
                </c:pt>
                <c:pt idx="447">
                  <c:v>1.40992240680341</c:v>
                </c:pt>
                <c:pt idx="448">
                  <c:v>1.4119488074950901</c:v>
                </c:pt>
                <c:pt idx="449">
                  <c:v>1.41397812061638</c:v>
                </c:pt>
                <c:pt idx="450">
                  <c:v>1.41601035035314</c:v>
                </c:pt>
                <c:pt idx="451">
                  <c:v>1.4180455008972701</c:v>
                </c:pt>
                <c:pt idx="452">
                  <c:v>1.4200835764466599</c:v>
                </c:pt>
                <c:pt idx="453">
                  <c:v>1.4221245812052601</c:v>
                </c:pt>
                <c:pt idx="454">
                  <c:v>1.42416851938307</c:v>
                </c:pt>
                <c:pt idx="455">
                  <c:v>1.4262153951961001</c:v>
                </c:pt>
                <c:pt idx="456">
                  <c:v>1.4282652128664699</c:v>
                </c:pt>
                <c:pt idx="457">
                  <c:v>1.43031797662232</c:v>
                </c:pt>
                <c:pt idx="458">
                  <c:v>1.4323736906979101</c:v>
                </c:pt>
                <c:pt idx="459">
                  <c:v>1.43443235933355</c:v>
                </c:pt>
                <c:pt idx="460">
                  <c:v>1.4364939867756601</c:v>
                </c:pt>
                <c:pt idx="461">
                  <c:v>1.4385585772767699</c:v>
                </c:pt>
                <c:pt idx="462">
                  <c:v>1.4406261350955201</c:v>
                </c:pt>
                <c:pt idx="463">
                  <c:v>1.4426966644966499</c:v>
                </c:pt>
                <c:pt idx="464">
                  <c:v>1.44477016975106</c:v>
                </c:pt>
                <c:pt idx="465">
                  <c:v>1.4468466551357699</c:v>
                </c:pt>
                <c:pt idx="466">
                  <c:v>1.44892612493395</c:v>
                </c:pt>
                <c:pt idx="467">
                  <c:v>1.45100858343492</c:v>
                </c:pt>
                <c:pt idx="468">
                  <c:v>1.4530940349341701</c:v>
                </c:pt>
                <c:pt idx="469">
                  <c:v>1.45518248373338</c:v>
                </c:pt>
                <c:pt idx="470">
                  <c:v>1.45727393414038</c:v>
                </c:pt>
                <c:pt idx="471">
                  <c:v>1.4593683904692201</c:v>
                </c:pt>
                <c:pt idx="472">
                  <c:v>1.46146585704015</c:v>
                </c:pt>
                <c:pt idx="473">
                  <c:v>1.46356633817959</c:v>
                </c:pt>
                <c:pt idx="474">
                  <c:v>1.46566983822022</c:v>
                </c:pt>
                <c:pt idx="475">
                  <c:v>1.46777636150094</c:v>
                </c:pt>
                <c:pt idx="476">
                  <c:v>1.4698859123668799</c:v>
                </c:pt>
                <c:pt idx="477">
                  <c:v>1.4719984951694001</c:v>
                </c:pt>
                <c:pt idx="478">
                  <c:v>1.47411411426615</c:v>
                </c:pt>
                <c:pt idx="479">
                  <c:v>1.4762327740209999</c:v>
                </c:pt>
                <c:pt idx="480">
                  <c:v>1.4783544788041301</c:v>
                </c:pt>
                <c:pt idx="481">
                  <c:v>1.48047923299198</c:v>
                </c:pt>
                <c:pt idx="482">
                  <c:v>1.48260704096727</c:v>
                </c:pt>
                <c:pt idx="483">
                  <c:v>1.4847379071190601</c:v>
                </c:pt>
                <c:pt idx="484">
                  <c:v>1.48687183584267</c:v>
                </c:pt>
                <c:pt idx="485">
                  <c:v>1.48900883153977</c:v>
                </c:pt>
                <c:pt idx="486">
                  <c:v>1.4911488986183501</c:v>
                </c:pt>
                <c:pt idx="487">
                  <c:v>1.49329204149272</c:v>
                </c:pt>
                <c:pt idx="488">
                  <c:v>1.49543826458355</c:v>
                </c:pt>
                <c:pt idx="489">
                  <c:v>1.49758757231786</c:v>
                </c:pt>
                <c:pt idx="490">
                  <c:v>1.4997399691290201</c:v>
                </c:pt>
                <c:pt idx="491">
                  <c:v>1.5018954594567999</c:v>
                </c:pt>
                <c:pt idx="492">
                  <c:v>1.5040540477473201</c:v>
                </c:pt>
                <c:pt idx="493">
                  <c:v>1.5062157384531101</c:v>
                </c:pt>
                <c:pt idx="494">
                  <c:v>1.5083805360331</c:v>
                </c:pt>
                <c:pt idx="495">
                  <c:v>1.5105484449526101</c:v>
                </c:pt>
                <c:pt idx="496">
                  <c:v>1.5127194696834001</c:v>
                </c:pt>
                <c:pt idx="497">
                  <c:v>1.51489361470364</c:v>
                </c:pt>
                <c:pt idx="498">
                  <c:v>1.5170708844979499</c:v>
                </c:pt>
                <c:pt idx="499">
                  <c:v>1.5192512835573899</c:v>
                </c:pt>
                <c:pt idx="500">
                  <c:v>1.52143481637946</c:v>
                </c:pt>
                <c:pt idx="501">
                  <c:v>1.52362148746815</c:v>
                </c:pt>
                <c:pt idx="502">
                  <c:v>1.5258113013339101</c:v>
                </c:pt>
                <c:pt idx="503">
                  <c:v>1.5280042624936701</c:v>
                </c:pt>
                <c:pt idx="504">
                  <c:v>1.53020037547085</c:v>
                </c:pt>
                <c:pt idx="505">
                  <c:v>1.53239964479539</c:v>
                </c:pt>
                <c:pt idx="506">
                  <c:v>1.5346020750037199</c:v>
                </c:pt>
                <c:pt idx="507">
                  <c:v>1.5368076706387901</c:v>
                </c:pt>
                <c:pt idx="508">
                  <c:v>1.53901643625009</c:v>
                </c:pt>
                <c:pt idx="509">
                  <c:v>1.5412283763936501</c:v>
                </c:pt>
                <c:pt idx="510">
                  <c:v>1.54344349563206</c:v>
                </c:pt>
                <c:pt idx="511">
                  <c:v>1.5456617985344201</c:v>
                </c:pt>
                <c:pt idx="512">
                  <c:v>1.5478832896764401</c:v>
                </c:pt>
                <c:pt idx="513">
                  <c:v>1.55010797364039</c:v>
                </c:pt>
                <c:pt idx="514">
                  <c:v>1.55233585501514</c:v>
                </c:pt>
                <c:pt idx="515">
                  <c:v>1.55456693839614</c:v>
                </c:pt>
                <c:pt idx="516">
                  <c:v>1.55680122838545</c:v>
                </c:pt>
                <c:pt idx="517">
                  <c:v>1.5590387295917401</c:v>
                </c:pt>
                <c:pt idx="518">
                  <c:v>1.5612794466303299</c:v>
                </c:pt>
                <c:pt idx="519">
                  <c:v>1.56352338412312</c:v>
                </c:pt>
                <c:pt idx="520">
                  <c:v>1.5657705466987</c:v>
                </c:pt>
                <c:pt idx="521">
                  <c:v>1.5680209389922899</c:v>
                </c:pt>
                <c:pt idx="522">
                  <c:v>1.5702745656457899</c:v>
                </c:pt>
                <c:pt idx="523">
                  <c:v>1.5725314313077601</c:v>
                </c:pt>
                <c:pt idx="524">
                  <c:v>1.5747915406334201</c:v>
                </c:pt>
                <c:pt idx="525">
                  <c:v>1.5770548982847299</c:v>
                </c:pt>
                <c:pt idx="526">
                  <c:v>1.5793215089303101</c:v>
                </c:pt>
                <c:pt idx="527">
                  <c:v>1.5815913772454999</c:v>
                </c:pt>
                <c:pt idx="528">
                  <c:v>1.5838645079123601</c:v>
                </c:pt>
                <c:pt idx="529">
                  <c:v>1.58614090561969</c:v>
                </c:pt>
                <c:pt idx="530">
                  <c:v>1.58842057506301</c:v>
                </c:pt>
                <c:pt idx="531">
                  <c:v>1.5907035209446001</c:v>
                </c:pt>
                <c:pt idx="532">
                  <c:v>1.59298974797351</c:v>
                </c:pt>
                <c:pt idx="533">
                  <c:v>1.5952792608655399</c:v>
                </c:pt>
                <c:pt idx="534">
                  <c:v>1.59757206434326</c:v>
                </c:pt>
                <c:pt idx="535">
                  <c:v>1.5998681631360501</c:v>
                </c:pt>
                <c:pt idx="536">
                  <c:v>1.6021675619800799</c:v>
                </c:pt>
                <c:pt idx="537">
                  <c:v>1.6044702656183201</c:v>
                </c:pt>
                <c:pt idx="538">
                  <c:v>1.60677627880055</c:v>
                </c:pt>
                <c:pt idx="539">
                  <c:v>1.60908560628341</c:v>
                </c:pt>
                <c:pt idx="540">
                  <c:v>1.6113982528303501</c:v>
                </c:pt>
                <c:pt idx="541">
                  <c:v>1.6137142232116699</c:v>
                </c:pt>
                <c:pt idx="542">
                  <c:v>1.6160335222045099</c:v>
                </c:pt>
                <c:pt idx="543">
                  <c:v>1.6183561545929099</c:v>
                </c:pt>
                <c:pt idx="544">
                  <c:v>1.6206821251677599</c:v>
                </c:pt>
                <c:pt idx="545">
                  <c:v>1.62301143872684</c:v>
                </c:pt>
                <c:pt idx="546">
                  <c:v>1.6253441000748501</c:v>
                </c:pt>
                <c:pt idx="547">
                  <c:v>1.6276801140233501</c:v>
                </c:pt>
                <c:pt idx="548">
                  <c:v>1.6300194853908601</c:v>
                </c:pt>
                <c:pt idx="549">
                  <c:v>1.63236221900281</c:v>
                </c:pt>
                <c:pt idx="550">
                  <c:v>1.63470831969154</c:v>
                </c:pt>
                <c:pt idx="551">
                  <c:v>1.6370577922963601</c:v>
                </c:pt>
                <c:pt idx="552">
                  <c:v>1.6394106416635501</c:v>
                </c:pt>
                <c:pt idx="553">
                  <c:v>1.6417668726463099</c:v>
                </c:pt>
                <c:pt idx="554">
                  <c:v>1.64412649010487</c:v>
                </c:pt>
                <c:pt idx="555">
                  <c:v>1.6464894989064001</c:v>
                </c:pt>
                <c:pt idx="556">
                  <c:v>1.6488559039250901</c:v>
                </c:pt>
                <c:pt idx="557">
                  <c:v>1.6512257100421299</c:v>
                </c:pt>
                <c:pt idx="558">
                  <c:v>1.6535989221457199</c:v>
                </c:pt>
                <c:pt idx="559">
                  <c:v>1.65597554513108</c:v>
                </c:pt>
                <c:pt idx="560">
                  <c:v>1.65835558390049</c:v>
                </c:pt>
                <c:pt idx="561">
                  <c:v>1.6607390433632601</c:v>
                </c:pt>
                <c:pt idx="562">
                  <c:v>1.66312592843575</c:v>
                </c:pt>
                <c:pt idx="563">
                  <c:v>1.66551624404139</c:v>
                </c:pt>
                <c:pt idx="564">
                  <c:v>1.6679099951107099</c:v>
                </c:pt>
                <c:pt idx="565">
                  <c:v>1.67030718658127</c:v>
                </c:pt>
                <c:pt idx="566">
                  <c:v>1.6727078233977899</c:v>
                </c:pt>
                <c:pt idx="567">
                  <c:v>1.67511191051205</c:v>
                </c:pt>
                <c:pt idx="568">
                  <c:v>1.67751945288298</c:v>
                </c:pt>
                <c:pt idx="569">
                  <c:v>1.6799304554766099</c:v>
                </c:pt>
                <c:pt idx="570">
                  <c:v>1.6823449232661201</c:v>
                </c:pt>
                <c:pt idx="571">
                  <c:v>1.6847628612318599</c:v>
                </c:pt>
                <c:pt idx="572">
                  <c:v>1.6871842743612999</c:v>
                </c:pt>
                <c:pt idx="573">
                  <c:v>1.6896091676490801</c:v>
                </c:pt>
                <c:pt idx="574">
                  <c:v>1.69203754609705</c:v>
                </c:pt>
                <c:pt idx="575">
                  <c:v>1.6944694147142201</c:v>
                </c:pt>
                <c:pt idx="576">
                  <c:v>1.6969047785168101</c:v>
                </c:pt>
                <c:pt idx="577">
                  <c:v>1.69934364252827</c:v>
                </c:pt>
                <c:pt idx="578">
                  <c:v>1.7017860117792301</c:v>
                </c:pt>
                <c:pt idx="579">
                  <c:v>1.70423189130758</c:v>
                </c:pt>
                <c:pt idx="580">
                  <c:v>1.70668128615843</c:v>
                </c:pt>
                <c:pt idx="581">
                  <c:v>1.7091342013841599</c:v>
                </c:pt>
                <c:pt idx="582">
                  <c:v>1.7115906420444</c:v>
                </c:pt>
                <c:pt idx="583">
                  <c:v>1.71405061320606</c:v>
                </c:pt>
                <c:pt idx="584">
                  <c:v>1.71651411994331</c:v>
                </c:pt>
                <c:pt idx="585">
                  <c:v>1.7189811673376501</c:v>
                </c:pt>
                <c:pt idx="586">
                  <c:v>1.7214517604778601</c:v>
                </c:pt>
                <c:pt idx="587">
                  <c:v>1.7239259044600299</c:v>
                </c:pt>
                <c:pt idx="588">
                  <c:v>1.7264036043875901</c:v>
                </c:pt>
                <c:pt idx="589">
                  <c:v>1.72888486537129</c:v>
                </c:pt>
                <c:pt idx="590">
                  <c:v>1.7313696925292399</c:v>
                </c:pt>
                <c:pt idx="591">
                  <c:v>1.7338580909868799</c:v>
                </c:pt>
                <c:pt idx="592">
                  <c:v>1.7363500658770501</c:v>
                </c:pt>
                <c:pt idx="593">
                  <c:v>1.73884562233995</c:v>
                </c:pt>
                <c:pt idx="594">
                  <c:v>1.74134476552318</c:v>
                </c:pt>
                <c:pt idx="595">
                  <c:v>1.7438475005817</c:v>
                </c:pt>
                <c:pt idx="596">
                  <c:v>1.74635383267793</c:v>
                </c:pt>
                <c:pt idx="597">
                  <c:v>1.74886376698167</c:v>
                </c:pt>
                <c:pt idx="598">
                  <c:v>1.75137730867018</c:v>
                </c:pt>
                <c:pt idx="599">
                  <c:v>1.7538944629281299</c:v>
                </c:pt>
                <c:pt idx="600">
                  <c:v>1.75641523494768</c:v>
                </c:pt>
                <c:pt idx="601">
                  <c:v>1.7589396299284299</c:v>
                </c:pt>
                <c:pt idx="602">
                  <c:v>1.76146765307744</c:v>
                </c:pt>
                <c:pt idx="603">
                  <c:v>1.7639993096092701</c:v>
                </c:pt>
                <c:pt idx="604">
                  <c:v>1.76653460474599</c:v>
                </c:pt>
                <c:pt idx="605">
                  <c:v>1.7690735437171401</c:v>
                </c:pt>
                <c:pt idx="606">
                  <c:v>1.77161613175979</c:v>
                </c:pt>
                <c:pt idx="607">
                  <c:v>1.7741623741185599</c:v>
                </c:pt>
                <c:pt idx="608">
                  <c:v>1.77671227604558</c:v>
                </c:pt>
                <c:pt idx="609">
                  <c:v>1.7792658428005499</c:v>
                </c:pt>
                <c:pt idx="610">
                  <c:v>1.78182307965071</c:v>
                </c:pt>
                <c:pt idx="611">
                  <c:v>1.7843839918708599</c:v>
                </c:pt>
                <c:pt idx="612">
                  <c:v>1.7869485847434099</c:v>
                </c:pt>
                <c:pt idx="613">
                  <c:v>1.78951686355836</c:v>
                </c:pt>
                <c:pt idx="614">
                  <c:v>1.7920888336133001</c:v>
                </c:pt>
                <c:pt idx="615">
                  <c:v>1.79466450021343</c:v>
                </c:pt>
                <c:pt idx="616">
                  <c:v>1.7972438686715899</c:v>
                </c:pt>
                <c:pt idx="617">
                  <c:v>1.79982694430825</c:v>
                </c:pt>
                <c:pt idx="618">
                  <c:v>1.8024137324515199</c:v>
                </c:pt>
                <c:pt idx="619">
                  <c:v>1.8050042384371701</c:v>
                </c:pt>
                <c:pt idx="620">
                  <c:v>1.8075984676086501</c:v>
                </c:pt>
                <c:pt idx="621">
                  <c:v>1.8101964253170699</c:v>
                </c:pt>
                <c:pt idx="622">
                  <c:v>1.8127981169212499</c:v>
                </c:pt>
                <c:pt idx="623">
                  <c:v>1.81540354778771</c:v>
                </c:pt>
                <c:pt idx="624">
                  <c:v>1.81801272329068</c:v>
                </c:pt>
                <c:pt idx="625">
                  <c:v>1.8206256488121</c:v>
                </c:pt>
                <c:pt idx="626">
                  <c:v>1.82324232974166</c:v>
                </c:pt>
                <c:pt idx="627">
                  <c:v>1.8258627714767901</c:v>
                </c:pt>
                <c:pt idx="628">
                  <c:v>1.8284869794226799</c:v>
                </c:pt>
                <c:pt idx="629">
                  <c:v>1.8311149589923099</c:v>
                </c:pt>
                <c:pt idx="630">
                  <c:v>1.83374671560637</c:v>
                </c:pt>
                <c:pt idx="631">
                  <c:v>1.8363822546934401</c:v>
                </c:pt>
                <c:pt idx="632">
                  <c:v>1.8390215816898501</c:v>
                </c:pt>
                <c:pt idx="633">
                  <c:v>1.8416647020397101</c:v>
                </c:pt>
                <c:pt idx="634">
                  <c:v>1.8443116211949999</c:v>
                </c:pt>
                <c:pt idx="635">
                  <c:v>1.8469623446155401</c:v>
                </c:pt>
                <c:pt idx="636">
                  <c:v>1.8496168777689801</c:v>
                </c:pt>
                <c:pt idx="637">
                  <c:v>1.85227522613081</c:v>
                </c:pt>
                <c:pt idx="638">
                  <c:v>1.8549373951844501</c:v>
                </c:pt>
                <c:pt idx="639">
                  <c:v>1.85760339042112</c:v>
                </c:pt>
                <c:pt idx="640">
                  <c:v>1.8602732173400101</c:v>
                </c:pt>
                <c:pt idx="641">
                  <c:v>1.86294688144814</c:v>
                </c:pt>
                <c:pt idx="642">
                  <c:v>1.8656243882604999</c:v>
                </c:pt>
                <c:pt idx="643">
                  <c:v>1.8683057432999901</c:v>
                </c:pt>
                <c:pt idx="644">
                  <c:v>1.8709909520974599</c:v>
                </c:pt>
                <c:pt idx="645">
                  <c:v>1.8736800201916699</c:v>
                </c:pt>
                <c:pt idx="646">
                  <c:v>1.87637295312938</c:v>
                </c:pt>
                <c:pt idx="647">
                  <c:v>1.87906975646532</c:v>
                </c:pt>
                <c:pt idx="648">
                  <c:v>1.8817704357621601</c:v>
                </c:pt>
                <c:pt idx="649">
                  <c:v>1.88447499659063</c:v>
                </c:pt>
                <c:pt idx="650">
                  <c:v>1.8871834445294</c:v>
                </c:pt>
                <c:pt idx="651">
                  <c:v>1.8898957851652201</c:v>
                </c:pt>
                <c:pt idx="652">
                  <c:v>1.8926120240928099</c:v>
                </c:pt>
                <c:pt idx="653">
                  <c:v>1.8953321669149801</c:v>
                </c:pt>
                <c:pt idx="654">
                  <c:v>1.89805621924259</c:v>
                </c:pt>
                <c:pt idx="655">
                  <c:v>1.9007841866945301</c:v>
                </c:pt>
                <c:pt idx="656">
                  <c:v>1.90351607489779</c:v>
                </c:pt>
                <c:pt idx="657">
                  <c:v>1.9062518894874301</c:v>
                </c:pt>
                <c:pt idx="658">
                  <c:v>1.9089916361066199</c:v>
                </c:pt>
                <c:pt idx="659">
                  <c:v>1.9117353204066601</c:v>
                </c:pt>
                <c:pt idx="660">
                  <c:v>1.9144829480469301</c:v>
                </c:pt>
                <c:pt idx="661">
                  <c:v>1.91723452469498</c:v>
                </c:pt>
                <c:pt idx="662">
                  <c:v>1.9199900560265</c:v>
                </c:pt>
                <c:pt idx="663">
                  <c:v>1.92274954772532</c:v>
                </c:pt>
                <c:pt idx="664">
                  <c:v>1.92551300548344</c:v>
                </c:pt>
                <c:pt idx="665">
                  <c:v>1.9282804350010601</c:v>
                </c:pt>
                <c:pt idx="666">
                  <c:v>1.9310518419865701</c:v>
                </c:pt>
                <c:pt idx="667">
                  <c:v>1.93382723215653</c:v>
                </c:pt>
                <c:pt idx="668">
                  <c:v>1.93660661123578</c:v>
                </c:pt>
                <c:pt idx="669">
                  <c:v>1.9393899849573299</c:v>
                </c:pt>
                <c:pt idx="670">
                  <c:v>1.94217735906245</c:v>
                </c:pt>
                <c:pt idx="671">
                  <c:v>1.9449687393006601</c:v>
                </c:pt>
                <c:pt idx="672">
                  <c:v>1.94776413142975</c:v>
                </c:pt>
                <c:pt idx="673">
                  <c:v>1.95056354121579</c:v>
                </c:pt>
                <c:pt idx="674">
                  <c:v>1.9533669744330999</c:v>
                </c:pt>
                <c:pt idx="675">
                  <c:v>1.9561744368643701</c:v>
                </c:pt>
                <c:pt idx="676">
                  <c:v>1.95898593430052</c:v>
                </c:pt>
                <c:pt idx="677">
                  <c:v>1.9618014725408599</c:v>
                </c:pt>
                <c:pt idx="678">
                  <c:v>1.9646210573929801</c:v>
                </c:pt>
                <c:pt idx="679">
                  <c:v>1.9674446946728601</c:v>
                </c:pt>
                <c:pt idx="680">
                  <c:v>1.97027239020481</c:v>
                </c:pt>
                <c:pt idx="681">
                  <c:v>1.97310414982154</c:v>
                </c:pt>
                <c:pt idx="682">
                  <c:v>1.9759399793640999</c:v>
                </c:pt>
                <c:pt idx="683">
                  <c:v>1.9787798846819999</c:v>
                </c:pt>
                <c:pt idx="684">
                  <c:v>1.9816238716330901</c:v>
                </c:pt>
                <c:pt idx="685">
                  <c:v>1.9844719460836799</c:v>
                </c:pt>
                <c:pt idx="686">
                  <c:v>1.9873241139084801</c:v>
                </c:pt>
                <c:pt idx="687">
                  <c:v>1.9901803809906899</c:v>
                </c:pt>
                <c:pt idx="688">
                  <c:v>1.9930407532219101</c:v>
                </c:pt>
                <c:pt idx="689">
                  <c:v>1.99590523650225</c:v>
                </c:pt>
                <c:pt idx="690">
                  <c:v>1.9987738367402901</c:v>
                </c:pt>
                <c:pt idx="691">
                  <c:v>2.0016465598530799</c:v>
                </c:pt>
                <c:pt idx="692">
                  <c:v>2.0045234117662201</c:v>
                </c:pt>
                <c:pt idx="693">
                  <c:v>2.0074043984137799</c:v>
                </c:pt>
                <c:pt idx="694">
                  <c:v>2.0102895257383699</c:v>
                </c:pt>
                <c:pt idx="695">
                  <c:v>2.0131787996911501</c:v>
                </c:pt>
                <c:pt idx="696">
                  <c:v>2.0160722262318602</c:v>
                </c:pt>
                <c:pt idx="697">
                  <c:v>2.0189698113287302</c:v>
                </c:pt>
                <c:pt idx="698">
                  <c:v>2.02187156095864</c:v>
                </c:pt>
                <c:pt idx="699">
                  <c:v>2.0247774811070398</c:v>
                </c:pt>
                <c:pt idx="700">
                  <c:v>2.0276875777679799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0.893437552620716</c:v>
                </c:pt>
                <c:pt idx="1">
                  <c:v>0.89464181831132605</c:v>
                </c:pt>
                <c:pt idx="2">
                  <c:v>0.89584769351678695</c:v>
                </c:pt>
                <c:pt idx="3">
                  <c:v>0.89705517981483596</c:v>
                </c:pt>
                <c:pt idx="4">
                  <c:v>0.89826427875269599</c:v>
                </c:pt>
                <c:pt idx="5">
                  <c:v>0.89947499180328006</c:v>
                </c:pt>
                <c:pt idx="6">
                  <c:v>0.90068731461505702</c:v>
                </c:pt>
                <c:pt idx="7">
                  <c:v>0.90190123109981701</c:v>
                </c:pt>
                <c:pt idx="8">
                  <c:v>0.90311672368829798</c:v>
                </c:pt>
                <c:pt idx="9">
                  <c:v>0.90433377473548404</c:v>
                </c:pt>
                <c:pt idx="10">
                  <c:v>0.90555236652233795</c:v>
                </c:pt>
                <c:pt idx="11">
                  <c:v>0.90677248125758703</c:v>
                </c:pt>
                <c:pt idx="12">
                  <c:v>0.90799410107955902</c:v>
                </c:pt>
                <c:pt idx="13">
                  <c:v>0.90921720805807005</c:v>
                </c:pt>
                <c:pt idx="14">
                  <c:v>0.910441784196377</c:v>
                </c:pt>
                <c:pt idx="15">
                  <c:v>0.91166781143318198</c:v>
                </c:pt>
                <c:pt idx="16">
                  <c:v>0.91289527164470097</c:v>
                </c:pt>
                <c:pt idx="17">
                  <c:v>0.91412414664679598</c:v>
                </c:pt>
                <c:pt idx="18">
                  <c:v>0.915354418197174</c:v>
                </c:pt>
                <c:pt idx="19">
                  <c:v>0.91658606799765696</c:v>
                </c:pt>
                <c:pt idx="20">
                  <c:v>0.91781907769651905</c:v>
                </c:pt>
                <c:pt idx="21">
                  <c:v>0.91905342889089903</c:v>
                </c:pt>
                <c:pt idx="22">
                  <c:v>0.92028910312929602</c:v>
                </c:pt>
                <c:pt idx="23">
                  <c:v>0.92152608191413798</c:v>
                </c:pt>
                <c:pt idx="24">
                  <c:v>0.92276434670443697</c:v>
                </c:pt>
                <c:pt idx="25">
                  <c:v>0.92400387891853297</c:v>
                </c:pt>
                <c:pt idx="26">
                  <c:v>0.92524465993692495</c:v>
                </c:pt>
                <c:pt idx="27">
                  <c:v>0.926486671105196</c:v>
                </c:pt>
                <c:pt idx="28">
                  <c:v>0.92772989373703496</c:v>
                </c:pt>
                <c:pt idx="29">
                  <c:v>0.92897430911736301</c:v>
                </c:pt>
                <c:pt idx="30">
                  <c:v>0.93021989850556097</c:v>
                </c:pt>
                <c:pt idx="31">
                  <c:v>0.93146664313880601</c:v>
                </c:pt>
                <c:pt idx="32">
                  <c:v>0.93271452423552403</c:v>
                </c:pt>
                <c:pt idx="33">
                  <c:v>0.93396352299895702</c:v>
                </c:pt>
                <c:pt idx="34">
                  <c:v>0.935213620620856</c:v>
                </c:pt>
                <c:pt idx="35">
                  <c:v>0.93646479828529705</c:v>
                </c:pt>
                <c:pt idx="36">
                  <c:v>0.937717037172631</c:v>
                </c:pt>
                <c:pt idx="37">
                  <c:v>0.93897031846357304</c:v>
                </c:pt>
                <c:pt idx="38">
                  <c:v>0.94022462334343404</c:v>
                </c:pt>
                <c:pt idx="39">
                  <c:v>0.94147993300649402</c:v>
                </c:pt>
                <c:pt idx="40">
                  <c:v>0.94273622866054396</c:v>
                </c:pt>
                <c:pt idx="41">
                  <c:v>0.94399349153157197</c:v>
                </c:pt>
                <c:pt idx="42">
                  <c:v>0.94525170286863003</c:v>
                </c:pt>
                <c:pt idx="43">
                  <c:v>0.94651084394886698</c:v>
                </c:pt>
                <c:pt idx="44">
                  <c:v>0.94777089608274701</c:v>
                </c:pt>
                <c:pt idx="45">
                  <c:v>0.94903184061945201</c:v>
                </c:pt>
                <c:pt idx="46">
                  <c:v>0.95029365895248497</c:v>
                </c:pt>
                <c:pt idx="47">
                  <c:v>0.951556332525474</c:v>
                </c:pt>
                <c:pt idx="48">
                  <c:v>0.95281984283819299</c:v>
                </c:pt>
                <c:pt idx="49">
                  <c:v>0.9540841714528</c:v>
                </c:pt>
                <c:pt idx="50">
                  <c:v>0.95534930000030904</c:v>
                </c:pt>
                <c:pt idx="51">
                  <c:v>0.956615210187302</c:v>
                </c:pt>
                <c:pt idx="52">
                  <c:v>0.95788188380289296</c:v>
                </c:pt>
                <c:pt idx="53">
                  <c:v>0.959149302725951</c:v>
                </c:pt>
                <c:pt idx="54">
                  <c:v>0.96041744893259895</c:v>
                </c:pt>
                <c:pt idx="55">
                  <c:v>0.96168630450399695</c:v>
                </c:pt>
                <c:pt idx="56">
                  <c:v>0.96295585163441799</c:v>
                </c:pt>
                <c:pt idx="57">
                  <c:v>0.96422607263964499</c:v>
                </c:pt>
                <c:pt idx="58">
                  <c:v>0.96549694996567403</c:v>
                </c:pt>
                <c:pt idx="59">
                  <c:v>0.96676846619777501</c:v>
                </c:pt>
                <c:pt idx="60">
                  <c:v>0.96804060406988901</c:v>
                </c:pt>
                <c:pt idx="61">
                  <c:v>0.96931334647440404</c:v>
                </c:pt>
                <c:pt idx="62">
                  <c:v>0.97058667647231101</c:v>
                </c:pt>
                <c:pt idx="63">
                  <c:v>0.97186057730376796</c:v>
                </c:pt>
                <c:pt idx="64">
                  <c:v>0.97313503239907795</c:v>
                </c:pt>
                <c:pt idx="65">
                  <c:v>0.97441002539011301</c:v>
                </c:pt>
                <c:pt idx="66">
                  <c:v>0.97568554012219799</c:v>
                </c:pt>
                <c:pt idx="67">
                  <c:v>0.97696156066647</c:v>
                </c:pt>
                <c:pt idx="68">
                  <c:v>0.97823807133275498</c:v>
                </c:pt>
                <c:pt idx="69">
                  <c:v>0.97951505668295902</c:v>
                </c:pt>
                <c:pt idx="70">
                  <c:v>0.98079250154502196</c:v>
                </c:pt>
                <c:pt idx="71">
                  <c:v>0.98207039102744698</c:v>
                </c:pt>
                <c:pt idx="72">
                  <c:v>0.98334871053443595</c:v>
                </c:pt>
                <c:pt idx="73">
                  <c:v>0.98462744578166495</c:v>
                </c:pt>
                <c:pt idx="74">
                  <c:v>0.98590658281272703</c:v>
                </c:pt>
                <c:pt idx="75">
                  <c:v>0.98718610801627305</c:v>
                </c:pt>
                <c:pt idx="76">
                  <c:v>0.98846600814388497</c:v>
                </c:pt>
                <c:pt idx="77">
                  <c:v>0.98974627032872697</c:v>
                </c:pt>
                <c:pt idx="78">
                  <c:v>0.99102688210500001</c:v>
                </c:pt>
                <c:pt idx="79">
                  <c:v>0.99230783142825396</c:v>
                </c:pt>
                <c:pt idx="80">
                  <c:v>0.99358910669657796</c:v>
                </c:pt>
                <c:pt idx="81">
                  <c:v>0.99487069677275097</c:v>
                </c:pt>
                <c:pt idx="82">
                  <c:v>0.99615259100735998</c:v>
                </c:pt>
                <c:pt idx="83">
                  <c:v>0.99743477926296897</c:v>
                </c:pt>
                <c:pt idx="84">
                  <c:v>0.998717251939372</c:v>
                </c:pt>
                <c:pt idx="85">
                  <c:v>1</c:v>
                </c:pt>
                <c:pt idx="86">
                  <c:v>0.99701361699499502</c:v>
                </c:pt>
                <c:pt idx="87">
                  <c:v>0.99407710343401301</c:v>
                </c:pt>
                <c:pt idx="88">
                  <c:v>0.99118988019713705</c:v>
                </c:pt>
                <c:pt idx="89">
                  <c:v>0.98835137748769097</c:v>
                </c:pt>
                <c:pt idx="90">
                  <c:v>0.98556103465558598</c:v>
                </c:pt>
                <c:pt idx="91">
                  <c:v>0.982818300024066</c:v>
                </c:pt>
                <c:pt idx="92">
                  <c:v>0.98012263071980799</c:v>
                </c:pt>
                <c:pt idx="93">
                  <c:v>0.97747349250627202</c:v>
                </c:pt>
                <c:pt idx="94">
                  <c:v>0.97487035962024904</c:v>
                </c:pt>
                <c:pt idx="95">
                  <c:v>0.97231271461152002</c:v>
                </c:pt>
                <c:pt idx="96">
                  <c:v>0.96980004818556298</c:v>
                </c:pt>
                <c:pt idx="97">
                  <c:v>0.96733185904923902</c:v>
                </c:pt>
                <c:pt idx="98">
                  <c:v>0.96490765375938403</c:v>
                </c:pt>
                <c:pt idx="99">
                  <c:v>0.96252694657425397</c:v>
                </c:pt>
                <c:pt idx="100">
                  <c:v>0.96018925930773902</c:v>
                </c:pt>
                <c:pt idx="101">
                  <c:v>0.95789412118630501</c:v>
                </c:pt>
                <c:pt idx="102">
                  <c:v>0.95564106870858601</c:v>
                </c:pt>
                <c:pt idx="103">
                  <c:v>0.95342964550758202</c:v>
                </c:pt>
                <c:pt idx="104">
                  <c:v>0.95125940221538496</c:v>
                </c:pt>
                <c:pt idx="105">
                  <c:v>0.94912989633039802</c:v>
                </c:pt>
                <c:pt idx="106">
                  <c:v>0.94704069208697095</c:v>
                </c:pt>
                <c:pt idx="107">
                  <c:v>0.94499136032742004</c:v>
                </c:pt>
                <c:pt idx="108">
                  <c:v>0.94298147837635804</c:v>
                </c:pt>
                <c:pt idx="109">
                  <c:v>0.941010629917299</c:v>
                </c:pt>
                <c:pt idx="110">
                  <c:v>0.93907840487147198</c:v>
                </c:pt>
                <c:pt idx="111">
                  <c:v>0.93718439927881203</c:v>
                </c:pt>
                <c:pt idx="112">
                  <c:v>0.93532821518107101</c:v>
                </c:pt>
                <c:pt idx="113">
                  <c:v>0.93350946050699102</c:v>
                </c:pt>
                <c:pt idx="114">
                  <c:v>0.93172774895951804</c:v>
                </c:pt>
                <c:pt idx="115">
                  <c:v>0.92998269990499005</c:v>
                </c:pt>
                <c:pt idx="116">
                  <c:v>0.92827393826426696</c:v>
                </c:pt>
                <c:pt idx="117">
                  <c:v>0.926601094405755</c:v>
                </c:pt>
                <c:pt idx="118">
                  <c:v>0.924963804040284</c:v>
                </c:pt>
                <c:pt idx="119">
                  <c:v>0.92336170811780305</c:v>
                </c:pt>
                <c:pt idx="120">
                  <c:v>0.92179445272584404</c:v>
                </c:pt>
                <c:pt idx="121">
                  <c:v>0.92026168898972205</c:v>
                </c:pt>
                <c:pt idx="122">
                  <c:v>0.91876307297443305</c:v>
                </c:pt>
                <c:pt idx="123">
                  <c:v>0.91729826558820904</c:v>
                </c:pt>
                <c:pt idx="124">
                  <c:v>0.91586693248770201</c:v>
                </c:pt>
                <c:pt idx="125">
                  <c:v>0.91446874398474798</c:v>
                </c:pt>
                <c:pt idx="126">
                  <c:v>0.91310337495469196</c:v>
                </c:pt>
                <c:pt idx="127">
                  <c:v>0.91177050474622601</c:v>
                </c:pt>
                <c:pt idx="128">
                  <c:v>0.91046981709272501</c:v>
                </c:pt>
                <c:pt idx="129">
                  <c:v>0.90920100002502102</c:v>
                </c:pt>
                <c:pt idx="130">
                  <c:v>0.907963745785621</c:v>
                </c:pt>
                <c:pt idx="131">
                  <c:v>0.90675775074429998</c:v>
                </c:pt>
                <c:pt idx="132">
                  <c:v>0.90558271531506995</c:v>
                </c:pt>
                <c:pt idx="133">
                  <c:v>0.90443834387447597</c:v>
                </c:pt>
                <c:pt idx="134">
                  <c:v>0.90332434468120104</c:v>
                </c:pt>
                <c:pt idx="135">
                  <c:v>0.90224042979694996</c:v>
                </c:pt>
                <c:pt idx="136">
                  <c:v>0.90118631500858204</c:v>
                </c:pt>
                <c:pt idx="137">
                  <c:v>0.90016171975146997</c:v>
                </c:pt>
                <c:pt idx="138">
                  <c:v>0.89916636703405906</c:v>
                </c:pt>
                <c:pt idx="139">
                  <c:v>0.89819998336359796</c:v>
                </c:pt>
                <c:pt idx="140">
                  <c:v>0.89726229867302199</c:v>
                </c:pt>
                <c:pt idx="141">
                  <c:v>0.89635304624896195</c:v>
                </c:pt>
                <c:pt idx="142">
                  <c:v>0.89547196266085105</c:v>
                </c:pt>
                <c:pt idx="143">
                  <c:v>0.89461878769112502</c:v>
                </c:pt>
                <c:pt idx="144">
                  <c:v>0.89379326426646299</c:v>
                </c:pt>
                <c:pt idx="145">
                  <c:v>0.89299513839008104</c:v>
                </c:pt>
                <c:pt idx="146">
                  <c:v>0.89222415907503105</c:v>
                </c:pt>
                <c:pt idx="147">
                  <c:v>0.89148007827850495</c:v>
                </c:pt>
                <c:pt idx="148">
                  <c:v>0.89076265083710504</c:v>
                </c:pt>
                <c:pt idx="149">
                  <c:v>0.89007163440308101</c:v>
                </c:pt>
                <c:pt idx="150">
                  <c:v>0.88940678938149798</c:v>
                </c:pt>
                <c:pt idx="151">
                  <c:v>0.88876787886833197</c:v>
                </c:pt>
                <c:pt idx="152">
                  <c:v>0.88815466858945902</c:v>
                </c:pt>
                <c:pt idx="153">
                  <c:v>0.88756692684054395</c:v>
                </c:pt>
                <c:pt idx="154">
                  <c:v>0.88700442442778105</c:v>
                </c:pt>
                <c:pt idx="155">
                  <c:v>0.88646693460950299</c:v>
                </c:pt>
                <c:pt idx="156">
                  <c:v>0.88595423303862098</c:v>
                </c:pt>
                <c:pt idx="157">
                  <c:v>0.88546609770588403</c:v>
                </c:pt>
                <c:pt idx="158">
                  <c:v>0.88500230888395603</c:v>
                </c:pt>
                <c:pt idx="159">
                  <c:v>0.884562649072278</c:v>
                </c:pt>
                <c:pt idx="160">
                  <c:v>0.88414690294271203</c:v>
                </c:pt>
                <c:pt idx="161">
                  <c:v>0.88375485728595704</c:v>
                </c:pt>
                <c:pt idx="162">
                  <c:v>0.88338630095871296</c:v>
                </c:pt>
                <c:pt idx="163">
                  <c:v>0.88304102483159297</c:v>
                </c:pt>
                <c:pt idx="164">
                  <c:v>0.88271882173775995</c:v>
                </c:pt>
                <c:pt idx="165">
                  <c:v>0.88241948642228396</c:v>
                </c:pt>
                <c:pt idx="166">
                  <c:v>0.88214281549221096</c:v>
                </c:pt>
                <c:pt idx="167">
                  <c:v>0.88188860736732699</c:v>
                </c:pt>
                <c:pt idx="168">
                  <c:v>0.881656662231602</c:v>
                </c:pt>
                <c:pt idx="169">
                  <c:v>0.881446781985327</c:v>
                </c:pt>
                <c:pt idx="170">
                  <c:v>0.88125877019790699</c:v>
                </c:pt>
                <c:pt idx="171">
                  <c:v>0.88109243206131405</c:v>
                </c:pt>
                <c:pt idx="172">
                  <c:v>0.88094757434420101</c:v>
                </c:pt>
                <c:pt idx="173">
                  <c:v>0.88082400534664995</c:v>
                </c:pt>
                <c:pt idx="174">
                  <c:v>0.88072153485555804</c:v>
                </c:pt>
                <c:pt idx="175">
                  <c:v>0.88063997410065098</c:v>
                </c:pt>
                <c:pt idx="176">
                  <c:v>0.88057913571112401</c:v>
                </c:pt>
                <c:pt idx="177">
                  <c:v>0.88053883367289099</c:v>
                </c:pt>
                <c:pt idx="178">
                  <c:v>0.88051888328644601</c:v>
                </c:pt>
                <c:pt idx="179">
                  <c:v>0.88051910112533005</c:v>
                </c:pt>
                <c:pt idx="180">
                  <c:v>0.88053930499519095</c:v>
                </c:pt>
                <c:pt idx="181">
                  <c:v>0.88057931389344402</c:v>
                </c:pt>
                <c:pt idx="182">
                  <c:v>0.88063894796952003</c:v>
                </c:pt>
                <c:pt idx="183">
                  <c:v>0.88071802848569003</c:v>
                </c:pt>
                <c:pt idx="184">
                  <c:v>0.88081637777848498</c:v>
                </c:pt>
                <c:pt idx="185">
                  <c:v>0.88093381922068703</c:v>
                </c:pt>
                <c:pt idx="186">
                  <c:v>0.88107017718389102</c:v>
                </c:pt>
                <c:pt idx="187">
                  <c:v>0.88122527700164699</c:v>
                </c:pt>
                <c:pt idx="188">
                  <c:v>0.88139894493317195</c:v>
                </c:pt>
                <c:pt idx="189">
                  <c:v>0.88159100812762303</c:v>
                </c:pt>
                <c:pt idx="190">
                  <c:v>0.88180129458894596</c:v>
                </c:pt>
                <c:pt idx="191">
                  <c:v>0.88202963314128302</c:v>
                </c:pt>
                <c:pt idx="192">
                  <c:v>0.88227585339495196</c:v>
                </c:pt>
                <c:pt idx="193">
                  <c:v>0.88253978571298497</c:v>
                </c:pt>
                <c:pt idx="194">
                  <c:v>0.88282126117823201</c:v>
                </c:pt>
                <c:pt idx="195">
                  <c:v>0.88312011156103098</c:v>
                </c:pt>
                <c:pt idx="196">
                  <c:v>0.88343616928744095</c:v>
                </c:pt>
                <c:pt idx="197">
                  <c:v>0.88376926740804196</c:v>
                </c:pt>
                <c:pt idx="198">
                  <c:v>0.88411923956730099</c:v>
                </c:pt>
                <c:pt idx="199">
                  <c:v>0.88448591997350801</c:v>
                </c:pt>
                <c:pt idx="200">
                  <c:v>0.88486914336928002</c:v>
                </c:pt>
                <c:pt idx="201">
                  <c:v>0.88526874500263497</c:v>
                </c:pt>
                <c:pt idx="202">
                  <c:v>0.88568456059864697</c:v>
                </c:pt>
                <c:pt idx="203">
                  <c:v>0.88611642633167198</c:v>
                </c:pt>
                <c:pt idx="204">
                  <c:v>0.88656417879815397</c:v>
                </c:pt>
                <c:pt idx="205">
                  <c:v>0.88702765499002101</c:v>
                </c:pt>
                <c:pt idx="206">
                  <c:v>0.88750669226864998</c:v>
                </c:pt>
                <c:pt idx="207">
                  <c:v>0.888001128339447</c:v>
                </c:pt>
                <c:pt idx="208">
                  <c:v>0.888510801226995</c:v>
                </c:pt>
                <c:pt idx="209">
                  <c:v>0.88903554925082096</c:v>
                </c:pt>
                <c:pt idx="210">
                  <c:v>0.88957521100174497</c:v>
                </c:pt>
                <c:pt idx="211">
                  <c:v>0.89012962531885498</c:v>
                </c:pt>
                <c:pt idx="212">
                  <c:v>0.89069863126707904</c:v>
                </c:pt>
                <c:pt idx="213">
                  <c:v>0.89128206811537602</c:v>
                </c:pt>
                <c:pt idx="214">
                  <c:v>0.89187977531555096</c:v>
                </c:pt>
                <c:pt idx="215">
                  <c:v>0.89249159248169496</c:v>
                </c:pt>
                <c:pt idx="216">
                  <c:v>0.89311735937025405</c:v>
                </c:pt>
                <c:pt idx="217">
                  <c:v>0.89375691586073502</c:v>
                </c:pt>
                <c:pt idx="218">
                  <c:v>0.89441010193705395</c:v>
                </c:pt>
                <c:pt idx="219">
                  <c:v>0.89507675766953698</c:v>
                </c:pt>
                <c:pt idx="220">
                  <c:v>0.89575672319756605</c:v>
                </c:pt>
                <c:pt idx="221">
                  <c:v>0.89644983871288697</c:v>
                </c:pt>
                <c:pt idx="222">
                  <c:v>0.89715594444358504</c:v>
                </c:pt>
                <c:pt idx="223">
                  <c:v>0.897874880638729</c:v>
                </c:pt>
                <c:pt idx="224">
                  <c:v>0.89860648755369199</c:v>
                </c:pt>
                <c:pt idx="225">
                  <c:v>0.89935060543614698</c:v>
                </c:pt>
                <c:pt idx="226">
                  <c:v>0.90010707451276695</c:v>
                </c:pt>
                <c:pt idx="227">
                  <c:v>0.90087573497660101</c:v>
                </c:pt>
                <c:pt idx="228">
                  <c:v>0.90165642697515702</c:v>
                </c:pt>
                <c:pt idx="229">
                  <c:v>0.90244899059918804</c:v>
                </c:pt>
                <c:pt idx="230">
                  <c:v>0.90325326587218902</c:v>
                </c:pt>
                <c:pt idx="231">
                  <c:v>0.90406909274060399</c:v>
                </c:pt>
                <c:pt idx="232">
                  <c:v>0.90489631106476098</c:v>
                </c:pt>
                <c:pt idx="233">
                  <c:v>0.90573476061051805</c:v>
                </c:pt>
                <c:pt idx="234">
                  <c:v>0.90658428104165101</c:v>
                </c:pt>
                <c:pt idx="235">
                  <c:v>0.90744471191297205</c:v>
                </c:pt>
                <c:pt idx="236">
                  <c:v>0.90831589266417501</c:v>
                </c:pt>
                <c:pt idx="237">
                  <c:v>0.90919766261443402</c:v>
                </c:pt>
                <c:pt idx="238">
                  <c:v>0.91008986095774003</c:v>
                </c:pt>
                <c:pt idx="239">
                  <c:v>0.910992326758986</c:v>
                </c:pt>
                <c:pt idx="240">
                  <c:v>0.91190489895079896</c:v>
                </c:pt>
                <c:pt idx="241">
                  <c:v>0.91282741633112896</c:v>
                </c:pt>
                <c:pt idx="242">
                  <c:v>0.91375971756158503</c:v>
                </c:pt>
                <c:pt idx="243">
                  <c:v>0.91470164116653196</c:v>
                </c:pt>
                <c:pt idx="244">
                  <c:v>0.91565302553293804</c:v>
                </c:pt>
                <c:pt idx="245">
                  <c:v>0.91661370891098104</c:v>
                </c:pt>
                <c:pt idx="246">
                  <c:v>0.91758352941540799</c:v>
                </c:pt>
                <c:pt idx="247">
                  <c:v>0.918562325027653</c:v>
                </c:pt>
                <c:pt idx="248">
                  <c:v>0.91954993359869597</c:v>
                </c:pt>
                <c:pt idx="249">
                  <c:v>0.92054619285269401</c:v>
                </c:pt>
                <c:pt idx="250">
                  <c:v>0.921550940391336</c:v>
                </c:pt>
                <c:pt idx="251">
                  <c:v>0.92256401369895802</c:v>
                </c:pt>
                <c:pt idx="252">
                  <c:v>0.92358525014839199</c:v>
                </c:pt>
                <c:pt idx="253">
                  <c:v>0.924614487007554</c:v>
                </c:pt>
                <c:pt idx="254">
                  <c:v>0.92565156144675698</c:v>
                </c:pt>
                <c:pt idx="255">
                  <c:v>0.92669631054674695</c:v>
                </c:pt>
                <c:pt idx="256">
                  <c:v>0.92774857130745603</c:v>
                </c:pt>
                <c:pt idx="257">
                  <c:v>0.92880818065746795</c:v>
                </c:pt>
                <c:pt idx="258">
                  <c:v>0.92987497546417097</c:v>
                </c:pt>
                <c:pt idx="259">
                  <c:v>0.93094879254460705</c:v>
                </c:pt>
                <c:pt idx="260">
                  <c:v>0.93202946867699898</c:v>
                </c:pt>
                <c:pt idx="261">
                  <c:v>0.93311684061293898</c:v>
                </c:pt>
                <c:pt idx="262">
                  <c:v>0.93421074509023905</c:v>
                </c:pt>
                <c:pt idx="263">
                  <c:v>0.93531101884640799</c:v>
                </c:pt>
                <c:pt idx="264">
                  <c:v>0.93641749863277002</c:v>
                </c:pt>
                <c:pt idx="265">
                  <c:v>0.93753002122918705</c:v>
                </c:pt>
                <c:pt idx="266">
                  <c:v>0.93864842345937105</c:v>
                </c:pt>
                <c:pt idx="267">
                  <c:v>0.93977254220678297</c:v>
                </c:pt>
                <c:pt idx="268">
                  <c:v>0.94090221443108402</c:v>
                </c:pt>
                <c:pt idx="269">
                  <c:v>0.94203727718512997</c:v>
                </c:pt>
                <c:pt idx="270">
                  <c:v>0.94317756763249005</c:v>
                </c:pt>
                <c:pt idx="271">
                  <c:v>0.94432292306545496</c:v>
                </c:pt>
                <c:pt idx="272">
                  <c:v>0.94547318092353305</c:v>
                </c:pt>
                <c:pt idx="273">
                  <c:v>0.94662817881240002</c:v>
                </c:pt>
                <c:pt idx="274">
                  <c:v>0.94778775452327402</c:v>
                </c:pt>
                <c:pt idx="275">
                  <c:v>0.94895174605270505</c:v>
                </c:pt>
                <c:pt idx="276">
                  <c:v>0.95011999162274796</c:v>
                </c:pt>
                <c:pt idx="277">
                  <c:v>0.95129232970148003</c:v>
                </c:pt>
                <c:pt idx="278">
                  <c:v>0.95246859902386105</c:v>
                </c:pt>
                <c:pt idx="279">
                  <c:v>0.95364863861288796</c:v>
                </c:pt>
                <c:pt idx="280">
                  <c:v>0.95483228780102503</c:v>
                </c:pt>
                <c:pt idx="281">
                  <c:v>0.95601938625187999</c:v>
                </c:pt>
                <c:pt idx="282">
                  <c:v>0.95720977398208296</c:v>
                </c:pt>
                <c:pt idx="283">
                  <c:v>0.95840329138337099</c:v>
                </c:pt>
                <c:pt idx="284">
                  <c:v>0.95959977924480599</c:v>
                </c:pt>
                <c:pt idx="285">
                  <c:v>0.96079907877512505</c:v>
                </c:pt>
                <c:pt idx="286">
                  <c:v>0.96200103162517203</c:v>
                </c:pt>
                <c:pt idx="287">
                  <c:v>0.96320547991039496</c:v>
                </c:pt>
                <c:pt idx="288">
                  <c:v>0.96441226623336496</c:v>
                </c:pt>
                <c:pt idx="289">
                  <c:v>0.96562123370628095</c:v>
                </c:pt>
                <c:pt idx="290">
                  <c:v>0.96683222597343899</c:v>
                </c:pt>
                <c:pt idx="291">
                  <c:v>0.96804508723361904</c:v>
                </c:pt>
                <c:pt idx="292">
                  <c:v>0.96925966226236704</c:v>
                </c:pt>
                <c:pt idx="293">
                  <c:v>0.97047579643412596</c:v>
                </c:pt>
                <c:pt idx="294">
                  <c:v>0.97169333574419903</c:v>
                </c:pt>
                <c:pt idx="295">
                  <c:v>0.972912126830484</c:v>
                </c:pt>
                <c:pt idx="296">
                  <c:v>0.97413201699497898</c:v>
                </c:pt>
                <c:pt idx="297">
                  <c:v>0.97535285422498796</c:v>
                </c:pt>
                <c:pt idx="298">
                  <c:v>0.97657448721403595</c:v>
                </c:pt>
                <c:pt idx="299">
                  <c:v>0.97779676538240701</c:v>
                </c:pt>
                <c:pt idx="300">
                  <c:v>0.97901953889732896</c:v>
                </c:pt>
                <c:pt idx="301">
                  <c:v>0.98024265869271998</c:v>
                </c:pt>
                <c:pt idx="302">
                  <c:v>0.98146597648850897</c:v>
                </c:pt>
                <c:pt idx="303">
                  <c:v>0.98268934480946102</c:v>
                </c:pt>
                <c:pt idx="304">
                  <c:v>0.98391261700350097</c:v>
                </c:pt>
                <c:pt idx="305">
                  <c:v>0.98513564725949798</c:v>
                </c:pt>
                <c:pt idx="306">
                  <c:v>0.986358290624473</c:v>
                </c:pt>
                <c:pt idx="307">
                  <c:v>0.98758040302021199</c:v>
                </c:pt>
                <c:pt idx="308">
                  <c:v>0.98880184125924897</c:v>
                </c:pt>
                <c:pt idx="309">
                  <c:v>0.99002246306018904</c:v>
                </c:pt>
                <c:pt idx="310">
                  <c:v>0.99124212706235704</c:v>
                </c:pt>
                <c:pt idx="311">
                  <c:v>0.99246069283972804</c:v>
                </c:pt>
                <c:pt idx="312">
                  <c:v>0.99367802091413204</c:v>
                </c:pt>
                <c:pt idx="313">
                  <c:v>0.99489397276770097</c:v>
                </c:pt>
                <c:pt idx="314">
                  <c:v>0.99610841085452895</c:v>
                </c:pt>
                <c:pt idx="315">
                  <c:v>0.997321198611543</c:v>
                </c:pt>
                <c:pt idx="316">
                  <c:v>0.99853222356441595</c:v>
                </c:pt>
                <c:pt idx="317">
                  <c:v>0.99974146635411798</c:v>
                </c:pt>
                <c:pt idx="318">
                  <c:v>1.0009489309797099</c:v>
                </c:pt>
                <c:pt idx="319">
                  <c:v>1.00215462163234</c:v>
                </c:pt>
                <c:pt idx="320">
                  <c:v>1.0033585426920499</c:v>
                </c:pt>
                <c:pt idx="321">
                  <c:v>1.0045606987246201</c:v>
                </c:pt>
                <c:pt idx="322">
                  <c:v>1.0057610944783499</c:v>
                </c:pt>
                <c:pt idx="323">
                  <c:v>1.0069597348808099</c:v>
                </c:pt>
                <c:pt idx="324">
                  <c:v>1.00815662503561</c:v>
                </c:pt>
                <c:pt idx="325">
                  <c:v>1.0093517702191801</c:v>
                </c:pt>
                <c:pt idx="326">
                  <c:v>1.0105451758774799</c:v>
                </c:pt>
                <c:pt idx="327">
                  <c:v>1.0117368476227</c:v>
                </c:pt>
                <c:pt idx="328">
                  <c:v>1.0129267912300499</c:v>
                </c:pt>
                <c:pt idx="329">
                  <c:v>1.01411501263445</c:v>
                </c:pt>
                <c:pt idx="330">
                  <c:v>1.01530151792721</c:v>
                </c:pt>
                <c:pt idx="331">
                  <c:v>1.0164863133528099</c:v>
                </c:pt>
                <c:pt idx="332">
                  <c:v>1.0176694053055599</c:v>
                </c:pt>
                <c:pt idx="333">
                  <c:v>1.0188508003263601</c:v>
                </c:pt>
                <c:pt idx="334">
                  <c:v>1.0200305050994101</c:v>
                </c:pt>
                <c:pt idx="335">
                  <c:v>1.0212085264489299</c:v>
                </c:pt>
                <c:pt idx="336">
                  <c:v>1.0223848713359101</c:v>
                </c:pt>
                <c:pt idx="337">
                  <c:v>1.02355954685485</c:v>
                </c:pt>
                <c:pt idx="338">
                  <c:v>1.0247325602305499</c:v>
                </c:pt>
                <c:pt idx="339">
                  <c:v>1.02590391881482</c:v>
                </c:pt>
                <c:pt idx="340">
                  <c:v>1.0270736300833101</c:v>
                </c:pt>
                <c:pt idx="341">
                  <c:v>1.02824170163231</c:v>
                </c:pt>
                <c:pt idx="342">
                  <c:v>1.02940814117554</c:v>
                </c:pt>
                <c:pt idx="343">
                  <c:v>1.030572956541</c:v>
                </c:pt>
                <c:pt idx="344">
                  <c:v>1.0317361556678399</c:v>
                </c:pt>
                <c:pt idx="345">
                  <c:v>1.0328977466032001</c:v>
                </c:pt>
                <c:pt idx="346">
                  <c:v>1.03405773749911</c:v>
                </c:pt>
                <c:pt idx="347">
                  <c:v>1.0352161366094399</c:v>
                </c:pt>
                <c:pt idx="348">
                  <c:v>1.0363729522868099</c:v>
                </c:pt>
                <c:pt idx="349">
                  <c:v>1.0375281929795599</c:v>
                </c:pt>
                <c:pt idx="350">
                  <c:v>1.0386818672287601</c:v>
                </c:pt>
                <c:pt idx="351">
                  <c:v>1.03983398366521</c:v>
                </c:pt>
                <c:pt idx="352">
                  <c:v>1.0409845510064799</c:v>
                </c:pt>
                <c:pt idx="353">
                  <c:v>1.04213357805401</c:v>
                </c:pt>
                <c:pt idx="354">
                  <c:v>1.0432810736902001</c:v>
                </c:pt>
                <c:pt idx="355">
                  <c:v>1.0444270468755299</c:v>
                </c:pt>
                <c:pt idx="356">
                  <c:v>1.04557150664575</c:v>
                </c:pt>
                <c:pt idx="357">
                  <c:v>1.0467144621090501</c:v>
                </c:pt>
                <c:pt idx="358">
                  <c:v>1.0478559224433199</c:v>
                </c:pt>
                <c:pt idx="359">
                  <c:v>1.0489958968933799</c:v>
                </c:pt>
                <c:pt idx="360">
                  <c:v>1.05013439476828</c:v>
                </c:pt>
                <c:pt idx="361">
                  <c:v>1.0512714254386299</c:v>
                </c:pt>
                <c:pt idx="362">
                  <c:v>1.0524069983339901</c:v>
                </c:pt>
                <c:pt idx="363">
                  <c:v>1.0535411229402001</c:v>
                </c:pt>
                <c:pt idx="364">
                  <c:v>1.0546738087969001</c:v>
                </c:pt>
                <c:pt idx="365">
                  <c:v>1.0558050654949001</c:v>
                </c:pt>
                <c:pt idx="366">
                  <c:v>1.05693490267378</c:v>
                </c:pt>
                <c:pt idx="367">
                  <c:v>1.05806333001935</c:v>
                </c:pt>
                <c:pt idx="368">
                  <c:v>1.05919035726127</c:v>
                </c:pt>
                <c:pt idx="369">
                  <c:v>1.0603159941706499</c:v>
                </c:pt>
                <c:pt idx="370">
                  <c:v>1.0614402505576901</c:v>
                </c:pt>
                <c:pt idx="371">
                  <c:v>1.0625631362693999</c:v>
                </c:pt>
                <c:pt idx="372">
                  <c:v>1.0636846611872901</c:v>
                </c:pt>
                <c:pt idx="373">
                  <c:v>1.06480483522512</c:v>
                </c:pt>
                <c:pt idx="374">
                  <c:v>1.0659236683267701</c:v>
                </c:pt>
                <c:pt idx="375">
                  <c:v>1.06704117046397</c:v>
                </c:pt>
                <c:pt idx="376">
                  <c:v>1.0681573516342799</c:v>
                </c:pt>
                <c:pt idx="377">
                  <c:v>1.0692722218589299</c:v>
                </c:pt>
                <c:pt idx="378">
                  <c:v>1.0703857911808099</c:v>
                </c:pt>
                <c:pt idx="379">
                  <c:v>1.0714980696623999</c:v>
                </c:pt>
                <c:pt idx="380">
                  <c:v>1.0726090673838899</c:v>
                </c:pt>
                <c:pt idx="381">
                  <c:v>1.0737187944411599</c:v>
                </c:pt>
                <c:pt idx="382">
                  <c:v>1.07482726094389</c:v>
                </c:pt>
                <c:pt idx="383">
                  <c:v>1.07593447701375</c:v>
                </c:pt>
                <c:pt idx="384">
                  <c:v>1.0770404527825199</c:v>
                </c:pt>
                <c:pt idx="385">
                  <c:v>1.0781451983903001</c:v>
                </c:pt>
                <c:pt idx="386">
                  <c:v>1.07924872398382</c:v>
                </c:pt>
                <c:pt idx="387">
                  <c:v>1.0803510397146301</c:v>
                </c:pt>
                <c:pt idx="388">
                  <c:v>1.0814521557375201</c:v>
                </c:pt>
                <c:pt idx="389">
                  <c:v>1.08255208220879</c:v>
                </c:pt>
                <c:pt idx="390">
                  <c:v>1.08365082928471</c:v>
                </c:pt>
                <c:pt idx="391">
                  <c:v>1.0847484071199001</c:v>
                </c:pt>
                <c:pt idx="392">
                  <c:v>1.08584482586583</c:v>
                </c:pt>
                <c:pt idx="393">
                  <c:v>1.0869400956692801</c:v>
                </c:pt>
                <c:pt idx="394">
                  <c:v>1.08803422667092</c:v>
                </c:pt>
                <c:pt idx="395">
                  <c:v>1.0891272290038401</c:v>
                </c:pt>
                <c:pt idx="396">
                  <c:v>1.0902191127921901</c:v>
                </c:pt>
                <c:pt idx="397">
                  <c:v>1.09130988814976</c:v>
                </c:pt>
                <c:pt idx="398">
                  <c:v>1.0923995651787199</c:v>
                </c:pt>
                <c:pt idx="399">
                  <c:v>1.0934881539682499</c:v>
                </c:pt>
                <c:pt idx="400">
                  <c:v>1.09457566459335</c:v>
                </c:pt>
                <c:pt idx="401">
                  <c:v>1.0956621071135599</c:v>
                </c:pt>
                <c:pt idx="402">
                  <c:v>1.0967474915717501</c:v>
                </c:pt>
                <c:pt idx="403">
                  <c:v>1.0978318279929999</c:v>
                </c:pt>
                <c:pt idx="404">
                  <c:v>1.09891512638344</c:v>
                </c:pt>
                <c:pt idx="405">
                  <c:v>1.0999973967291099</c:v>
                </c:pt>
                <c:pt idx="406">
                  <c:v>1.10107864899497</c:v>
                </c:pt>
                <c:pt idx="407">
                  <c:v>1.10215889312374</c:v>
                </c:pt>
                <c:pt idx="408">
                  <c:v>1.1032381390349999</c:v>
                </c:pt>
                <c:pt idx="409">
                  <c:v>1.1043163966241201</c:v>
                </c:pt>
                <c:pt idx="410">
                  <c:v>1.1053936757613501</c:v>
                </c:pt>
                <c:pt idx="411">
                  <c:v>1.10646998629086</c:v>
                </c:pt>
                <c:pt idx="412">
                  <c:v>1.1075453380298801</c:v>
                </c:pt>
                <c:pt idx="413">
                  <c:v>1.10861974076777</c:v>
                </c:pt>
                <c:pt idx="414">
                  <c:v>1.1096932042652199</c:v>
                </c:pt>
                <c:pt idx="415">
                  <c:v>1.1107657382534299</c:v>
                </c:pt>
                <c:pt idx="416">
                  <c:v>1.1118373524332901</c:v>
                </c:pt>
                <c:pt idx="417">
                  <c:v>1.1129080564746301</c:v>
                </c:pt>
                <c:pt idx="418">
                  <c:v>1.1139778600154699</c:v>
                </c:pt>
                <c:pt idx="419">
                  <c:v>1.11504677266132</c:v>
                </c:pt>
                <c:pt idx="420">
                  <c:v>1.1161148039844899</c:v>
                </c:pt>
                <c:pt idx="421">
                  <c:v>1.11718196352338</c:v>
                </c:pt>
                <c:pt idx="422">
                  <c:v>1.1182482607819</c:v>
                </c:pt>
                <c:pt idx="423">
                  <c:v>1.11931370522879</c:v>
                </c:pt>
                <c:pt idx="424">
                  <c:v>1.12037830629708</c:v>
                </c:pt>
                <c:pt idx="425">
                  <c:v>1.12144207338346</c:v>
                </c:pt>
                <c:pt idx="426">
                  <c:v>1.1225050158477701</c:v>
                </c:pt>
                <c:pt idx="427">
                  <c:v>1.1235671430124501</c:v>
                </c:pt>
                <c:pt idx="428">
                  <c:v>1.1246284641620301</c:v>
                </c:pt>
                <c:pt idx="429">
                  <c:v>1.12568898854264</c:v>
                </c:pt>
                <c:pt idx="430">
                  <c:v>1.12674872536156</c:v>
                </c:pt>
                <c:pt idx="431">
                  <c:v>1.1278076837867499</c:v>
                </c:pt>
                <c:pt idx="432">
                  <c:v>1.12886587294643</c:v>
                </c:pt>
                <c:pt idx="433">
                  <c:v>1.1299233019286701</c:v>
                </c:pt>
                <c:pt idx="434">
                  <c:v>1.1309799797809901</c:v>
                </c:pt>
                <c:pt idx="435">
                  <c:v>1.1320359155100199</c:v>
                </c:pt>
                <c:pt idx="436">
                  <c:v>1.1330911180811101</c:v>
                </c:pt>
                <c:pt idx="437">
                  <c:v>1.13414559641801</c:v>
                </c:pt>
                <c:pt idx="438">
                  <c:v>1.13519935940255</c:v>
                </c:pt>
                <c:pt idx="439">
                  <c:v>1.1362524158743299</c:v>
                </c:pt>
                <c:pt idx="440">
                  <c:v>1.1373047746304501</c:v>
                </c:pt>
                <c:pt idx="441">
                  <c:v>1.1383564444252401</c:v>
                </c:pt>
                <c:pt idx="442">
                  <c:v>1.13940743396997</c:v>
                </c:pt>
                <c:pt idx="443">
                  <c:v>1.14045775193267</c:v>
                </c:pt>
                <c:pt idx="444">
                  <c:v>1.1415074069378499</c:v>
                </c:pt>
                <c:pt idx="445">
                  <c:v>1.1425564075663599</c:v>
                </c:pt>
                <c:pt idx="446">
                  <c:v>1.14360476235511</c:v>
                </c:pt>
                <c:pt idx="447">
                  <c:v>1.1446524797969699</c:v>
                </c:pt>
                <c:pt idx="448">
                  <c:v>1.14569956834055</c:v>
                </c:pt>
                <c:pt idx="449">
                  <c:v>1.1467460363900801</c:v>
                </c:pt>
                <c:pt idx="450">
                  <c:v>1.1477918923052499</c:v>
                </c:pt>
                <c:pt idx="451">
                  <c:v>1.1488371444011001</c:v>
                </c:pt>
                <c:pt idx="452">
                  <c:v>1.1498818009478899</c:v>
                </c:pt>
                <c:pt idx="453">
                  <c:v>1.1509258701709899</c:v>
                </c:pt>
                <c:pt idx="454">
                  <c:v>1.1519693602508401</c:v>
                </c:pt>
                <c:pt idx="455">
                  <c:v>1.1530122793228199</c:v>
                </c:pt>
                <c:pt idx="456">
                  <c:v>1.1540546354771699</c:v>
                </c:pt>
                <c:pt idx="457">
                  <c:v>1.155096436759</c:v>
                </c:pt>
                <c:pt idx="458">
                  <c:v>1.15613769116819</c:v>
                </c:pt>
                <c:pt idx="459">
                  <c:v>1.15717840665936</c:v>
                </c:pt>
                <c:pt idx="460">
                  <c:v>1.1582185911418601</c:v>
                </c:pt>
                <c:pt idx="461">
                  <c:v>1.1592582524797499</c:v>
                </c:pt>
                <c:pt idx="462">
                  <c:v>1.1602973984917799</c:v>
                </c:pt>
                <c:pt idx="463">
                  <c:v>1.1613360369514201</c:v>
                </c:pt>
                <c:pt idx="464">
                  <c:v>1.16237417558684</c:v>
                </c:pt>
                <c:pt idx="465">
                  <c:v>1.16341182208094</c:v>
                </c:pt>
                <c:pt idx="466">
                  <c:v>1.1644489840714001</c:v>
                </c:pt>
                <c:pt idx="467">
                  <c:v>1.1654856691506801</c:v>
                </c:pt>
                <c:pt idx="468">
                  <c:v>1.1665218848661101</c:v>
                </c:pt>
                <c:pt idx="469">
                  <c:v>1.1675576387199</c:v>
                </c:pt>
                <c:pt idx="470">
                  <c:v>1.1685929381692099</c:v>
                </c:pt>
                <c:pt idx="471">
                  <c:v>1.16962779062626</c:v>
                </c:pt>
                <c:pt idx="472">
                  <c:v>1.17066220345834</c:v>
                </c:pt>
                <c:pt idx="473">
                  <c:v>1.1716961839879201</c:v>
                </c:pt>
                <c:pt idx="474">
                  <c:v>1.17272973949276</c:v>
                </c:pt>
                <c:pt idx="475">
                  <c:v>1.17376287720598</c:v>
                </c:pt>
                <c:pt idx="476">
                  <c:v>1.1747956043161401</c:v>
                </c:pt>
                <c:pt idx="477">
                  <c:v>1.17582792796741</c:v>
                </c:pt>
                <c:pt idx="478">
                  <c:v>1.1768598552596099</c:v>
                </c:pt>
                <c:pt idx="479">
                  <c:v>1.1778913932483701</c:v>
                </c:pt>
                <c:pt idx="480">
                  <c:v>1.1789225489452699</c:v>
                </c:pt>
                <c:pt idx="481">
                  <c:v>1.1799533293179001</c:v>
                </c:pt>
                <c:pt idx="482">
                  <c:v>1.1809837412900801</c:v>
                </c:pt>
                <c:pt idx="483">
                  <c:v>1.18201379174192</c:v>
                </c:pt>
                <c:pt idx="484">
                  <c:v>1.18304348751002</c:v>
                </c:pt>
                <c:pt idx="485">
                  <c:v>1.1840728353876</c:v>
                </c:pt>
                <c:pt idx="486">
                  <c:v>1.18510184212463</c:v>
                </c:pt>
                <c:pt idx="487">
                  <c:v>1.1861305144280101</c:v>
                </c:pt>
                <c:pt idx="488">
                  <c:v>1.1871588589617501</c:v>
                </c:pt>
                <c:pt idx="489">
                  <c:v>1.18818688234708</c:v>
                </c:pt>
                <c:pt idx="490">
                  <c:v>1.1892145911626499</c:v>
                </c:pt>
                <c:pt idx="491">
                  <c:v>1.19024199194471</c:v>
                </c:pt>
                <c:pt idx="492">
                  <c:v>1.1912690911872801</c:v>
                </c:pt>
                <c:pt idx="493">
                  <c:v>1.1922958953423</c:v>
                </c:pt>
                <c:pt idx="494">
                  <c:v>1.1933224108198499</c:v>
                </c:pt>
                <c:pt idx="495">
                  <c:v>1.19434864398833</c:v>
                </c:pt>
                <c:pt idx="496">
                  <c:v>1.19537460117459</c:v>
                </c:pt>
                <c:pt idx="497">
                  <c:v>1.19640028866421</c:v>
                </c:pt>
                <c:pt idx="498">
                  <c:v>1.1974257127016299</c:v>
                </c:pt>
                <c:pt idx="499">
                  <c:v>1.1984508794903601</c:v>
                </c:pt>
                <c:pt idx="500">
                  <c:v>1.19947579519319</c:v>
                </c:pt>
                <c:pt idx="501">
                  <c:v>1.2005004659323799</c:v>
                </c:pt>
                <c:pt idx="502">
                  <c:v>1.2015248977898501</c:v>
                </c:pt>
                <c:pt idx="503">
                  <c:v>1.2025490968074</c:v>
                </c:pt>
                <c:pt idx="504">
                  <c:v>1.20357306898692</c:v>
                </c:pt>
                <c:pt idx="505">
                  <c:v>1.2045968202905899</c:v>
                </c:pt>
                <c:pt idx="506">
                  <c:v>1.2056203566410799</c:v>
                </c:pt>
                <c:pt idx="507">
                  <c:v>1.20664368392177</c:v>
                </c:pt>
                <c:pt idx="508">
                  <c:v>1.2076668079769799</c:v>
                </c:pt>
                <c:pt idx="509">
                  <c:v>1.2086897346121499</c:v>
                </c:pt>
                <c:pt idx="510">
                  <c:v>1.2097124695940999</c:v>
                </c:pt>
                <c:pt idx="511">
                  <c:v>1.2107350186511701</c:v>
                </c:pt>
                <c:pt idx="512">
                  <c:v>1.2117573874735299</c:v>
                </c:pt>
                <c:pt idx="513">
                  <c:v>1.21277958171334</c:v>
                </c:pt>
                <c:pt idx="514">
                  <c:v>1.2138016069849999</c:v>
                </c:pt>
                <c:pt idx="515">
                  <c:v>1.2148234688653401</c:v>
                </c:pt>
                <c:pt idx="516">
                  <c:v>1.2158451728938799</c:v>
                </c:pt>
                <c:pt idx="517">
                  <c:v>1.21686672457301</c:v>
                </c:pt>
                <c:pt idx="518">
                  <c:v>1.21788812936825</c:v>
                </c:pt>
                <c:pt idx="519">
                  <c:v>1.21890939270845</c:v>
                </c:pt>
                <c:pt idx="520">
                  <c:v>1.21993051998604</c:v>
                </c:pt>
                <c:pt idx="521">
                  <c:v>1.22095151655722</c:v>
                </c:pt>
                <c:pt idx="522">
                  <c:v>1.22197238774221</c:v>
                </c:pt>
                <c:pt idx="523">
                  <c:v>1.22299313882547</c:v>
                </c:pt>
                <c:pt idx="524">
                  <c:v>1.2240137750559399</c:v>
                </c:pt>
                <c:pt idx="525">
                  <c:v>1.22503430164723</c:v>
                </c:pt>
                <c:pt idx="526">
                  <c:v>1.22605472377789</c:v>
                </c:pt>
                <c:pt idx="527">
                  <c:v>1.2270750465915901</c:v>
                </c:pt>
                <c:pt idx="528">
                  <c:v>1.2280952751973899</c:v>
                </c:pt>
                <c:pt idx="529">
                  <c:v>1.2291154146699601</c:v>
                </c:pt>
                <c:pt idx="530">
                  <c:v>1.23013547004976</c:v>
                </c:pt>
                <c:pt idx="531">
                  <c:v>1.2311554463433501</c:v>
                </c:pt>
                <c:pt idx="532">
                  <c:v>1.2321753485235101</c:v>
                </c:pt>
                <c:pt idx="533">
                  <c:v>1.2331951815295901</c:v>
                </c:pt>
                <c:pt idx="534">
                  <c:v>1.2342149502676201</c:v>
                </c:pt>
                <c:pt idx="535">
                  <c:v>1.2352346596106001</c:v>
                </c:pt>
                <c:pt idx="536">
                  <c:v>1.2362543143987399</c:v>
                </c:pt>
                <c:pt idx="537">
                  <c:v>1.2372739194396101</c:v>
                </c:pt>
                <c:pt idx="538">
                  <c:v>1.2382934795084499</c:v>
                </c:pt>
                <c:pt idx="539">
                  <c:v>1.23931299934835</c:v>
                </c:pt>
                <c:pt idx="540">
                  <c:v>1.2403324836704701</c:v>
                </c:pt>
                <c:pt idx="541">
                  <c:v>1.24135193715428</c:v>
                </c:pt>
                <c:pt idx="542">
                  <c:v>1.2423713644477801</c:v>
                </c:pt>
                <c:pt idx="543">
                  <c:v>1.24339077016772</c:v>
                </c:pt>
                <c:pt idx="544">
                  <c:v>1.24441015889982</c:v>
                </c:pt>
                <c:pt idx="545">
                  <c:v>1.2454295351989699</c:v>
                </c:pt>
                <c:pt idx="546">
                  <c:v>1.2464489035895201</c:v>
                </c:pt>
                <c:pt idx="547">
                  <c:v>1.2474682685654199</c:v>
                </c:pt>
                <c:pt idx="548">
                  <c:v>1.2484876345904701</c:v>
                </c:pt>
                <c:pt idx="549">
                  <c:v>1.24950700609857</c:v>
                </c:pt>
                <c:pt idx="550">
                  <c:v>1.2505263874938699</c:v>
                </c:pt>
                <c:pt idx="551">
                  <c:v>1.2515457831510399</c:v>
                </c:pt>
                <c:pt idx="552">
                  <c:v>1.2525651974154901</c:v>
                </c:pt>
                <c:pt idx="553">
                  <c:v>1.25358463460354</c:v>
                </c:pt>
                <c:pt idx="554">
                  <c:v>1.2546040990026699</c:v>
                </c:pt>
                <c:pt idx="555">
                  <c:v>1.25562359487174</c:v>
                </c:pt>
                <c:pt idx="556">
                  <c:v>1.2566431264411499</c:v>
                </c:pt>
                <c:pt idx="557">
                  <c:v>1.25766269791312</c:v>
                </c:pt>
                <c:pt idx="558">
                  <c:v>1.2586823134618601</c:v>
                </c:pt>
                <c:pt idx="559">
                  <c:v>1.2597019772337901</c:v>
                </c:pt>
                <c:pt idx="560">
                  <c:v>1.2607216933477401</c:v>
                </c:pt>
                <c:pt idx="561">
                  <c:v>1.26174146589518</c:v>
                </c:pt>
                <c:pt idx="562">
                  <c:v>1.2627612989404</c:v>
                </c:pt>
                <c:pt idx="563">
                  <c:v>1.2637811965207399</c:v>
                </c:pt>
                <c:pt idx="564">
                  <c:v>1.2648011626467801</c:v>
                </c:pt>
                <c:pt idx="565">
                  <c:v>1.2658212013025301</c:v>
                </c:pt>
                <c:pt idx="566">
                  <c:v>1.26684131644569</c:v>
                </c:pt>
                <c:pt idx="567">
                  <c:v>1.2678615120077701</c:v>
                </c:pt>
                <c:pt idx="568">
                  <c:v>1.26888179189436</c:v>
                </c:pt>
                <c:pt idx="569">
                  <c:v>1.26990215998529</c:v>
                </c:pt>
                <c:pt idx="570">
                  <c:v>1.27092262013485</c:v>
                </c:pt>
                <c:pt idx="571">
                  <c:v>1.2719431761719799</c:v>
                </c:pt>
                <c:pt idx="572">
                  <c:v>1.2729638319004499</c:v>
                </c:pt>
                <c:pt idx="573">
                  <c:v>1.2739845910990899</c:v>
                </c:pt>
                <c:pt idx="574">
                  <c:v>1.2750054575219401</c:v>
                </c:pt>
                <c:pt idx="575">
                  <c:v>1.2760264348985</c:v>
                </c:pt>
                <c:pt idx="576">
                  <c:v>1.2770475269338599</c:v>
                </c:pt>
                <c:pt idx="577">
                  <c:v>1.2780687373089501</c:v>
                </c:pt>
                <c:pt idx="578">
                  <c:v>1.27909006968066</c:v>
                </c:pt>
                <c:pt idx="579">
                  <c:v>1.28011152768212</c:v>
                </c:pt>
                <c:pt idx="580">
                  <c:v>1.28113311492278</c:v>
                </c:pt>
                <c:pt idx="581">
                  <c:v>1.28215483498869</c:v>
                </c:pt>
                <c:pt idx="582">
                  <c:v>1.2831766914426399</c:v>
                </c:pt>
                <c:pt idx="583">
                  <c:v>1.2841986878243401</c:v>
                </c:pt>
                <c:pt idx="584">
                  <c:v>1.2852208276506301</c:v>
                </c:pt>
                <c:pt idx="585">
                  <c:v>1.2862431144156401</c:v>
                </c:pt>
                <c:pt idx="586">
                  <c:v>1.2872655515909699</c:v>
                </c:pt>
                <c:pt idx="587">
                  <c:v>1.2882881426258701</c:v>
                </c:pt>
                <c:pt idx="588">
                  <c:v>1.28931089094744</c:v>
                </c:pt>
                <c:pt idx="589">
                  <c:v>1.29033379996077</c:v>
                </c:pt>
                <c:pt idx="590">
                  <c:v>1.29135687304916</c:v>
                </c:pt>
                <c:pt idx="591">
                  <c:v>1.2923801135742401</c:v>
                </c:pt>
                <c:pt idx="592">
                  <c:v>1.2934035248761999</c:v>
                </c:pt>
                <c:pt idx="593">
                  <c:v>1.29442711027391</c:v>
                </c:pt>
                <c:pt idx="594">
                  <c:v>1.2954508730651599</c:v>
                </c:pt>
                <c:pt idx="595">
                  <c:v>1.2964748165267299</c:v>
                </c:pt>
                <c:pt idx="596">
                  <c:v>1.29749894391465</c:v>
                </c:pt>
                <c:pt idx="597">
                  <c:v>1.29852325846433</c:v>
                </c:pt>
                <c:pt idx="598">
                  <c:v>1.29954776339072</c:v>
                </c:pt>
                <c:pt idx="599">
                  <c:v>1.30057246188847</c:v>
                </c:pt>
                <c:pt idx="600">
                  <c:v>1.30159735713216</c:v>
                </c:pt>
                <c:pt idx="601">
                  <c:v>1.3026224522763501</c:v>
                </c:pt>
                <c:pt idx="602">
                  <c:v>1.3036477504558299</c:v>
                </c:pt>
                <c:pt idx="603">
                  <c:v>1.30467325478576</c:v>
                </c:pt>
                <c:pt idx="604">
                  <c:v>1.3056989683618001</c:v>
                </c:pt>
                <c:pt idx="605">
                  <c:v>1.30672489426031</c:v>
                </c:pt>
                <c:pt idx="606">
                  <c:v>1.3077510355384701</c:v>
                </c:pt>
                <c:pt idx="607">
                  <c:v>1.3087773952344699</c:v>
                </c:pt>
                <c:pt idx="608">
                  <c:v>1.3098039763676399</c:v>
                </c:pt>
                <c:pt idx="609">
                  <c:v>1.31083078193861</c:v>
                </c:pt>
                <c:pt idx="610">
                  <c:v>1.31185781492946</c:v>
                </c:pt>
                <c:pt idx="611">
                  <c:v>1.3128850783038899</c:v>
                </c:pt>
                <c:pt idx="612">
                  <c:v>1.3139125750073199</c:v>
                </c:pt>
                <c:pt idx="613">
                  <c:v>1.31494030796713</c:v>
                </c:pt>
                <c:pt idx="614">
                  <c:v>1.31596828009269</c:v>
                </c:pt>
                <c:pt idx="615">
                  <c:v>1.31699649427562</c:v>
                </c:pt>
                <c:pt idx="616">
                  <c:v>1.31802495338986</c:v>
                </c:pt>
                <c:pt idx="617">
                  <c:v>1.3190536602918399</c:v>
                </c:pt>
                <c:pt idx="618">
                  <c:v>1.32008261782062</c:v>
                </c:pt>
                <c:pt idx="619">
                  <c:v>1.3211118287980399</c:v>
                </c:pt>
                <c:pt idx="620">
                  <c:v>1.3221412960288601</c:v>
                </c:pt>
                <c:pt idx="621">
                  <c:v>1.3231710223008899</c:v>
                </c:pt>
                <c:pt idx="622">
                  <c:v>1.32420101038514</c:v>
                </c:pt>
                <c:pt idx="623">
                  <c:v>1.32523126303594</c:v>
                </c:pt>
                <c:pt idx="624">
                  <c:v>1.3262617829911101</c:v>
                </c:pt>
                <c:pt idx="625">
                  <c:v>1.3272925729720599</c:v>
                </c:pt>
                <c:pt idx="626">
                  <c:v>1.3283236356839501</c:v>
                </c:pt>
                <c:pt idx="627">
                  <c:v>1.3293549738158199</c:v>
                </c:pt>
                <c:pt idx="628">
                  <c:v>1.3303865900406899</c:v>
                </c:pt>
                <c:pt idx="629">
                  <c:v>1.3314184870157499</c:v>
                </c:pt>
                <c:pt idx="630">
                  <c:v>1.3324506673824299</c:v>
                </c:pt>
                <c:pt idx="631">
                  <c:v>1.3334831337666</c:v>
                </c:pt>
                <c:pt idx="632">
                  <c:v>1.3345158887786299</c:v>
                </c:pt>
                <c:pt idx="633">
                  <c:v>1.3355489350135299</c:v>
                </c:pt>
                <c:pt idx="634">
                  <c:v>1.33658227505112</c:v>
                </c:pt>
                <c:pt idx="635">
                  <c:v>1.3376159114561199</c:v>
                </c:pt>
                <c:pt idx="636">
                  <c:v>1.3386498467782699</c:v>
                </c:pt>
                <c:pt idx="637">
                  <c:v>1.3396840835524799</c:v>
                </c:pt>
                <c:pt idx="638">
                  <c:v>1.34071862429893</c:v>
                </c:pt>
                <c:pt idx="639">
                  <c:v>1.34175347152319</c:v>
                </c:pt>
                <c:pt idx="640">
                  <c:v>1.3427886277163701</c:v>
                </c:pt>
                <c:pt idx="641">
                  <c:v>1.3438240953551901</c:v>
                </c:pt>
                <c:pt idx="642">
                  <c:v>1.34485987690216</c:v>
                </c:pt>
                <c:pt idx="643">
                  <c:v>1.3458959748056301</c:v>
                </c:pt>
                <c:pt idx="644">
                  <c:v>1.34693239149999</c:v>
                </c:pt>
                <c:pt idx="645">
                  <c:v>1.3479691294056699</c:v>
                </c:pt>
                <c:pt idx="646">
                  <c:v>1.34900619092939</c:v>
                </c:pt>
                <c:pt idx="647">
                  <c:v>1.35004357846416</c:v>
                </c:pt>
                <c:pt idx="648">
                  <c:v>1.3510812943894599</c:v>
                </c:pt>
                <c:pt idx="649">
                  <c:v>1.3521193410713099</c:v>
                </c:pt>
                <c:pt idx="650">
                  <c:v>1.3531577208624299</c:v>
                </c:pt>
                <c:pt idx="651">
                  <c:v>1.3541964361023</c:v>
                </c:pt>
                <c:pt idx="652">
                  <c:v>1.35523548911728</c:v>
                </c:pt>
                <c:pt idx="653">
                  <c:v>1.35627488222077</c:v>
                </c:pt>
                <c:pt idx="654">
                  <c:v>1.35731461771325</c:v>
                </c:pt>
                <c:pt idx="655">
                  <c:v>1.3583546978824099</c:v>
                </c:pt>
                <c:pt idx="656">
                  <c:v>1.3593951250032601</c:v>
                </c:pt>
                <c:pt idx="657">
                  <c:v>1.3604359013382299</c:v>
                </c:pt>
                <c:pt idx="658">
                  <c:v>1.36147702913729</c:v>
                </c:pt>
                <c:pt idx="659">
                  <c:v>1.36251851063804</c:v>
                </c:pt>
                <c:pt idx="660">
                  <c:v>1.3635603480657801</c:v>
                </c:pt>
                <c:pt idx="661">
                  <c:v>1.3646025436336999</c:v>
                </c:pt>
                <c:pt idx="662">
                  <c:v>1.3656450995428899</c:v>
                </c:pt>
                <c:pt idx="663">
                  <c:v>1.3666880179824501</c:v>
                </c:pt>
                <c:pt idx="664">
                  <c:v>1.3677313011296499</c:v>
                </c:pt>
                <c:pt idx="665">
                  <c:v>1.36877495114999</c:v>
                </c:pt>
                <c:pt idx="666">
                  <c:v>1.3698189701972701</c:v>
                </c:pt>
                <c:pt idx="667">
                  <c:v>1.3708633604137199</c:v>
                </c:pt>
                <c:pt idx="668">
                  <c:v>1.3719081239301301</c:v>
                </c:pt>
                <c:pt idx="669">
                  <c:v>1.3729532628658401</c:v>
                </c:pt>
                <c:pt idx="670">
                  <c:v>1.3739987793289501</c:v>
                </c:pt>
                <c:pt idx="671">
                  <c:v>1.3750446754163299</c:v>
                </c:pt>
                <c:pt idx="672">
                  <c:v>1.37609095321374</c:v>
                </c:pt>
                <c:pt idx="673">
                  <c:v>1.37713761479597</c:v>
                </c:pt>
                <c:pt idx="674">
                  <c:v>1.3781846622268199</c:v>
                </c:pt>
                <c:pt idx="675">
                  <c:v>1.3792320975593</c:v>
                </c:pt>
                <c:pt idx="676">
                  <c:v>1.3802799228356799</c:v>
                </c:pt>
                <c:pt idx="677">
                  <c:v>1.3813281400875299</c:v>
                </c:pt>
                <c:pt idx="678">
                  <c:v>1.38237675133588</c:v>
                </c:pt>
                <c:pt idx="679">
                  <c:v>1.3834257585912999</c:v>
                </c:pt>
                <c:pt idx="680">
                  <c:v>1.3844751638539099</c:v>
                </c:pt>
                <c:pt idx="681">
                  <c:v>1.38552496911356</c:v>
                </c:pt>
                <c:pt idx="682">
                  <c:v>1.3865751763498499</c:v>
                </c:pt>
                <c:pt idx="683">
                  <c:v>1.3876257875322799</c:v>
                </c:pt>
                <c:pt idx="684">
                  <c:v>1.38867680462025</c:v>
                </c:pt>
                <c:pt idx="685">
                  <c:v>1.3897282295631901</c:v>
                </c:pt>
                <c:pt idx="686">
                  <c:v>1.39078006430065</c:v>
                </c:pt>
                <c:pt idx="687">
                  <c:v>1.39183231076237</c:v>
                </c:pt>
                <c:pt idx="688">
                  <c:v>1.3928849708683499</c:v>
                </c:pt>
                <c:pt idx="689">
                  <c:v>1.3939380465289299</c:v>
                </c:pt>
                <c:pt idx="690">
                  <c:v>1.3949915396449</c:v>
                </c:pt>
                <c:pt idx="691">
                  <c:v>1.3960454521075301</c:v>
                </c:pt>
                <c:pt idx="692">
                  <c:v>1.39709978579871</c:v>
                </c:pt>
                <c:pt idx="693">
                  <c:v>1.3981545425909601</c:v>
                </c:pt>
                <c:pt idx="694">
                  <c:v>1.3992097243475401</c:v>
                </c:pt>
                <c:pt idx="695">
                  <c:v>1.4002653329225301</c:v>
                </c:pt>
                <c:pt idx="696">
                  <c:v>1.40132137016092</c:v>
                </c:pt>
                <c:pt idx="697">
                  <c:v>1.40237783789863</c:v>
                </c:pt>
                <c:pt idx="698">
                  <c:v>1.40343473796263</c:v>
                </c:pt>
                <c:pt idx="699">
                  <c:v>1.4044920721710099</c:v>
                </c:pt>
                <c:pt idx="700">
                  <c:v>1.4055498423330499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1.4234966915254099</c:v>
                </c:pt>
                <c:pt idx="1">
                  <c:v>1.4168492804041599</c:v>
                </c:pt>
                <c:pt idx="2">
                  <c:v>1.4102329327982199</c:v>
                </c:pt>
                <c:pt idx="3">
                  <c:v>1.40364750431431</c:v>
                </c:pt>
                <c:pt idx="4">
                  <c:v>1.39709285126983</c:v>
                </c:pt>
                <c:pt idx="5">
                  <c:v>1.3905688322779099</c:v>
                </c:pt>
                <c:pt idx="6">
                  <c:v>1.3840755267388001</c:v>
                </c:pt>
                <c:pt idx="7">
                  <c:v>1.37761345261767</c:v>
                </c:pt>
                <c:pt idx="8">
                  <c:v>1.37118316907622</c:v>
                </c:pt>
                <c:pt idx="9">
                  <c:v>1.3647852226977999</c:v>
                </c:pt>
                <c:pt idx="10">
                  <c:v>1.3584201476470501</c:v>
                </c:pt>
                <c:pt idx="11">
                  <c:v>1.35208846583155</c:v>
                </c:pt>
                <c:pt idx="12">
                  <c:v>1.34579068706528</c:v>
                </c:pt>
                <c:pt idx="13">
                  <c:v>1.3395273092339099</c:v>
                </c:pt>
                <c:pt idx="14">
                  <c:v>1.3332988184616099</c:v>
                </c:pt>
                <c:pt idx="15">
                  <c:v>1.3271056892795901</c:v>
                </c:pt>
                <c:pt idx="16">
                  <c:v>1.32094838479593</c:v>
                </c:pt>
                <c:pt idx="17">
                  <c:v>1.31482735686689</c:v>
                </c:pt>
                <c:pt idx="18">
                  <c:v>1.30874304626946</c:v>
                </c:pt>
                <c:pt idx="19">
                  <c:v>1.3026958828750199</c:v>
                </c:pt>
                <c:pt idx="20">
                  <c:v>1.2966862858242201</c:v>
                </c:pt>
                <c:pt idx="21">
                  <c:v>1.29071466370277</c:v>
                </c:pt>
                <c:pt idx="22">
                  <c:v>1.2847814147182099</c:v>
                </c:pt>
                <c:pt idx="23">
                  <c:v>1.2788869268774401</c:v>
                </c:pt>
                <c:pt idx="24">
                  <c:v>1.27303157816517</c:v>
                </c:pt>
                <c:pt idx="25">
                  <c:v>1.26721573672287</c:v>
                </c:pt>
                <c:pt idx="26">
                  <c:v>1.26143976102851</c:v>
                </c:pt>
                <c:pt idx="27">
                  <c:v>1.2557040000767301</c:v>
                </c:pt>
                <c:pt idx="28">
                  <c:v>1.2500087935594999</c:v>
                </c:pt>
                <c:pt idx="29">
                  <c:v>1.2443544720472299</c:v>
                </c:pt>
                <c:pt idx="30">
                  <c:v>1.2387413571702099</c:v>
                </c:pt>
                <c:pt idx="31">
                  <c:v>1.2331697618002899</c:v>
                </c:pt>
                <c:pt idx="32">
                  <c:v>1.2276399902328099</c:v>
                </c:pt>
                <c:pt idx="33">
                  <c:v>1.2221523383686701</c:v>
                </c:pt>
                <c:pt idx="34">
                  <c:v>1.2167070938965601</c:v>
                </c:pt>
                <c:pt idx="35">
                  <c:v>1.21130453647514</c:v>
                </c:pt>
                <c:pt idx="36">
                  <c:v>1.20594493791531</c:v>
                </c:pt>
                <c:pt idx="37">
                  <c:v>1.20062856236236</c:v>
                </c:pt>
                <c:pt idx="38">
                  <c:v>1.19535566647805</c:v>
                </c:pt>
                <c:pt idx="39">
                  <c:v>1.19012649962254</c:v>
                </c:pt>
                <c:pt idx="40">
                  <c:v>1.1849413040361201</c:v>
                </c:pt>
                <c:pt idx="41">
                  <c:v>1.1798003150206999</c:v>
                </c:pt>
                <c:pt idx="42">
                  <c:v>1.17470376112103</c:v>
                </c:pt>
                <c:pt idx="43">
                  <c:v>1.16965186430561</c:v>
                </c:pt>
                <c:pt idx="44">
                  <c:v>1.16464484014726</c:v>
                </c:pt>
                <c:pt idx="45">
                  <c:v>1.1596828980032401</c:v>
                </c:pt>
                <c:pt idx="46">
                  <c:v>1.1547662411950801</c:v>
                </c:pt>
                <c:pt idx="47">
                  <c:v>1.1498950671878001</c:v>
                </c:pt>
                <c:pt idx="48">
                  <c:v>1.1450695677687801</c:v>
                </c:pt>
                <c:pt idx="49">
                  <c:v>1.14028992922606</c:v>
                </c:pt>
                <c:pt idx="50">
                  <c:v>1.13555633252613</c:v>
                </c:pt>
                <c:pt idx="51">
                  <c:v>1.13086895349113</c:v>
                </c:pt>
                <c:pt idx="52">
                  <c:v>1.1262279629755101</c:v>
                </c:pt>
                <c:pt idx="53">
                  <c:v>1.1216335270420901</c:v>
                </c:pt>
                <c:pt idx="54">
                  <c:v>1.1170858071374099</c:v>
                </c:pt>
                <c:pt idx="55">
                  <c:v>1.11258496026659</c:v>
                </c:pt>
                <c:pt idx="56">
                  <c:v>1.10813113916738</c:v>
                </c:pt>
                <c:pt idx="57">
                  <c:v>1.10372449248364</c:v>
                </c:pt>
                <c:pt idx="58">
                  <c:v>1.09936516493806</c:v>
                </c:pt>
                <c:pt idx="59">
                  <c:v>1.0950532975042799</c:v>
                </c:pt>
                <c:pt idx="60">
                  <c:v>1.09078902757815</c:v>
                </c:pt>
                <c:pt idx="61">
                  <c:v>1.0865724891483901</c:v>
                </c:pt>
                <c:pt idx="62">
                  <c:v>1.0824038129664499</c:v>
                </c:pt>
                <c:pt idx="63">
                  <c:v>1.07828312671569</c:v>
                </c:pt>
                <c:pt idx="64">
                  <c:v>1.0742105551796901</c:v>
                </c:pt>
                <c:pt idx="65">
                  <c:v>1.0701862204099499</c:v>
                </c:pt>
                <c:pt idx="66">
                  <c:v>1.0662102418927</c:v>
                </c:pt>
                <c:pt idx="67">
                  <c:v>1.06228273671504</c:v>
                </c:pt>
                <c:pt idx="68">
                  <c:v>1.0584038197302299</c:v>
                </c:pt>
                <c:pt idx="69">
                  <c:v>1.05457360372223</c:v>
                </c:pt>
                <c:pt idx="70">
                  <c:v>1.05079219956949</c:v>
                </c:pt>
                <c:pt idx="71">
                  <c:v>1.0470597164079001</c:v>
                </c:pt>
                <c:pt idx="72">
                  <c:v>1.043376261793</c:v>
                </c:pt>
                <c:pt idx="73">
                  <c:v>1.03974194186137</c:v>
                </c:pt>
                <c:pt idx="74">
                  <c:v>1.03615686149125</c:v>
                </c:pt>
                <c:pt idx="75">
                  <c:v>1.03262112446236</c:v>
                </c:pt>
                <c:pt idx="76">
                  <c:v>1.02913483361492</c:v>
                </c:pt>
                <c:pt idx="77">
                  <c:v>1.0256980910078599</c:v>
                </c:pt>
                <c:pt idx="78">
                  <c:v>1.0223109980763001</c:v>
                </c:pt>
                <c:pt idx="79">
                  <c:v>1.0189736557881199</c:v>
                </c:pt>
                <c:pt idx="80">
                  <c:v>1.0156861647998301</c:v>
                </c:pt>
                <c:pt idx="81">
                  <c:v>1.0124486256115499</c:v>
                </c:pt>
                <c:pt idx="82">
                  <c:v>1.00926113872122</c:v>
                </c:pt>
                <c:pt idx="83">
                  <c:v>1.0061238047779999</c:v>
                </c:pt>
                <c:pt idx="84">
                  <c:v>1.00303672473479</c:v>
                </c:pt>
                <c:pt idx="85">
                  <c:v>1</c:v>
                </c:pt>
                <c:pt idx="86">
                  <c:v>1.00128301884486</c:v>
                </c:pt>
                <c:pt idx="87">
                  <c:v>1.00256631972654</c:v>
                </c:pt>
                <c:pt idx="88">
                  <c:v>1.00384991797087</c:v>
                </c:pt>
                <c:pt idx="89">
                  <c:v>1.0051338290977301</c:v>
                </c:pt>
                <c:pt idx="90">
                  <c:v>1.00641806882297</c:v>
                </c:pt>
                <c:pt idx="91">
                  <c:v>1.0077026530603701</c:v>
                </c:pt>
                <c:pt idx="92">
                  <c:v>1.0089875979235901</c:v>
                </c:pt>
                <c:pt idx="93">
                  <c:v>1.0102729197282401</c:v>
                </c:pt>
                <c:pt idx="94">
                  <c:v>1.0115586349938199</c:v>
                </c:pt>
                <c:pt idx="95">
                  <c:v>1.0128447604458299</c:v>
                </c:pt>
                <c:pt idx="96">
                  <c:v>1.01413131301779</c:v>
                </c:pt>
                <c:pt idx="97">
                  <c:v>1.01541830985337</c:v>
                </c:pt>
                <c:pt idx="98">
                  <c:v>1.0167057683084499</c:v>
                </c:pt>
                <c:pt idx="99">
                  <c:v>1.01799370595331</c:v>
                </c:pt>
                <c:pt idx="100">
                  <c:v>1.0192821405747401</c:v>
                </c:pt>
                <c:pt idx="101">
                  <c:v>1.0205710901782299</c:v>
                </c:pt>
                <c:pt idx="102">
                  <c:v>1.0218605729901999</c:v>
                </c:pt>
                <c:pt idx="103">
                  <c:v>1.02315060746015</c:v>
                </c:pt>
                <c:pt idx="104">
                  <c:v>1.02444121226298</c:v>
                </c:pt>
                <c:pt idx="105">
                  <c:v>1.0257324063012201</c:v>
                </c:pt>
                <c:pt idx="106">
                  <c:v>1.0270242087072901</c:v>
                </c:pt>
                <c:pt idx="107">
                  <c:v>1.02831663884586</c:v>
                </c:pt>
                <c:pt idx="108">
                  <c:v>1.0296097163161599</c:v>
                </c:pt>
                <c:pt idx="109">
                  <c:v>1.0309034609543</c:v>
                </c:pt>
                <c:pt idx="110">
                  <c:v>1.0321978928356801</c:v>
                </c:pt>
                <c:pt idx="111">
                  <c:v>1.0334930322773901</c:v>
                </c:pt>
                <c:pt idx="112">
                  <c:v>1.0347888998405801</c:v>
                </c:pt>
                <c:pt idx="113">
                  <c:v>1.0360855163329199</c:v>
                </c:pt>
                <c:pt idx="114">
                  <c:v>1.0373829028110699</c:v>
                </c:pt>
                <c:pt idx="115">
                  <c:v>1.0386810805831199</c:v>
                </c:pt>
                <c:pt idx="116">
                  <c:v>1.03998007121113</c:v>
                </c:pt>
                <c:pt idx="117">
                  <c:v>1.0412798965135699</c:v>
                </c:pt>
                <c:pt idx="118">
                  <c:v>1.0425805785679501</c:v>
                </c:pt>
                <c:pt idx="119">
                  <c:v>1.04388213971328</c:v>
                </c:pt>
                <c:pt idx="120">
                  <c:v>1.0451846025527001</c:v>
                </c:pt>
                <c:pt idx="121">
                  <c:v>1.04648798995603</c:v>
                </c:pt>
                <c:pt idx="122">
                  <c:v>1.0477923250624099</c:v>
                </c:pt>
                <c:pt idx="123">
                  <c:v>1.0490976312828799</c:v>
                </c:pt>
                <c:pt idx="124">
                  <c:v>1.0504039323030501</c:v>
                </c:pt>
                <c:pt idx="125">
                  <c:v>1.0517112520857399</c:v>
                </c:pt>
                <c:pt idx="126">
                  <c:v>1.0530196148736499</c:v>
                </c:pt>
                <c:pt idx="127">
                  <c:v>1.05432904519204</c:v>
                </c:pt>
                <c:pt idx="128">
                  <c:v>1.0556395678513999</c:v>
                </c:pt>
                <c:pt idx="129">
                  <c:v>1.0569512079502299</c:v>
                </c:pt>
                <c:pt idx="130">
                  <c:v>1.0582639908776901</c:v>
                </c:pt>
                <c:pt idx="131">
                  <c:v>1.0595779423163401</c:v>
                </c:pt>
                <c:pt idx="132">
                  <c:v>1.0608930882449401</c:v>
                </c:pt>
                <c:pt idx="133">
                  <c:v>1.0622094549411301</c:v>
                </c:pt>
                <c:pt idx="134">
                  <c:v>1.06352706898424</c:v>
                </c:pt>
                <c:pt idx="135">
                  <c:v>1.06484595725801</c:v>
                </c:pt>
                <c:pt idx="136">
                  <c:v>1.06616614695344</c:v>
                </c:pt>
                <c:pt idx="137">
                  <c:v>1.06748766557147</c:v>
                </c:pt>
                <c:pt idx="138">
                  <c:v>1.0688105409258699</c:v>
                </c:pt>
                <c:pt idx="139">
                  <c:v>1.07013480114594</c:v>
                </c:pt>
                <c:pt idx="140">
                  <c:v>1.0714604746793399</c:v>
                </c:pt>
                <c:pt idx="141">
                  <c:v>1.07278759029488</c:v>
                </c:pt>
                <c:pt idx="142">
                  <c:v>1.0741161770852801</c:v>
                </c:pt>
                <c:pt idx="143">
                  <c:v>1.07544626446999</c:v>
                </c:pt>
                <c:pt idx="144">
                  <c:v>1.0767778821979599</c:v>
                </c:pt>
                <c:pt idx="145">
                  <c:v>1.0781110603503901</c:v>
                </c:pt>
                <c:pt idx="146">
                  <c:v>1.0794458293435401</c:v>
                </c:pt>
                <c:pt idx="147">
                  <c:v>1.0807822199314401</c:v>
                </c:pt>
                <c:pt idx="148">
                  <c:v>1.0821202632086899</c:v>
                </c:pt>
                <c:pt idx="149">
                  <c:v>1.0834599906131399</c:v>
                </c:pt>
                <c:pt idx="150">
                  <c:v>1.08480143392867</c:v>
                </c:pt>
                <c:pt idx="151">
                  <c:v>1.08614462528782</c:v>
                </c:pt>
                <c:pt idx="152">
                  <c:v>1.08748959717456</c:v>
                </c:pt>
                <c:pt idx="153">
                  <c:v>1.0888363824268601</c:v>
                </c:pt>
                <c:pt idx="154">
                  <c:v>1.0901850142393901</c:v>
                </c:pt>
                <c:pt idx="155">
                  <c:v>1.0915355261661399</c:v>
                </c:pt>
                <c:pt idx="156">
                  <c:v>1.09288795212293</c:v>
                </c:pt>
                <c:pt idx="157">
                  <c:v>1.09424232639005</c:v>
                </c:pt>
                <c:pt idx="158">
                  <c:v>1.09559868361472</c:v>
                </c:pt>
                <c:pt idx="159">
                  <c:v>1.09695705881359</c:v>
                </c:pt>
                <c:pt idx="160">
                  <c:v>1.09831748737518</c:v>
                </c:pt>
                <c:pt idx="161">
                  <c:v>1.0996800050622899</c:v>
                </c:pt>
                <c:pt idx="162">
                  <c:v>1.1010446480143301</c:v>
                </c:pt>
                <c:pt idx="163">
                  <c:v>1.10241145274963</c:v>
                </c:pt>
                <c:pt idx="164">
                  <c:v>1.10378045616772</c:v>
                </c:pt>
                <c:pt idx="165">
                  <c:v>1.10515169555148</c:v>
                </c:pt>
                <c:pt idx="166">
                  <c:v>1.10652520856932</c:v>
                </c:pt>
                <c:pt idx="167">
                  <c:v>1.1079010332771999</c:v>
                </c:pt>
                <c:pt idx="168">
                  <c:v>1.1092792081206899</c:v>
                </c:pt>
                <c:pt idx="169">
                  <c:v>1.11065977193687</c:v>
                </c:pt>
                <c:pt idx="170">
                  <c:v>1.11204276395621</c:v>
                </c:pt>
                <c:pt idx="171">
                  <c:v>1.11342822380434</c:v>
                </c:pt>
                <c:pt idx="172">
                  <c:v>1.11481619150373</c:v>
                </c:pt>
                <c:pt idx="173">
                  <c:v>1.1162067074753399</c:v>
                </c:pt>
                <c:pt idx="174">
                  <c:v>1.1175998125400901</c:v>
                </c:pt>
                <c:pt idx="175">
                  <c:v>1.11899554792033</c:v>
                </c:pt>
                <c:pt idx="176">
                  <c:v>1.1203939552411</c:v>
                </c:pt>
                <c:pt idx="177">
                  <c:v>1.12179507653138</c:v>
                </c:pt>
                <c:pt idx="178">
                  <c:v>1.1231989542251799</c:v>
                </c:pt>
                <c:pt idx="179">
                  <c:v>1.1246056311624899</c:v>
                </c:pt>
                <c:pt idx="180">
                  <c:v>1.1260151505901901</c:v>
                </c:pt>
                <c:pt idx="181">
                  <c:v>1.12742755616273</c:v>
                </c:pt>
                <c:pt idx="182">
                  <c:v>1.12884289194274</c:v>
                </c:pt>
                <c:pt idx="183">
                  <c:v>1.13026120240149</c:v>
                </c:pt>
                <c:pt idx="184">
                  <c:v>1.1316825324191699</c:v>
                </c:pt>
                <c:pt idx="185">
                  <c:v>1.13310692728509</c:v>
                </c:pt>
                <c:pt idx="186">
                  <c:v>1.1345344326976301</c:v>
                </c:pt>
                <c:pt idx="187">
                  <c:v>1.13596509476409</c:v>
                </c:pt>
                <c:pt idx="188">
                  <c:v>1.13739896000033</c:v>
                </c:pt>
                <c:pt idx="189">
                  <c:v>1.13883607533028</c:v>
                </c:pt>
                <c:pt idx="190">
                  <c:v>1.1402764880852201</c:v>
                </c:pt>
                <c:pt idx="191">
                  <c:v>1.1417202460028399</c:v>
                </c:pt>
                <c:pt idx="192">
                  <c:v>1.14316739722622</c:v>
                </c:pt>
                <c:pt idx="193">
                  <c:v>1.1446179903024301</c:v>
                </c:pt>
                <c:pt idx="194">
                  <c:v>1.1460720741810899</c:v>
                </c:pt>
                <c:pt idx="195">
                  <c:v>1.14752969821256</c:v>
                </c:pt>
                <c:pt idx="196">
                  <c:v>1.14899091214603</c:v>
                </c:pt>
                <c:pt idx="197">
                  <c:v>1.1504557661272199</c:v>
                </c:pt>
                <c:pt idx="198">
                  <c:v>1.15192431069601</c:v>
                </c:pt>
                <c:pt idx="199">
                  <c:v>1.1533965967836599</c:v>
                </c:pt>
                <c:pt idx="200">
                  <c:v>1.15487267570986</c:v>
                </c:pt>
                <c:pt idx="201">
                  <c:v>1.1563525991794601</c:v>
                </c:pt>
                <c:pt idx="202">
                  <c:v>1.1578364192789901</c:v>
                </c:pt>
                <c:pt idx="203">
                  <c:v>1.1593241884727601</c:v>
                </c:pt>
                <c:pt idx="204">
                  <c:v>1.1608159595988199</c:v>
                </c:pt>
                <c:pt idx="205">
                  <c:v>1.16231178586449</c:v>
                </c:pt>
                <c:pt idx="206">
                  <c:v>1.1638117208416401</c:v>
                </c:pt>
                <c:pt idx="207">
                  <c:v>1.1653158184616299</c:v>
                </c:pt>
                <c:pt idx="208">
                  <c:v>1.1668241330099101</c:v>
                </c:pt>
                <c:pt idx="209">
                  <c:v>1.1683367191202501</c:v>
                </c:pt>
                <c:pt idx="210">
                  <c:v>1.1698536317687001</c:v>
                </c:pt>
                <c:pt idx="211">
                  <c:v>1.17137492626711</c:v>
                </c:pt>
                <c:pt idx="212">
                  <c:v>1.17290065825628</c:v>
                </c:pt>
                <c:pt idx="213">
                  <c:v>1.1744308836988</c:v>
                </c:pt>
                <c:pt idx="214">
                  <c:v>1.17596565887143</c:v>
                </c:pt>
                <c:pt idx="215">
                  <c:v>1.1775050403570999</c:v>
                </c:pt>
                <c:pt idx="216">
                  <c:v>1.1790490850365001</c:v>
                </c:pt>
                <c:pt idx="217">
                  <c:v>1.1805978500793</c:v>
                </c:pt>
                <c:pt idx="218">
                  <c:v>1.18215139293483</c:v>
                </c:pt>
                <c:pt idx="219">
                  <c:v>1.18370977132245</c:v>
                </c:pt>
                <c:pt idx="220">
                  <c:v>1.18527304322139</c:v>
                </c:pt>
                <c:pt idx="221">
                  <c:v>1.18684126686016</c:v>
                </c:pt>
                <c:pt idx="222">
                  <c:v>1.18841450070549</c:v>
                </c:pt>
                <c:pt idx="223">
                  <c:v>1.18999280345081</c:v>
                </c:pt>
                <c:pt idx="224">
                  <c:v>1.19157623400422</c:v>
                </c:pt>
                <c:pt idx="225">
                  <c:v>1.19316485147602</c:v>
                </c:pt>
                <c:pt idx="226">
                  <c:v>1.19475871516565</c:v>
                </c:pt>
                <c:pt idx="227">
                  <c:v>1.1963578845482199</c:v>
                </c:pt>
                <c:pt idx="228">
                  <c:v>1.1979624192604701</c:v>
                </c:pt>
                <c:pt idx="229">
                  <c:v>1.1995723790861801</c:v>
                </c:pt>
                <c:pt idx="230">
                  <c:v>1.20118782394113</c:v>
                </c:pt>
                <c:pt idx="231">
                  <c:v>1.20280881385743</c:v>
                </c:pt>
                <c:pt idx="232">
                  <c:v>1.2044354089673599</c:v>
                </c:pt>
                <c:pt idx="233">
                  <c:v>1.2060676694866399</c:v>
                </c:pt>
                <c:pt idx="234">
                  <c:v>1.20770565569712</c:v>
                </c:pt>
                <c:pt idx="235">
                  <c:v>1.2093494279289401</c:v>
                </c:pt>
                <c:pt idx="236">
                  <c:v>1.2109990465420899</c:v>
                </c:pt>
                <c:pt idx="237">
                  <c:v>1.21265457190738</c:v>
                </c:pt>
                <c:pt idx="238">
                  <c:v>1.21431606438687</c:v>
                </c:pt>
                <c:pt idx="239">
                  <c:v>1.2159835843136899</c:v>
                </c:pt>
                <c:pt idx="240">
                  <c:v>1.21765719197124</c:v>
                </c:pt>
                <c:pt idx="241">
                  <c:v>1.2193369475718401</c:v>
                </c:pt>
                <c:pt idx="242">
                  <c:v>1.2210229112347699</c:v>
                </c:pt>
                <c:pt idx="243">
                  <c:v>1.2227151429637</c:v>
                </c:pt>
                <c:pt idx="244">
                  <c:v>1.22441370262351</c:v>
                </c:pt>
                <c:pt idx="245">
                  <c:v>1.22611864991652</c:v>
                </c:pt>
                <c:pt idx="246">
                  <c:v>1.22783004435816</c:v>
                </c:pt>
                <c:pt idx="247">
                  <c:v>1.22954794525192</c:v>
                </c:pt>
                <c:pt idx="248">
                  <c:v>1.23127241166385</c:v>
                </c:pt>
                <c:pt idx="249">
                  <c:v>1.23300350239632</c:v>
                </c:pt>
                <c:pt idx="250">
                  <c:v>1.2347412759612799</c:v>
                </c:pt>
                <c:pt idx="251">
                  <c:v>1.2364857905528901</c:v>
                </c:pt>
                <c:pt idx="252">
                  <c:v>1.2382371040195601</c:v>
                </c:pt>
                <c:pt idx="253">
                  <c:v>1.2399952738353801</c:v>
                </c:pt>
                <c:pt idx="254">
                  <c:v>1.24176035707104</c:v>
                </c:pt>
                <c:pt idx="255">
                  <c:v>1.2435324103640999</c:v>
                </c:pt>
                <c:pt idx="256">
                  <c:v>1.2453114898887601</c:v>
                </c:pt>
                <c:pt idx="257">
                  <c:v>1.2470976513250001</c:v>
                </c:pt>
                <c:pt idx="258">
                  <c:v>1.24889094982726</c:v>
                </c:pt>
                <c:pt idx="259">
                  <c:v>1.25069143999253</c:v>
                </c:pt>
                <c:pt idx="260">
                  <c:v>1.2524991758279</c:v>
                </c:pt>
                <c:pt idx="261">
                  <c:v>1.2543142107176499</c:v>
                </c:pt>
                <c:pt idx="262">
                  <c:v>1.25613659738979</c:v>
                </c:pt>
                <c:pt idx="263">
                  <c:v>1.2579663878821601</c:v>
                </c:pt>
                <c:pt idx="264">
                  <c:v>1.2598036335080101</c:v>
                </c:pt>
                <c:pt idx="265">
                  <c:v>1.2616483848211799</c:v>
                </c:pt>
                <c:pt idx="266">
                  <c:v>1.26350069158079</c:v>
                </c:pt>
                <c:pt idx="267">
                  <c:v>1.2653606027155699</c:v>
                </c:pt>
                <c:pt idx="268">
                  <c:v>1.2672281662877101</c:v>
                </c:pt>
                <c:pt idx="269">
                  <c:v>1.26910342945646</c:v>
                </c:pt>
                <c:pt idx="270">
                  <c:v>1.27098643844121</c:v>
                </c:pt>
                <c:pt idx="271">
                  <c:v>1.2728772384844</c:v>
                </c:pt>
                <c:pt idx="272">
                  <c:v>1.2747758738139701</c:v>
                </c:pt>
                <c:pt idx="273">
                  <c:v>1.2766823876056601</c:v>
                </c:pt>
                <c:pt idx="274">
                  <c:v>1.27859682194494</c:v>
                </c:pt>
                <c:pt idx="275">
                  <c:v>1.2805192177887701</c:v>
                </c:pt>
                <c:pt idx="276">
                  <c:v>1.2824496149271301</c:v>
                </c:pt>
                <c:pt idx="277">
                  <c:v>1.28438805194437</c:v>
                </c:pt>
                <c:pt idx="278">
                  <c:v>1.28633456618041</c:v>
                </c:pt>
                <c:pt idx="279">
                  <c:v>1.2882891936918599</c:v>
                </c:pt>
                <c:pt idx="280">
                  <c:v>1.2902519692129599</c:v>
                </c:pt>
                <c:pt idx="281">
                  <c:v>1.2922229261165601</c:v>
                </c:pt>
                <c:pt idx="282">
                  <c:v>1.29420209637501</c:v>
                </c:pt>
                <c:pt idx="283">
                  <c:v>1.2961895105211101</c:v>
                </c:pt>
                <c:pt idx="284">
                  <c:v>1.29818519760903</c:v>
                </c:pt>
                <c:pt idx="285">
                  <c:v>1.30018918517538</c:v>
                </c:pt>
                <c:pt idx="286">
                  <c:v>1.3022014992003601</c:v>
                </c:pt>
                <c:pt idx="287">
                  <c:v>1.3042221640690399</c:v>
                </c:pt>
                <c:pt idx="288">
                  <c:v>1.3062512025328199</c:v>
                </c:pt>
                <c:pt idx="289">
                  <c:v>1.30828863567118</c:v>
                </c:pt>
                <c:pt idx="290">
                  <c:v>1.3103344828535699</c:v>
                </c:pt>
                <c:pt idx="291">
                  <c:v>1.3123887617017</c:v>
                </c:pt>
                <c:pt idx="292">
                  <c:v>1.3144514880520899</c:v>
                </c:pt>
                <c:pt idx="293">
                  <c:v>1.3165226759190001</c:v>
                </c:pt>
                <c:pt idx="294">
                  <c:v>1.31860233745779</c:v>
                </c:pt>
                <c:pt idx="295">
                  <c:v>1.3206904829286901</c:v>
                </c:pt>
                <c:pt idx="296">
                  <c:v>1.3227871206610899</c:v>
                </c:pt>
                <c:pt idx="297">
                  <c:v>1.3248922570183099</c:v>
                </c:pt>
                <c:pt idx="298">
                  <c:v>1.3270058963629101</c:v>
                </c:pt>
                <c:pt idx="299">
                  <c:v>1.32912804102267</c:v>
                </c:pt>
                <c:pt idx="300">
                  <c:v>1.33125869125712</c:v>
                </c:pt>
                <c:pt idx="301">
                  <c:v>1.3333978452247599</c:v>
                </c:pt>
                <c:pt idx="302">
                  <c:v>1.33554549895101</c:v>
                </c:pt>
                <c:pt idx="303">
                  <c:v>1.3377016462968601</c:v>
                </c:pt>
                <c:pt idx="304">
                  <c:v>1.33986627892834</c:v>
                </c:pt>
                <c:pt idx="305">
                  <c:v>1.3420393862867099</c:v>
                </c:pt>
                <c:pt idx="306">
                  <c:v>1.3442209555596201</c:v>
                </c:pt>
                <c:pt idx="307">
                  <c:v>1.3464109716530499</c:v>
                </c:pt>
                <c:pt idx="308">
                  <c:v>1.34860941716419</c:v>
                </c:pt>
                <c:pt idx="309">
                  <c:v>1.3508162723552699</c:v>
                </c:pt>
                <c:pt idx="310">
                  <c:v>1.3530315151283401</c:v>
                </c:pt>
                <c:pt idx="311">
                  <c:v>1.3552551210010799</c:v>
                </c:pt>
                <c:pt idx="312">
                  <c:v>1.35748706308365</c:v>
                </c:pt>
                <c:pt idx="313">
                  <c:v>1.3597273120565301</c:v>
                </c:pt>
                <c:pt idx="314">
                  <c:v>1.36197583614955</c:v>
                </c:pt>
                <c:pt idx="315">
                  <c:v>1.3642326011219399</c:v>
                </c:pt>
                <c:pt idx="316">
                  <c:v>1.3664975782544599</c:v>
                </c:pt>
                <c:pt idx="317">
                  <c:v>1.36877076914719</c:v>
                </c:pt>
                <c:pt idx="318">
                  <c:v>1.37105218304944</c:v>
                </c:pt>
                <c:pt idx="319">
                  <c:v>1.37334182904681</c:v>
                </c:pt>
                <c:pt idx="320">
                  <c:v>1.37563971606445</c:v>
                </c:pt>
                <c:pt idx="321">
                  <c:v>1.3779458528702999</c:v>
                </c:pt>
                <c:pt idx="322">
                  <c:v>1.3802602480783599</c:v>
                </c:pt>
                <c:pt idx="323">
                  <c:v>1.38258291015201</c:v>
                </c:pt>
                <c:pt idx="324">
                  <c:v>1.38491384740727</c:v>
                </c:pt>
                <c:pt idx="325">
                  <c:v>1.3872530680161199</c:v>
                </c:pt>
                <c:pt idx="326">
                  <c:v>1.3896005800098501</c:v>
                </c:pt>
                <c:pt idx="327">
                  <c:v>1.39195639128237</c:v>
                </c:pt>
                <c:pt idx="328">
                  <c:v>1.39432050959357</c:v>
                </c:pt>
                <c:pt idx="329">
                  <c:v>1.39669294257263</c:v>
                </c:pt>
                <c:pt idx="330">
                  <c:v>1.39907369772141</c:v>
                </c:pt>
                <c:pt idx="331">
                  <c:v>1.4014627824177599</c:v>
                </c:pt>
                <c:pt idx="332">
                  <c:v>1.4038602039188699</c:v>
                </c:pt>
                <c:pt idx="333">
                  <c:v>1.40626596936466</c:v>
                </c:pt>
                <c:pt idx="334">
                  <c:v>1.40868008578105</c:v>
                </c:pt>
                <c:pt idx="335">
                  <c:v>1.41110256008334</c:v>
                </c:pt>
                <c:pt idx="336">
                  <c:v>1.41353339907953</c:v>
                </c:pt>
                <c:pt idx="337">
                  <c:v>1.41597260947362</c:v>
                </c:pt>
                <c:pt idx="338">
                  <c:v>1.4184201978689199</c:v>
                </c:pt>
                <c:pt idx="339">
                  <c:v>1.42087617077137</c:v>
                </c:pt>
                <c:pt idx="340">
                  <c:v>1.4233405345927801</c:v>
                </c:pt>
                <c:pt idx="341">
                  <c:v>1.4258132956541101</c:v>
                </c:pt>
                <c:pt idx="342">
                  <c:v>1.4282944601887499</c:v>
                </c:pt>
                <c:pt idx="343">
                  <c:v>1.4307840343456899</c:v>
                </c:pt>
                <c:pt idx="344">
                  <c:v>1.4332820241927899</c:v>
                </c:pt>
                <c:pt idx="345">
                  <c:v>1.43578843571992</c:v>
                </c:pt>
                <c:pt idx="346">
                  <c:v>1.43830327484217</c:v>
                </c:pt>
                <c:pt idx="347">
                  <c:v>1.440826547403</c:v>
                </c:pt>
                <c:pt idx="348">
                  <c:v>1.44335825917732</c:v>
                </c:pt>
                <c:pt idx="349">
                  <c:v>1.44589841587464</c:v>
                </c:pt>
                <c:pt idx="350">
                  <c:v>1.4484470231421001</c:v>
                </c:pt>
                <c:pt idx="351">
                  <c:v>1.45100408656757</c:v>
                </c:pt>
                <c:pt idx="352">
                  <c:v>1.45356961168261</c:v>
                </c:pt>
                <c:pt idx="353">
                  <c:v>1.45614360396551</c:v>
                </c:pt>
                <c:pt idx="354">
                  <c:v>1.4587260688442301</c:v>
                </c:pt>
                <c:pt idx="355">
                  <c:v>1.4613170116993399</c:v>
                </c:pt>
                <c:pt idx="356">
                  <c:v>1.4639164378669001</c:v>
                </c:pt>
                <c:pt idx="357">
                  <c:v>1.46652435264139</c:v>
                </c:pt>
                <c:pt idx="358">
                  <c:v>1.4691407612784899</c:v>
                </c:pt>
                <c:pt idx="359">
                  <c:v>1.47176566899789</c:v>
                </c:pt>
                <c:pt idx="360">
                  <c:v>1.4743990809861001</c:v>
                </c:pt>
                <c:pt idx="361">
                  <c:v>1.47704100239918</c:v>
                </c:pt>
                <c:pt idx="362">
                  <c:v>1.4796914383654101</c:v>
                </c:pt>
                <c:pt idx="363">
                  <c:v>1.4823503939880101</c:v>
                </c:pt>
                <c:pt idx="364">
                  <c:v>1.48501787434774</c:v>
                </c:pt>
                <c:pt idx="365">
                  <c:v>1.4876938845055301</c:v>
                </c:pt>
                <c:pt idx="366">
                  <c:v>1.490378429505</c:v>
                </c:pt>
                <c:pt idx="367">
                  <c:v>1.4930715143750599</c:v>
                </c:pt>
                <c:pt idx="368">
                  <c:v>1.4957731441323201</c:v>
                </c:pt>
                <c:pt idx="369">
                  <c:v>1.4984833237836199</c:v>
                </c:pt>
                <c:pt idx="370">
                  <c:v>1.50120205832839</c:v>
                </c:pt>
                <c:pt idx="371">
                  <c:v>1.50392935276107</c:v>
                </c:pt>
                <c:pt idx="372">
                  <c:v>1.50666521207346</c:v>
                </c:pt>
                <c:pt idx="373">
                  <c:v>1.50940964125698</c:v>
                </c:pt>
                <c:pt idx="374">
                  <c:v>1.5121626453049899</c:v>
                </c:pt>
                <c:pt idx="375">
                  <c:v>1.51492422921501</c:v>
                </c:pt>
                <c:pt idx="376">
                  <c:v>1.5176943979908899</c:v>
                </c:pt>
                <c:pt idx="377">
                  <c:v>1.52047315664501</c:v>
                </c:pt>
                <c:pt idx="378">
                  <c:v>1.52326051020038</c:v>
                </c:pt>
                <c:pt idx="379">
                  <c:v>1.5260564636926901</c:v>
                </c:pt>
                <c:pt idx="380">
                  <c:v>1.5288610221724299</c:v>
                </c:pt>
                <c:pt idx="381">
                  <c:v>1.5316741907068201</c:v>
                </c:pt>
                <c:pt idx="382">
                  <c:v>1.53449597438184</c:v>
                </c:pt>
                <c:pt idx="383">
                  <c:v>1.53732637830413</c:v>
                </c:pt>
                <c:pt idx="384">
                  <c:v>1.5401654076029001</c:v>
                </c:pt>
                <c:pt idx="385">
                  <c:v>1.5430130674317899</c:v>
                </c:pt>
                <c:pt idx="386">
                  <c:v>1.5458693629706799</c:v>
                </c:pt>
                <c:pt idx="387">
                  <c:v>1.5487342994275199</c:v>
                </c:pt>
                <c:pt idx="388">
                  <c:v>1.5516078820400001</c:v>
                </c:pt>
                <c:pt idx="389">
                  <c:v>1.5544901160773601</c:v>
                </c:pt>
                <c:pt idx="390">
                  <c:v>1.55738100684199</c:v>
                </c:pt>
                <c:pt idx="391">
                  <c:v>1.56028055967112</c:v>
                </c:pt>
                <c:pt idx="392">
                  <c:v>1.5631887799384201</c:v>
                </c:pt>
                <c:pt idx="393">
                  <c:v>1.56610567305555</c:v>
                </c:pt>
                <c:pt idx="394">
                  <c:v>1.56903124447374</c:v>
                </c:pt>
                <c:pt idx="395">
                  <c:v>1.5719654996852399</c:v>
                </c:pt>
                <c:pt idx="396">
                  <c:v>1.57490844422485</c:v>
                </c:pt>
                <c:pt idx="397">
                  <c:v>1.5778600836712999</c:v>
                </c:pt>
                <c:pt idx="398">
                  <c:v>1.58082042364871</c:v>
                </c:pt>
                <c:pt idx="399">
                  <c:v>1.5837894698279</c:v>
                </c:pt>
                <c:pt idx="400">
                  <c:v>1.58676722792778</c:v>
                </c:pt>
                <c:pt idx="401">
                  <c:v>1.5897537037166201</c:v>
                </c:pt>
                <c:pt idx="402">
                  <c:v>1.5927489030133499</c:v>
                </c:pt>
                <c:pt idx="403">
                  <c:v>1.5957528316887699</c:v>
                </c:pt>
                <c:pt idx="404">
                  <c:v>1.5987654956667801</c:v>
                </c:pt>
                <c:pt idx="405">
                  <c:v>1.6017869009255801</c:v>
                </c:pt>
                <c:pt idx="406">
                  <c:v>1.60481705349878</c:v>
                </c:pt>
                <c:pt idx="407">
                  <c:v>1.60785595947653</c:v>
                </c:pt>
                <c:pt idx="408">
                  <c:v>1.61090362500663</c:v>
                </c:pt>
                <c:pt idx="409">
                  <c:v>1.61396005629559</c:v>
                </c:pt>
                <c:pt idx="410">
                  <c:v>1.61702525960961</c:v>
                </c:pt>
                <c:pt idx="411">
                  <c:v>1.6200992412756801</c:v>
                </c:pt>
                <c:pt idx="412">
                  <c:v>1.6231820076824399</c:v>
                </c:pt>
                <c:pt idx="413">
                  <c:v>1.6262735652812399</c:v>
                </c:pt>
                <c:pt idx="414">
                  <c:v>1.6293739205869799</c:v>
                </c:pt>
                <c:pt idx="415">
                  <c:v>1.63248308017903</c:v>
                </c:pt>
                <c:pt idx="416">
                  <c:v>1.6356010507021299</c:v>
                </c:pt>
                <c:pt idx="417">
                  <c:v>1.6387278388672</c:v>
                </c:pt>
                <c:pt idx="418">
                  <c:v>1.64186345145213</c:v>
                </c:pt>
                <c:pt idx="419">
                  <c:v>1.6450078953026599</c:v>
                </c:pt>
                <c:pt idx="420">
                  <c:v>1.64816117733304</c:v>
                </c:pt>
                <c:pt idx="421">
                  <c:v>1.65132330452688</c:v>
                </c:pt>
                <c:pt idx="422">
                  <c:v>1.6544942839377701</c:v>
                </c:pt>
                <c:pt idx="423">
                  <c:v>1.65767412269007</c:v>
                </c:pt>
                <c:pt idx="424">
                  <c:v>1.6608628279795199</c:v>
                </c:pt>
                <c:pt idx="425">
                  <c:v>1.6640604070739</c:v>
                </c:pt>
                <c:pt idx="426">
                  <c:v>1.6672668673137101</c:v>
                </c:pt>
                <c:pt idx="427">
                  <c:v>1.67048221611271</c:v>
                </c:pt>
                <c:pt idx="428">
                  <c:v>1.6737064609585499</c:v>
                </c:pt>
                <c:pt idx="429">
                  <c:v>1.67693960941332</c:v>
                </c:pt>
                <c:pt idx="430">
                  <c:v>1.68018166911413</c:v>
                </c:pt>
                <c:pt idx="431">
                  <c:v>1.6834326477735699</c:v>
                </c:pt>
                <c:pt idx="432">
                  <c:v>1.6866925531803001</c:v>
                </c:pt>
                <c:pt idx="433">
                  <c:v>1.6899613931994499</c:v>
                </c:pt>
                <c:pt idx="434">
                  <c:v>1.69323917577317</c:v>
                </c:pt>
                <c:pt idx="435">
                  <c:v>1.69652590892104</c:v>
                </c:pt>
                <c:pt idx="436">
                  <c:v>1.69982160074049</c:v>
                </c:pt>
                <c:pt idx="437">
                  <c:v>1.70312625940726</c:v>
                </c:pt>
                <c:pt idx="438">
                  <c:v>1.7064398931757601</c:v>
                </c:pt>
                <c:pt idx="439">
                  <c:v>1.70976251037947</c:v>
                </c:pt>
                <c:pt idx="440">
                  <c:v>1.7130941194313001</c:v>
                </c:pt>
                <c:pt idx="441">
                  <c:v>1.7164347288239501</c:v>
                </c:pt>
                <c:pt idx="442">
                  <c:v>1.7197843471302099</c:v>
                </c:pt>
                <c:pt idx="443">
                  <c:v>1.72314298300334</c:v>
                </c:pt>
                <c:pt idx="444">
                  <c:v>1.72651064517731</c:v>
                </c:pt>
                <c:pt idx="445">
                  <c:v>1.7298873424671199</c:v>
                </c:pt>
                <c:pt idx="446">
                  <c:v>1.73327308376908</c:v>
                </c:pt>
                <c:pt idx="447">
                  <c:v>1.73666787806106</c:v>
                </c:pt>
                <c:pt idx="448">
                  <c:v>1.7400717344027401</c:v>
                </c:pt>
                <c:pt idx="449">
                  <c:v>1.74348466193584</c:v>
                </c:pt>
                <c:pt idx="450">
                  <c:v>1.7469066698843501</c:v>
                </c:pt>
                <c:pt idx="451">
                  <c:v>1.75033776755473</c:v>
                </c:pt>
                <c:pt idx="452">
                  <c:v>1.75377796433612</c:v>
                </c:pt>
                <c:pt idx="453">
                  <c:v>1.7572272697005</c:v>
                </c:pt>
                <c:pt idx="454">
                  <c:v>1.7606856932029</c:v>
                </c:pt>
                <c:pt idx="455">
                  <c:v>1.76415324448152</c:v>
                </c:pt>
                <c:pt idx="456">
                  <c:v>1.76762993325791</c:v>
                </c:pt>
                <c:pt idx="457">
                  <c:v>1.77111576933711</c:v>
                </c:pt>
                <c:pt idx="458">
                  <c:v>1.7746107626077501</c:v>
                </c:pt>
                <c:pt idx="459">
                  <c:v>1.77811492304221</c:v>
                </c:pt>
                <c:pt idx="460">
                  <c:v>1.78162826069668</c:v>
                </c:pt>
                <c:pt idx="461">
                  <c:v>1.78515078571134</c:v>
                </c:pt>
                <c:pt idx="462">
                  <c:v>1.7886825083103499</c:v>
                </c:pt>
                <c:pt idx="463">
                  <c:v>1.79222343880201</c:v>
                </c:pt>
                <c:pt idx="464">
                  <c:v>1.7957735875787899</c:v>
                </c:pt>
                <c:pt idx="465">
                  <c:v>1.7993329651174299</c:v>
                </c:pt>
                <c:pt idx="466">
                  <c:v>1.80290158197895</c:v>
                </c:pt>
                <c:pt idx="467">
                  <c:v>1.8064794488087399</c:v>
                </c:pt>
                <c:pt idx="468">
                  <c:v>1.81006657633656</c:v>
                </c:pt>
                <c:pt idx="469">
                  <c:v>1.81366297537664</c:v>
                </c:pt>
                <c:pt idx="470">
                  <c:v>1.81726865682761</c:v>
                </c:pt>
                <c:pt idx="471">
                  <c:v>1.82088363167259</c:v>
                </c:pt>
                <c:pt idx="472">
                  <c:v>1.8245079109792099</c:v>
                </c:pt>
                <c:pt idx="473">
                  <c:v>1.8281415058995301</c:v>
                </c:pt>
                <c:pt idx="474">
                  <c:v>1.83178442767014</c:v>
                </c:pt>
                <c:pt idx="475">
                  <c:v>1.83543668761207</c:v>
                </c:pt>
                <c:pt idx="476">
                  <c:v>1.8390982971308401</c:v>
                </c:pt>
                <c:pt idx="477">
                  <c:v>1.84276926771639</c:v>
                </c:pt>
                <c:pt idx="478">
                  <c:v>1.8464496109431101</c:v>
                </c:pt>
                <c:pt idx="479">
                  <c:v>1.85013933846973</c:v>
                </c:pt>
                <c:pt idx="480">
                  <c:v>1.85383846203937</c:v>
                </c:pt>
                <c:pt idx="481">
                  <c:v>1.85754699347942</c:v>
                </c:pt>
                <c:pt idx="482">
                  <c:v>1.8612649447015699</c:v>
                </c:pt>
                <c:pt idx="483">
                  <c:v>1.86499232770171</c:v>
                </c:pt>
                <c:pt idx="484">
                  <c:v>1.8687291545598701</c:v>
                </c:pt>
                <c:pt idx="485">
                  <c:v>1.8724754374402</c:v>
                </c:pt>
                <c:pt idx="486">
                  <c:v>1.87623118859087</c:v>
                </c:pt>
                <c:pt idx="487">
                  <c:v>1.87999642034403</c:v>
                </c:pt>
                <c:pt idx="488">
                  <c:v>1.88377114511573</c:v>
                </c:pt>
                <c:pt idx="489">
                  <c:v>1.8875553754058101</c:v>
                </c:pt>
                <c:pt idx="490">
                  <c:v>1.8913491237978699</c:v>
                </c:pt>
                <c:pt idx="491">
                  <c:v>1.89515240295918</c:v>
                </c:pt>
                <c:pt idx="492">
                  <c:v>1.89896522564058</c:v>
                </c:pt>
                <c:pt idx="493">
                  <c:v>1.9027876046763701</c:v>
                </c:pt>
                <c:pt idx="494">
                  <c:v>1.90661955298429</c:v>
                </c:pt>
                <c:pt idx="495">
                  <c:v>1.9104610835653599</c:v>
                </c:pt>
                <c:pt idx="496">
                  <c:v>1.9143122095037799</c:v>
                </c:pt>
                <c:pt idx="497">
                  <c:v>1.9181729439669</c:v>
                </c:pt>
                <c:pt idx="498">
                  <c:v>1.9220433002050299</c:v>
                </c:pt>
                <c:pt idx="499">
                  <c:v>1.9259232915514199</c:v>
                </c:pt>
                <c:pt idx="500">
                  <c:v>1.92981293142207</c:v>
                </c:pt>
                <c:pt idx="501">
                  <c:v>1.93371223331571</c:v>
                </c:pt>
                <c:pt idx="502">
                  <c:v>1.9376212108136199</c:v>
                </c:pt>
                <c:pt idx="503">
                  <c:v>1.9415398775795401</c:v>
                </c:pt>
                <c:pt idx="504">
                  <c:v>1.9454682473595499</c:v>
                </c:pt>
                <c:pt idx="505">
                  <c:v>1.94940633398198</c:v>
                </c:pt>
                <c:pt idx="506">
                  <c:v>1.9533541513572901</c:v>
                </c:pt>
                <c:pt idx="507">
                  <c:v>1.9573117134779101</c:v>
                </c:pt>
                <c:pt idx="508">
                  <c:v>1.9612790344181401</c:v>
                </c:pt>
                <c:pt idx="509">
                  <c:v>1.9652561283340699</c:v>
                </c:pt>
                <c:pt idx="510">
                  <c:v>1.9692430094634199</c:v>
                </c:pt>
                <c:pt idx="511">
                  <c:v>1.9732396921253801</c:v>
                </c:pt>
                <c:pt idx="512">
                  <c:v>1.9772461907205801</c:v>
                </c:pt>
                <c:pt idx="513">
                  <c:v>1.98126251973087</c:v>
                </c:pt>
                <c:pt idx="514">
                  <c:v>1.98528869371926</c:v>
                </c:pt>
                <c:pt idx="515">
                  <c:v>1.9893247273297601</c:v>
                </c:pt>
                <c:pt idx="516">
                  <c:v>1.99337063528728</c:v>
                </c:pt>
                <c:pt idx="517">
                  <c:v>1.99742643239745</c:v>
                </c:pt>
                <c:pt idx="518">
                  <c:v>2.0014921335465599</c:v>
                </c:pt>
                <c:pt idx="519">
                  <c:v>2.0055677537013801</c:v>
                </c:pt>
                <c:pt idx="520">
                  <c:v>2.0096533079090402</c:v>
                </c:pt>
                <c:pt idx="521">
                  <c:v>2.0137488112969302</c:v>
                </c:pt>
                <c:pt idx="522">
                  <c:v>2.01785427907252</c:v>
                </c:pt>
                <c:pt idx="523">
                  <c:v>2.0219697265233099</c:v>
                </c:pt>
                <c:pt idx="524">
                  <c:v>2.0260951690165898</c:v>
                </c:pt>
                <c:pt idx="525">
                  <c:v>2.0302306219994102</c:v>
                </c:pt>
                <c:pt idx="526">
                  <c:v>2.0343761009983901</c:v>
                </c:pt>
                <c:pt idx="527">
                  <c:v>2.0385316216196201</c:v>
                </c:pt>
                <c:pt idx="528">
                  <c:v>2.0426971995485101</c:v>
                </c:pt>
                <c:pt idx="529">
                  <c:v>2.04687285054968</c:v>
                </c:pt>
                <c:pt idx="530">
                  <c:v>2.0510585904668099</c:v>
                </c:pt>
                <c:pt idx="531">
                  <c:v>2.0552544352225501</c:v>
                </c:pt>
                <c:pt idx="532">
                  <c:v>2.0594604008183399</c:v>
                </c:pt>
                <c:pt idx="533">
                  <c:v>2.0636765033343001</c:v>
                </c:pt>
                <c:pt idx="534">
                  <c:v>2.0679027589291299</c:v>
                </c:pt>
                <c:pt idx="535">
                  <c:v>2.0721391838399401</c:v>
                </c:pt>
                <c:pt idx="536">
                  <c:v>2.0763857943821602</c:v>
                </c:pt>
                <c:pt idx="537">
                  <c:v>2.08064260694939</c:v>
                </c:pt>
                <c:pt idx="538">
                  <c:v>2.0849096380132699</c:v>
                </c:pt>
                <c:pt idx="539">
                  <c:v>2.0891869041233999</c:v>
                </c:pt>
                <c:pt idx="540">
                  <c:v>2.0934744219071701</c:v>
                </c:pt>
                <c:pt idx="541">
                  <c:v>2.0977722080696202</c:v>
                </c:pt>
                <c:pt idx="542">
                  <c:v>2.10208027939336</c:v>
                </c:pt>
                <c:pt idx="543">
                  <c:v>2.1063986527384699</c:v>
                </c:pt>
                <c:pt idx="544">
                  <c:v>2.1107273450423101</c:v>
                </c:pt>
                <c:pt idx="545">
                  <c:v>2.1150663733194199</c:v>
                </c:pt>
                <c:pt idx="546">
                  <c:v>2.1194157546614498</c:v>
                </c:pt>
                <c:pt idx="547">
                  <c:v>2.1237755062369699</c:v>
                </c:pt>
                <c:pt idx="548">
                  <c:v>2.1281456452914198</c:v>
                </c:pt>
                <c:pt idx="549">
                  <c:v>2.13252618914693</c:v>
                </c:pt>
                <c:pt idx="550">
                  <c:v>2.1369171552022399</c:v>
                </c:pt>
                <c:pt idx="551">
                  <c:v>2.14131856093258</c:v>
                </c:pt>
                <c:pt idx="552">
                  <c:v>2.1457304238895798</c:v>
                </c:pt>
                <c:pt idx="553">
                  <c:v>2.15015276170109</c:v>
                </c:pt>
                <c:pt idx="554">
                  <c:v>2.1545855920711299</c:v>
                </c:pt>
                <c:pt idx="555">
                  <c:v>2.1590289327797998</c:v>
                </c:pt>
                <c:pt idx="556">
                  <c:v>2.1634828016830401</c:v>
                </c:pt>
                <c:pt idx="557">
                  <c:v>2.1679472167127001</c:v>
                </c:pt>
                <c:pt idx="558">
                  <c:v>2.1724221958763099</c:v>
                </c:pt>
                <c:pt idx="559">
                  <c:v>2.1769077572569802</c:v>
                </c:pt>
                <c:pt idx="560">
                  <c:v>2.18140391901338</c:v>
                </c:pt>
                <c:pt idx="561">
                  <c:v>2.1859106993795598</c:v>
                </c:pt>
                <c:pt idx="562">
                  <c:v>2.19042811666485</c:v>
                </c:pt>
                <c:pt idx="563">
                  <c:v>2.1949561892537899</c:v>
                </c:pt>
                <c:pt idx="564">
                  <c:v>2.1994949356060198</c:v>
                </c:pt>
                <c:pt idx="565">
                  <c:v>2.2040443742561702</c:v>
                </c:pt>
                <c:pt idx="566">
                  <c:v>2.2086045238137899</c:v>
                </c:pt>
                <c:pt idx="567">
                  <c:v>2.21317540296321</c:v>
                </c:pt>
                <c:pt idx="568">
                  <c:v>2.2177570304634799</c:v>
                </c:pt>
                <c:pt idx="569">
                  <c:v>2.2223494251482601</c:v>
                </c:pt>
                <c:pt idx="570">
                  <c:v>2.2269526059257601</c:v>
                </c:pt>
                <c:pt idx="571">
                  <c:v>2.2315665917786101</c:v>
                </c:pt>
                <c:pt idx="572">
                  <c:v>2.2361914017637701</c:v>
                </c:pt>
                <c:pt idx="573">
                  <c:v>2.2408270550124501</c:v>
                </c:pt>
                <c:pt idx="574">
                  <c:v>2.2454735707300602</c:v>
                </c:pt>
                <c:pt idx="575">
                  <c:v>2.2501309681960699</c:v>
                </c:pt>
                <c:pt idx="576">
                  <c:v>2.2547992667639498</c:v>
                </c:pt>
                <c:pt idx="577">
                  <c:v>2.2594784858611101</c:v>
                </c:pt>
                <c:pt idx="578">
                  <c:v>2.2641686449887701</c:v>
                </c:pt>
                <c:pt idx="579">
                  <c:v>2.2688697637219102</c:v>
                </c:pt>
                <c:pt idx="580">
                  <c:v>2.2735818617091699</c:v>
                </c:pt>
                <c:pt idx="581">
                  <c:v>2.2783049586728401</c:v>
                </c:pt>
                <c:pt idx="582">
                  <c:v>2.2830390744086602</c:v>
                </c:pt>
                <c:pt idx="583">
                  <c:v>2.2877842287858798</c:v>
                </c:pt>
                <c:pt idx="584">
                  <c:v>2.2925404417471</c:v>
                </c:pt>
                <c:pt idx="585">
                  <c:v>2.2973077333082199</c:v>
                </c:pt>
                <c:pt idx="586">
                  <c:v>2.3020861235584</c:v>
                </c:pt>
                <c:pt idx="587">
                  <c:v>2.30687563265993</c:v>
                </c:pt>
                <c:pt idx="588">
                  <c:v>2.3116762808482099</c:v>
                </c:pt>
                <c:pt idx="589">
                  <c:v>2.3164880884316799</c:v>
                </c:pt>
                <c:pt idx="590">
                  <c:v>2.3213110757917299</c:v>
                </c:pt>
                <c:pt idx="591">
                  <c:v>2.3261452633826698</c:v>
                </c:pt>
                <c:pt idx="592">
                  <c:v>2.3309906717316502</c:v>
                </c:pt>
                <c:pt idx="593">
                  <c:v>2.3358473214385902</c:v>
                </c:pt>
                <c:pt idx="594">
                  <c:v>2.34071523317616</c:v>
                </c:pt>
                <c:pt idx="595">
                  <c:v>2.3455944276896399</c:v>
                </c:pt>
                <c:pt idx="596">
                  <c:v>2.3504849257969802</c:v>
                </c:pt>
                <c:pt idx="597">
                  <c:v>2.3553867483886402</c:v>
                </c:pt>
                <c:pt idx="598">
                  <c:v>2.3602999164276102</c:v>
                </c:pt>
                <c:pt idx="599">
                  <c:v>2.3652244509493001</c:v>
                </c:pt>
                <c:pt idx="600">
                  <c:v>2.3701603730615699</c:v>
                </c:pt>
                <c:pt idx="601">
                  <c:v>2.37510770394459</c:v>
                </c:pt>
                <c:pt idx="602">
                  <c:v>2.3800664648508199</c:v>
                </c:pt>
                <c:pt idx="603">
                  <c:v>2.385036677105</c:v>
                </c:pt>
                <c:pt idx="604">
                  <c:v>2.3900183621040898</c:v>
                </c:pt>
                <c:pt idx="605">
                  <c:v>2.3950115413171802</c:v>
                </c:pt>
                <c:pt idx="606">
                  <c:v>2.40001623628552</c:v>
                </c:pt>
                <c:pt idx="607">
                  <c:v>2.40503246862245</c:v>
                </c:pt>
                <c:pt idx="608">
                  <c:v>2.4100602600133199</c:v>
                </c:pt>
                <c:pt idx="609">
                  <c:v>2.41509963221554</c:v>
                </c:pt>
                <c:pt idx="610">
                  <c:v>2.42015060705846</c:v>
                </c:pt>
                <c:pt idx="611">
                  <c:v>2.42521320644334</c:v>
                </c:pt>
                <c:pt idx="612">
                  <c:v>2.4302874523433902</c:v>
                </c:pt>
                <c:pt idx="613">
                  <c:v>2.4353733668036801</c:v>
                </c:pt>
                <c:pt idx="614">
                  <c:v>2.4404709719411</c:v>
                </c:pt>
                <c:pt idx="615">
                  <c:v>2.4455802899443801</c:v>
                </c:pt>
                <c:pt idx="616">
                  <c:v>2.4507013430740399</c:v>
                </c:pt>
                <c:pt idx="617">
                  <c:v>2.4558341536623001</c:v>
                </c:pt>
                <c:pt idx="618">
                  <c:v>2.4609787441131701</c:v>
                </c:pt>
                <c:pt idx="619">
                  <c:v>2.4661351369023299</c:v>
                </c:pt>
                <c:pt idx="620">
                  <c:v>2.4713033545771701</c:v>
                </c:pt>
                <c:pt idx="621">
                  <c:v>2.4764834197567098</c:v>
                </c:pt>
                <c:pt idx="622">
                  <c:v>2.4816753551316602</c:v>
                </c:pt>
                <c:pt idx="623">
                  <c:v>2.48687918346433</c:v>
                </c:pt>
                <c:pt idx="624">
                  <c:v>2.4920949275886302</c:v>
                </c:pt>
                <c:pt idx="625">
                  <c:v>2.4973226104100701</c:v>
                </c:pt>
                <c:pt idx="626">
                  <c:v>2.50256225490571</c:v>
                </c:pt>
                <c:pt idx="627">
                  <c:v>2.5078138841242401</c:v>
                </c:pt>
                <c:pt idx="628">
                  <c:v>2.5130775211858101</c:v>
                </c:pt>
                <c:pt idx="629">
                  <c:v>2.5183531892822102</c:v>
                </c:pt>
                <c:pt idx="630">
                  <c:v>2.5236409116766501</c:v>
                </c:pt>
                <c:pt idx="631">
                  <c:v>2.5289407117039899</c:v>
                </c:pt>
                <c:pt idx="632">
                  <c:v>2.53425261277054</c:v>
                </c:pt>
                <c:pt idx="633">
                  <c:v>2.5395766383540601</c:v>
                </c:pt>
                <c:pt idx="634">
                  <c:v>2.5449128120039202</c:v>
                </c:pt>
                <c:pt idx="635">
                  <c:v>2.5502611573409402</c:v>
                </c:pt>
                <c:pt idx="636">
                  <c:v>2.5556216980574802</c:v>
                </c:pt>
                <c:pt idx="637">
                  <c:v>2.5609944579173298</c:v>
                </c:pt>
                <c:pt idx="638">
                  <c:v>2.5663794607558899</c:v>
                </c:pt>
                <c:pt idx="639">
                  <c:v>2.5717767304799599</c:v>
                </c:pt>
                <c:pt idx="640">
                  <c:v>2.57718629106793</c:v>
                </c:pt>
                <c:pt idx="641">
                  <c:v>2.5826081665696101</c:v>
                </c:pt>
                <c:pt idx="642">
                  <c:v>2.5880423811064399</c:v>
                </c:pt>
                <c:pt idx="643">
                  <c:v>2.5934889588713101</c:v>
                </c:pt>
                <c:pt idx="644">
                  <c:v>2.5989479241286801</c:v>
                </c:pt>
                <c:pt idx="645">
                  <c:v>2.60441930121452</c:v>
                </c:pt>
                <c:pt idx="646">
                  <c:v>2.60990311453638</c:v>
                </c:pt>
                <c:pt idx="647">
                  <c:v>2.6153993885734099</c:v>
                </c:pt>
                <c:pt idx="648">
                  <c:v>2.6209081478762499</c:v>
                </c:pt>
                <c:pt idx="649">
                  <c:v>2.6264294170672202</c:v>
                </c:pt>
                <c:pt idx="650">
                  <c:v>2.63196322084019</c:v>
                </c:pt>
                <c:pt idx="651">
                  <c:v>2.6375095839607101</c:v>
                </c:pt>
                <c:pt idx="652">
                  <c:v>2.6430685312659201</c:v>
                </c:pt>
                <c:pt idx="653">
                  <c:v>2.6486400876646901</c:v>
                </c:pt>
                <c:pt idx="654">
                  <c:v>2.6542242781375398</c:v>
                </c:pt>
                <c:pt idx="655">
                  <c:v>2.6598211277366799</c:v>
                </c:pt>
                <c:pt idx="656">
                  <c:v>2.6654306615860599</c:v>
                </c:pt>
                <c:pt idx="657">
                  <c:v>2.67105290488138</c:v>
                </c:pt>
                <c:pt idx="658">
                  <c:v>2.6766878828901302</c:v>
                </c:pt>
                <c:pt idx="659">
                  <c:v>2.68233562095162</c:v>
                </c:pt>
                <c:pt idx="660">
                  <c:v>2.6879961444769398</c:v>
                </c:pt>
                <c:pt idx="661">
                  <c:v>2.6936694789490701</c:v>
                </c:pt>
                <c:pt idx="662">
                  <c:v>2.6993556499229299</c:v>
                </c:pt>
                <c:pt idx="663">
                  <c:v>2.70505468302524</c:v>
                </c:pt>
                <c:pt idx="664">
                  <c:v>2.71076660395478</c:v>
                </c:pt>
                <c:pt idx="665">
                  <c:v>2.7164914384822398</c:v>
                </c:pt>
                <c:pt idx="666">
                  <c:v>2.7222292124504102</c:v>
                </c:pt>
                <c:pt idx="667">
                  <c:v>2.72797995177402</c:v>
                </c:pt>
                <c:pt idx="668">
                  <c:v>2.7337436824400201</c:v>
                </c:pt>
                <c:pt idx="669">
                  <c:v>2.7395204305074099</c:v>
                </c:pt>
                <c:pt idx="670">
                  <c:v>2.74531022210736</c:v>
                </c:pt>
                <c:pt idx="671">
                  <c:v>2.75111308344324</c:v>
                </c:pt>
                <c:pt idx="672">
                  <c:v>2.7569290407906801</c:v>
                </c:pt>
                <c:pt idx="673">
                  <c:v>2.7627581204976202</c:v>
                </c:pt>
                <c:pt idx="674">
                  <c:v>2.7686003489842701</c:v>
                </c:pt>
                <c:pt idx="675">
                  <c:v>2.7744557527432998</c:v>
                </c:pt>
                <c:pt idx="676">
                  <c:v>2.7803243583397101</c:v>
                </c:pt>
                <c:pt idx="677">
                  <c:v>2.78620619241102</c:v>
                </c:pt>
                <c:pt idx="678">
                  <c:v>2.7921012816672199</c:v>
                </c:pt>
                <c:pt idx="679">
                  <c:v>2.79800965289092</c:v>
                </c:pt>
                <c:pt idx="680">
                  <c:v>2.80393133293724</c:v>
                </c:pt>
                <c:pt idx="681">
                  <c:v>2.8098663487340598</c:v>
                </c:pt>
                <c:pt idx="682">
                  <c:v>2.8158147272819001</c:v>
                </c:pt>
                <c:pt idx="683">
                  <c:v>2.8217764956540998</c:v>
                </c:pt>
                <c:pt idx="684">
                  <c:v>2.8277516809967498</c:v>
                </c:pt>
                <c:pt idx="685">
                  <c:v>2.8337403105288699</c:v>
                </c:pt>
                <c:pt idx="686">
                  <c:v>2.8397424115423302</c:v>
                </c:pt>
                <c:pt idx="687">
                  <c:v>2.8457580114020402</c:v>
                </c:pt>
                <c:pt idx="688">
                  <c:v>2.8517871375459101</c:v>
                </c:pt>
                <c:pt idx="689">
                  <c:v>2.8578298174849599</c:v>
                </c:pt>
                <c:pt idx="690">
                  <c:v>2.86388607880337</c:v>
                </c:pt>
                <c:pt idx="691">
                  <c:v>2.8699559491584901</c:v>
                </c:pt>
                <c:pt idx="692">
                  <c:v>2.8760394562810401</c:v>
                </c:pt>
                <c:pt idx="693">
                  <c:v>2.8821366279749698</c:v>
                </c:pt>
                <c:pt idx="694">
                  <c:v>2.88824749211765</c:v>
                </c:pt>
                <c:pt idx="695">
                  <c:v>2.8943720766599399</c:v>
                </c:pt>
                <c:pt idx="696">
                  <c:v>2.9005104096262602</c:v>
                </c:pt>
                <c:pt idx="697">
                  <c:v>2.9066625191145001</c:v>
                </c:pt>
                <c:pt idx="698">
                  <c:v>2.9128284332963301</c:v>
                </c:pt>
                <c:pt idx="699">
                  <c:v>2.9190081804171202</c:v>
                </c:pt>
                <c:pt idx="700">
                  <c:v>2.92520178879602</c:v>
                </c:pt>
              </c:numCache>
            </c:numRef>
          </c:yVal>
          <c:smooth val="1"/>
        </c:ser>
        <c:dLbls>
          <c:showLegendKey val="0"/>
          <c:showVal val="0"/>
          <c:showCatName val="0"/>
          <c:showSerName val="0"/>
          <c:showPercent val="0"/>
          <c:showBubbleSize val="0"/>
        </c:dLbls>
        <c:axId val="615011832"/>
        <c:axId val="615012224"/>
      </c:scatterChart>
      <c:valAx>
        <c:axId val="615011832"/>
        <c:scaling>
          <c:orientation val="minMax"/>
          <c:max val="4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15012224"/>
        <c:crosses val="autoZero"/>
        <c:crossBetween val="midCat"/>
        <c:majorUnit val="5"/>
      </c:valAx>
      <c:valAx>
        <c:axId val="6150122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1183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Microsoft_Excel_Worksheet3!$B$2:$B$10002</c:f>
              <c:numCache>
                <c:formatCode>General</c:formatCode>
                <c:ptCount val="10001"/>
                <c:pt idx="0">
                  <c:v>0.70935508815202197</c:v>
                </c:pt>
                <c:pt idx="1">
                  <c:v>0.713759630582391</c:v>
                </c:pt>
                <c:pt idx="2">
                  <c:v>0.71819152178962098</c:v>
                </c:pt>
                <c:pt idx="3">
                  <c:v>0.72265093158830895</c:v>
                </c:pt>
                <c:pt idx="4">
                  <c:v>0.72713803084746698</c:v>
                </c:pt>
                <c:pt idx="5">
                  <c:v>0.73165299149707097</c:v>
                </c:pt>
                <c:pt idx="6">
                  <c:v>0.73619579370379296</c:v>
                </c:pt>
                <c:pt idx="7">
                  <c:v>0.74076563780784599</c:v>
                </c:pt>
                <c:pt idx="8">
                  <c:v>0.74536150586971495</c:v>
                </c:pt>
                <c:pt idx="9">
                  <c:v>0.74998235171456396</c:v>
                </c:pt>
                <c:pt idx="10">
                  <c:v>0.75462710053242099</c:v>
                </c:pt>
                <c:pt idx="11">
                  <c:v>0.75929464849327999</c:v>
                </c:pt>
                <c:pt idx="12">
                  <c:v>0.76398386237790294</c:v>
                </c:pt>
                <c:pt idx="13">
                  <c:v>0.76869357922513804</c:v>
                </c:pt>
                <c:pt idx="14">
                  <c:v>0.77342260599655199</c:v>
                </c:pt>
                <c:pt idx="15">
                  <c:v>0.77816971925923395</c:v>
                </c:pt>
                <c:pt idx="16">
                  <c:v>0.78293366488760596</c:v>
                </c:pt>
                <c:pt idx="17">
                  <c:v>0.78771315778510598</c:v>
                </c:pt>
                <c:pt idx="18">
                  <c:v>0.79250688162661798</c:v>
                </c:pt>
                <c:pt idx="19">
                  <c:v>0.79731348862255103</c:v>
                </c:pt>
                <c:pt idx="20">
                  <c:v>0.80213159930543598</c:v>
                </c:pt>
                <c:pt idx="21">
                  <c:v>0.80695980233998499</c:v>
                </c:pt>
                <c:pt idx="22">
                  <c:v>0.81179665435749904</c:v>
                </c:pt>
                <c:pt idx="23">
                  <c:v>0.81664067981557398</c:v>
                </c:pt>
                <c:pt idx="24">
                  <c:v>0.82149037088401899</c:v>
                </c:pt>
                <c:pt idx="25">
                  <c:v>0.82634418735793302</c:v>
                </c:pt>
                <c:pt idx="26">
                  <c:v>0.83120055659887904</c:v>
                </c:pt>
                <c:pt idx="27">
                  <c:v>0.83605787350509697</c:v>
                </c:pt>
                <c:pt idx="28">
                  <c:v>0.84091450051169903</c:v>
                </c:pt>
                <c:pt idx="29">
                  <c:v>0.84576876762179798</c:v>
                </c:pt>
                <c:pt idx="30">
                  <c:v>0.85061897246949603</c:v>
                </c:pt>
                <c:pt idx="31">
                  <c:v>0.85546338041568903</c:v>
                </c:pt>
                <c:pt idx="32">
                  <c:v>0.86030022467759804</c:v>
                </c:pt>
                <c:pt idx="33">
                  <c:v>0.86512770649297699</c:v>
                </c:pt>
                <c:pt idx="34">
                  <c:v>0.86994399531988598</c:v>
                </c:pt>
                <c:pt idx="35">
                  <c:v>0.87474722907295299</c:v>
                </c:pt>
                <c:pt idx="36">
                  <c:v>0.87953551439701505</c:v>
                </c:pt>
                <c:pt idx="37">
                  <c:v>0.88430692697900204</c:v>
                </c:pt>
                <c:pt idx="38">
                  <c:v>0.88905951189893395</c:v>
                </c:pt>
                <c:pt idx="39">
                  <c:v>0.89379128402086705</c:v>
                </c:pt>
                <c:pt idx="40">
                  <c:v>0.89850022842461696</c:v>
                </c:pt>
                <c:pt idx="41">
                  <c:v>0.90318430087903701</c:v>
                </c:pt>
                <c:pt idx="42">
                  <c:v>0.90784142835763304</c:v>
                </c:pt>
                <c:pt idx="43">
                  <c:v>0.91246950959725803</c:v>
                </c:pt>
                <c:pt idx="44">
                  <c:v>0.91706641570059</c:v>
                </c:pt>
                <c:pt idx="45">
                  <c:v>0.92162999078307195</c:v>
                </c:pt>
                <c:pt idx="46">
                  <c:v>0.92615805266495999</c:v>
                </c:pt>
                <c:pt idx="47">
                  <c:v>0.93064839360908602</c:v>
                </c:pt>
                <c:pt idx="48">
                  <c:v>0.93509878110488898</c:v>
                </c:pt>
                <c:pt idx="49">
                  <c:v>0.93950695869925105</c:v>
                </c:pt>
                <c:pt idx="50">
                  <c:v>0.94387064687459898</c:v>
                </c:pt>
                <c:pt idx="51">
                  <c:v>0.94818754397471505</c:v>
                </c:pt>
                <c:pt idx="52">
                  <c:v>0.95245532717862302</c:v>
                </c:pt>
                <c:pt idx="53">
                  <c:v>0.95667165352288397</c:v>
                </c:pt>
                <c:pt idx="54">
                  <c:v>0.96083416097255503</c:v>
                </c:pt>
                <c:pt idx="55">
                  <c:v>0.96494046954105195</c:v>
                </c:pt>
                <c:pt idx="56">
                  <c:v>0.96898818245903096</c:v>
                </c:pt>
                <c:pt idx="57">
                  <c:v>0.97297488739240501</c:v>
                </c:pt>
                <c:pt idx="58">
                  <c:v>0.97689815770950394</c:v>
                </c:pt>
                <c:pt idx="59">
                  <c:v>0.98075555379733403</c:v>
                </c:pt>
                <c:pt idx="60">
                  <c:v>0.984544624426818</c:v>
                </c:pt>
                <c:pt idx="61">
                  <c:v>0.98826290816684004</c:v>
                </c:pt>
                <c:pt idx="62">
                  <c:v>0.99190793484680595</c:v>
                </c:pt>
                <c:pt idx="63">
                  <c:v>0.99547722706740105</c:v>
                </c:pt>
                <c:pt idx="64">
                  <c:v>0.998968301759113</c:v>
                </c:pt>
                <c:pt idx="65">
                  <c:v>1.0023786717880101</c:v>
                </c:pt>
                <c:pt idx="66">
                  <c:v>1.0057058476081999</c:v>
                </c:pt>
                <c:pt idx="67">
                  <c:v>1.00894734019248</c:v>
                </c:pt>
                <c:pt idx="68">
                  <c:v>1.0121014683985701</c:v>
                </c:pt>
                <c:pt idx="69">
                  <c:v>1.01516876743041</c:v>
                </c:pt>
                <c:pt idx="70">
                  <c:v>1.01815018474096</c:v>
                </c:pt>
                <c:pt idx="71">
                  <c:v>1.02104671075562</c:v>
                </c:pt>
                <c:pt idx="72">
                  <c:v>1.02385937772637</c:v>
                </c:pt>
                <c:pt idx="73">
                  <c:v>1.02658925858122</c:v>
                </c:pt>
                <c:pt idx="74">
                  <c:v>1.0292374657707599</c:v>
                </c:pt>
                <c:pt idx="75">
                  <c:v>1.03180515011342</c:v>
                </c:pt>
                <c:pt idx="76">
                  <c:v>1.034293499641</c:v>
                </c:pt>
                <c:pt idx="77">
                  <c:v>1.0367037384462801</c:v>
                </c:pt>
                <c:pt idx="78">
                  <c:v>1.0390371255340201</c:v>
                </c:pt>
                <c:pt idx="79">
                  <c:v>1.04129495367698</c:v>
                </c:pt>
                <c:pt idx="80">
                  <c:v>1.04347854827852</c:v>
                </c:pt>
                <c:pt idx="81">
                  <c:v>1.045589266243</c:v>
                </c:pt>
                <c:pt idx="82">
                  <c:v>1.0476284948555801</c:v>
                </c:pt>
                <c:pt idx="83">
                  <c:v>1.0495976506725899</c:v>
                </c:pt>
                <c:pt idx="84">
                  <c:v>1.0514981784238899</c:v>
                </c:pt>
                <c:pt idx="85">
                  <c:v>1.0533315499284299</c:v>
                </c:pt>
                <c:pt idx="86">
                  <c:v>1.05509926302421</c:v>
                </c:pt>
                <c:pt idx="87">
                  <c:v>1.0568028405138401</c:v>
                </c:pt>
                <c:pt idx="88">
                  <c:v>1.05844382912672</c:v>
                </c:pt>
                <c:pt idx="89">
                  <c:v>1.0600237984991201</c:v>
                </c:pt>
                <c:pt idx="90">
                  <c:v>1.0615443401729401</c:v>
                </c:pt>
                <c:pt idx="91">
                  <c:v>1.06300706661438</c:v>
                </c:pt>
                <c:pt idx="92">
                  <c:v>1.06441361025326</c:v>
                </c:pt>
                <c:pt idx="93">
                  <c:v>1.065765622544</c:v>
                </c:pt>
                <c:pt idx="94">
                  <c:v>1.06706477304915</c:v>
                </c:pt>
                <c:pt idx="95">
                  <c:v>1.0683127485462101</c:v>
                </c:pt>
                <c:pt idx="96">
                  <c:v>1.06951125215847</c:v>
                </c:pt>
                <c:pt idx="97">
                  <c:v>1.07066200251085</c:v>
                </c:pt>
                <c:pt idx="98">
                  <c:v>1.0717667329110601</c:v>
                </c:pt>
                <c:pt idx="99">
                  <c:v>1.0728271905571301</c:v>
                </c:pt>
                <c:pt idx="100">
                  <c:v>1.0738451357716301</c:v>
                </c:pt>
                <c:pt idx="101">
                  <c:v>1.07482234126331</c:v>
                </c:pt>
                <c:pt idx="102">
                  <c:v>1.0757605914167001</c:v>
                </c:pt>
                <c:pt idx="103">
                  <c:v>1.07666168161014</c:v>
                </c:pt>
                <c:pt idx="104">
                  <c:v>1.0775274175627301</c:v>
                </c:pt>
                <c:pt idx="105">
                  <c:v>1.0783596147107</c:v>
                </c:pt>
                <c:pt idx="106">
                  <c:v>1.07916009761356</c:v>
                </c:pt>
                <c:pt idx="107">
                  <c:v>1.0799306993904301</c:v>
                </c:pt>
                <c:pt idx="108">
                  <c:v>1.0806732611869601</c:v>
                </c:pt>
                <c:pt idx="109">
                  <c:v>1.0813896316731</c:v>
                </c:pt>
                <c:pt idx="110">
                  <c:v>1.08208166657211</c:v>
                </c:pt>
                <c:pt idx="111">
                  <c:v>1.0827512282209899</c:v>
                </c:pt>
                <c:pt idx="112">
                  <c:v>1.0834001851627399</c:v>
                </c:pt>
                <c:pt idx="113">
                  <c:v>1.0840304117705799</c:v>
                </c:pt>
                <c:pt idx="114">
                  <c:v>1.08464378790437</c:v>
                </c:pt>
                <c:pt idx="115">
                  <c:v>1.08524219859949</c:v>
                </c:pt>
                <c:pt idx="116">
                  <c:v>1.0858275337883201</c:v>
                </c:pt>
                <c:pt idx="117">
                  <c:v>1.08640168805454</c:v>
                </c:pt>
                <c:pt idx="118">
                  <c:v>1.08696656042035</c:v>
                </c:pt>
                <c:pt idx="119">
                  <c:v>1.0875240541668301</c:v>
                </c:pt>
                <c:pt idx="120">
                  <c:v>1.0880760766875801</c:v>
                </c:pt>
                <c:pt idx="121">
                  <c:v>1.0886245393756899</c:v>
                </c:pt>
                <c:pt idx="122">
                  <c:v>1.0891713575442701</c:v>
                </c:pt>
                <c:pt idx="123">
                  <c:v>1.0897181300566401</c:v>
                </c:pt>
                <c:pt idx="124">
                  <c:v>1.09026517705307</c:v>
                </c:pt>
                <c:pt idx="125">
                  <c:v>1.0908124986713601</c:v>
                </c:pt>
                <c:pt idx="126">
                  <c:v>1.09136009504937</c:v>
                </c:pt>
                <c:pt idx="127">
                  <c:v>1.09190796632503</c:v>
                </c:pt>
                <c:pt idx="128">
                  <c:v>1.0924561126363399</c:v>
                </c:pt>
                <c:pt idx="129">
                  <c:v>1.0930045341213701</c:v>
                </c:pt>
                <c:pt idx="130">
                  <c:v>1.0935532309182601</c:v>
                </c:pt>
                <c:pt idx="131">
                  <c:v>1.0941022031652301</c:v>
                </c:pt>
                <c:pt idx="132">
                  <c:v>1.0946514510005401</c:v>
                </c:pt>
                <c:pt idx="133">
                  <c:v>1.09520097456254</c:v>
                </c:pt>
                <c:pt idx="134">
                  <c:v>1.0957507739896599</c:v>
                </c:pt>
                <c:pt idx="135">
                  <c:v>1.0963008494203701</c:v>
                </c:pt>
                <c:pt idx="136">
                  <c:v>1.0968512009932401</c:v>
                </c:pt>
                <c:pt idx="137">
                  <c:v>1.0974018288468901</c:v>
                </c:pt>
                <c:pt idx="138">
                  <c:v>1.0979527331200201</c:v>
                </c:pt>
                <c:pt idx="139">
                  <c:v>1.0985039139513799</c:v>
                </c:pt>
                <c:pt idx="140">
                  <c:v>1.0990553714798199</c:v>
                </c:pt>
                <c:pt idx="141">
                  <c:v>1.09960710584424</c:v>
                </c:pt>
                <c:pt idx="142">
                  <c:v>1.10015911718361</c:v>
                </c:pt>
                <c:pt idx="143">
                  <c:v>1.10071140563697</c:v>
                </c:pt>
                <c:pt idx="144">
                  <c:v>1.10126397134345</c:v>
                </c:pt>
                <c:pt idx="145">
                  <c:v>1.10181681444221</c:v>
                </c:pt>
                <c:pt idx="146">
                  <c:v>1.10236993507252</c:v>
                </c:pt>
                <c:pt idx="147">
                  <c:v>1.1029233333737001</c:v>
                </c:pt>
                <c:pt idx="148">
                  <c:v>1.10347700948514</c:v>
                </c:pt>
                <c:pt idx="149">
                  <c:v>1.1040309635463099</c:v>
                </c:pt>
                <c:pt idx="150">
                  <c:v>1.1045851956967301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Microsoft_Excel_Worksheet3!$C$2:$C$10002</c:f>
              <c:numCache>
                <c:formatCode>General</c:formatCode>
                <c:ptCount val="10001"/>
                <c:pt idx="0">
                  <c:v>0.54957867492440504</c:v>
                </c:pt>
                <c:pt idx="1">
                  <c:v>0.55583890677893499</c:v>
                </c:pt>
                <c:pt idx="2">
                  <c:v>0.56216954206606695</c:v>
                </c:pt>
                <c:pt idx="3">
                  <c:v>0.56857130319094495</c:v>
                </c:pt>
                <c:pt idx="4">
                  <c:v>0.57504491323538798</c:v>
                </c:pt>
                <c:pt idx="5">
                  <c:v>0.58159109509721896</c:v>
                </c:pt>
                <c:pt idx="6">
                  <c:v>0.58821020642336697</c:v>
                </c:pt>
                <c:pt idx="7">
                  <c:v>0.594901116145236</c:v>
                </c:pt>
                <c:pt idx="8">
                  <c:v>0.60166224229031695</c:v>
                </c:pt>
                <c:pt idx="9">
                  <c:v>0.60849190624794403</c:v>
                </c:pt>
                <c:pt idx="10">
                  <c:v>0.61538833049990005</c:v>
                </c:pt>
                <c:pt idx="11">
                  <c:v>0.62234963643558106</c:v>
                </c:pt>
                <c:pt idx="12">
                  <c:v>0.62937384226251802</c:v>
                </c:pt>
                <c:pt idx="13">
                  <c:v>0.63645886102373395</c:v>
                </c:pt>
                <c:pt idx="14">
                  <c:v>0.643602498734131</c:v>
                </c:pt>
                <c:pt idx="15">
                  <c:v>0.65080245264891301</c:v>
                </c:pt>
                <c:pt idx="16">
                  <c:v>0.65805630967783801</c:v>
                </c:pt>
                <c:pt idx="17">
                  <c:v>0.66536154496000899</c:v>
                </c:pt>
                <c:pt idx="18">
                  <c:v>0.67271552061487305</c:v>
                </c:pt>
                <c:pt idx="19">
                  <c:v>0.68011548468612404</c:v>
                </c:pt>
                <c:pt idx="20">
                  <c:v>0.68755857029633105</c:v>
                </c:pt>
                <c:pt idx="21">
                  <c:v>0.69504179503134</c:v>
                </c:pt>
                <c:pt idx="22">
                  <c:v>0.70256206057482595</c:v>
                </c:pt>
                <c:pt idx="23">
                  <c:v>0.71011615261484395</c:v>
                </c:pt>
                <c:pt idx="24">
                  <c:v>0.71770074104580195</c:v>
                </c:pt>
                <c:pt idx="25">
                  <c:v>0.72531238049109203</c:v>
                </c:pt>
                <c:pt idx="26">
                  <c:v>0.73294751117351298</c:v>
                </c:pt>
                <c:pt idx="27">
                  <c:v>0.74060246016282605</c:v>
                </c:pt>
                <c:pt idx="28">
                  <c:v>0.74827344303213805</c:v>
                </c:pt>
                <c:pt idx="29">
                  <c:v>0.75595656595750005</c:v>
                </c:pt>
                <c:pt idx="30">
                  <c:v>0.76364782829803501</c:v>
                </c:pt>
                <c:pt idx="31">
                  <c:v>0.77134312569722696</c:v>
                </c:pt>
                <c:pt idx="32">
                  <c:v>0.77903825374962998</c:v>
                </c:pt>
                <c:pt idx="33">
                  <c:v>0.78672891228136699</c:v>
                </c:pt>
                <c:pt idx="34">
                  <c:v>0.79441071029725796</c:v>
                </c:pt>
                <c:pt idx="35">
                  <c:v>0.802079171652472</c:v>
                </c:pt>
                <c:pt idx="36">
                  <c:v>0.80972974151209398</c:v>
                </c:pt>
                <c:pt idx="37">
                  <c:v>0.81735779366810801</c:v>
                </c:pt>
                <c:pt idx="38">
                  <c:v>0.82495863878995501</c:v>
                </c:pt>
                <c:pt idx="39">
                  <c:v>0.832527533692063</c:v>
                </c:pt>
                <c:pt idx="40">
                  <c:v>0.84005969170953898</c:v>
                </c:pt>
                <c:pt idx="41">
                  <c:v>0.84755029428152096</c:v>
                </c:pt>
                <c:pt idx="42">
                  <c:v>0.85499450385034403</c:v>
                </c:pt>
                <c:pt idx="43">
                  <c:v>0.86238747819358896</c:v>
                </c:pt>
                <c:pt idx="44">
                  <c:v>0.86972438631489302</c:v>
                </c:pt>
                <c:pt idx="45">
                  <c:v>0.87700042602781503</c:v>
                </c:pt>
                <c:pt idx="46">
                  <c:v>0.88421084337440603</c:v>
                </c:pt>
                <c:pt idx="47">
                  <c:v>0.89135095402582698</c:v>
                </c:pt>
                <c:pt idx="48">
                  <c:v>0.89841616681523495</c:v>
                </c:pt>
                <c:pt idx="49">
                  <c:v>0.90540200955208705</c:v>
                </c:pt>
                <c:pt idx="50">
                  <c:v>0.91230415726019698</c:v>
                </c:pt>
                <c:pt idx="51">
                  <c:v>0.91911846296733202</c:v>
                </c:pt>
                <c:pt idx="52">
                  <c:v>0.92584099114929297</c:v>
                </c:pt>
                <c:pt idx="53">
                  <c:v>0.93246805389331899</c:v>
                </c:pt>
                <c:pt idx="54">
                  <c:v>0.93899624979075402</c:v>
                </c:pt>
                <c:pt idx="55">
                  <c:v>0.945422505493553</c:v>
                </c:pt>
                <c:pt idx="56">
                  <c:v>0.95174411976932904</c:v>
                </c:pt>
                <c:pt idx="57">
                  <c:v>0.95795880976169501</c:v>
                </c:pt>
                <c:pt idx="58">
                  <c:v>0.96406475900356703</c:v>
                </c:pt>
                <c:pt idx="59">
                  <c:v>0.97006066653969003</c:v>
                </c:pt>
                <c:pt idx="60">
                  <c:v>0.97594579629203404</c:v>
                </c:pt>
                <c:pt idx="61">
                  <c:v>0.981720025552972</c:v>
                </c:pt>
                <c:pt idx="62">
                  <c:v>0.98738389122650805</c:v>
                </c:pt>
                <c:pt idx="63">
                  <c:v>0.99293863217380396</c:v>
                </c:pt>
                <c:pt idx="64">
                  <c:v>0.99838622577958303</c:v>
                </c:pt>
                <c:pt idx="65">
                  <c:v>1.00102974463706</c:v>
                </c:pt>
                <c:pt idx="66">
                  <c:v>1.00245053096499</c:v>
                </c:pt>
                <c:pt idx="67">
                  <c:v>1.0038035321400101</c:v>
                </c:pt>
                <c:pt idx="68">
                  <c:v>1.0050791813576401</c:v>
                </c:pt>
                <c:pt idx="69">
                  <c:v>1.00626936140079</c:v>
                </c:pt>
                <c:pt idx="70">
                  <c:v>1.0073664855432201</c:v>
                </c:pt>
                <c:pt idx="71">
                  <c:v>1.0083633326633099</c:v>
                </c:pt>
                <c:pt idx="72">
                  <c:v>1.0092531220640799</c:v>
                </c:pt>
                <c:pt idx="73">
                  <c:v>1.0100295788447</c:v>
                </c:pt>
                <c:pt idx="74">
                  <c:v>1.0106869883035099</c:v>
                </c:pt>
                <c:pt idx="75">
                  <c:v>1.0112202383208</c:v>
                </c:pt>
                <c:pt idx="76">
                  <c:v>1.0116248492868301</c:v>
                </c:pt>
                <c:pt idx="77">
                  <c:v>1.0118969917455001</c:v>
                </c:pt>
                <c:pt idx="78">
                  <c:v>1.0120334924493399</c:v>
                </c:pt>
                <c:pt idx="79">
                  <c:v>1.0120318299309501</c:v>
                </c:pt>
                <c:pt idx="80">
                  <c:v>1.0118901209756701</c:v>
                </c:pt>
                <c:pt idx="81">
                  <c:v>1.0116070995306701</c:v>
                </c:pt>
                <c:pt idx="82">
                  <c:v>1.0111820896230901</c:v>
                </c:pt>
                <c:pt idx="83">
                  <c:v>1.0106149738043999</c:v>
                </c:pt>
                <c:pt idx="84">
                  <c:v>1.00990615851557</c:v>
                </c:pt>
                <c:pt idx="85">
                  <c:v>1.00905653760255</c:v>
                </c:pt>
                <c:pt idx="86">
                  <c:v>1.0080674550245801</c:v>
                </c:pt>
                <c:pt idx="87">
                  <c:v>1.0069406676065999</c:v>
                </c:pt>
                <c:pt idx="88">
                  <c:v>1.0056783085050101</c:v>
                </c:pt>
                <c:pt idx="89">
                  <c:v>1.00428285188944</c:v>
                </c:pt>
                <c:pt idx="90">
                  <c:v>1.0027570791990801</c:v>
                </c:pt>
                <c:pt idx="91">
                  <c:v>1.00110404721011</c:v>
                </c:pt>
                <c:pt idx="92">
                  <c:v>0.99932705805210098</c:v>
                </c:pt>
                <c:pt idx="93">
                  <c:v>0.99742963123297401</c:v>
                </c:pt>
                <c:pt idx="94">
                  <c:v>0.99541547767293403</c:v>
                </c:pt>
                <c:pt idx="95">
                  <c:v>0.993288475704038</c:v>
                </c:pt>
                <c:pt idx="96">
                  <c:v>0.99105264896157896</c:v>
                </c:pt>
                <c:pt idx="97">
                  <c:v>0.98871214607341895</c:v>
                </c:pt>
                <c:pt idx="98">
                  <c:v>0.98627122204153095</c:v>
                </c:pt>
                <c:pt idx="99">
                  <c:v>0.98373422120439702</c:v>
                </c:pt>
                <c:pt idx="100">
                  <c:v>0.98110556166784801</c:v>
                </c:pt>
                <c:pt idx="101">
                  <c:v>0.97838972109417499</c:v>
                </c:pt>
                <c:pt idx="102">
                  <c:v>0.97559122374376805</c:v>
                </c:pt>
                <c:pt idx="103">
                  <c:v>0.97271462866943803</c:v>
                </c:pt>
                <c:pt idx="104">
                  <c:v>0.969764518970193</c:v>
                </c:pt>
                <c:pt idx="105">
                  <c:v>0.96674549201832105</c:v>
                </c:pt>
                <c:pt idx="106">
                  <c:v>0.96366215058064197</c:v>
                </c:pt>
                <c:pt idx="107">
                  <c:v>0.96051909476171504</c:v>
                </c:pt>
                <c:pt idx="108">
                  <c:v>0.95732091470327796</c:v>
                </c:pt>
                <c:pt idx="109">
                  <c:v>0.95407218398036497</c:v>
                </c:pt>
                <c:pt idx="110">
                  <c:v>0.95077745364016897</c:v>
                </c:pt>
                <c:pt idx="111">
                  <c:v>0.94744124683490505</c:v>
                </c:pt>
                <c:pt idx="112">
                  <c:v>0.94406805400461702</c:v>
                </c:pt>
                <c:pt idx="113">
                  <c:v>0.94066232857007703</c:v>
                </c:pt>
                <c:pt idx="114">
                  <c:v>0.93722848309975604</c:v>
                </c:pt>
                <c:pt idx="115">
                  <c:v>0.93377088591820201</c:v>
                </c:pt>
                <c:pt idx="116">
                  <c:v>0.93029385812618604</c:v>
                </c:pt>
                <c:pt idx="117">
                  <c:v>0.92680167100566802</c:v>
                </c:pt>
                <c:pt idx="118">
                  <c:v>0.92329854378502096</c:v>
                </c:pt>
                <c:pt idx="119">
                  <c:v>0.919788641742041</c:v>
                </c:pt>
                <c:pt idx="120">
                  <c:v>0.91627607462418703</c:v>
                </c:pt>
                <c:pt idx="121">
                  <c:v>0.91276489536712002</c:v>
                </c:pt>
                <c:pt idx="122">
                  <c:v>0.90925909909412395</c:v>
                </c:pt>
                <c:pt idx="123">
                  <c:v>0.90576202182160903</c:v>
                </c:pt>
                <c:pt idx="124">
                  <c:v>0.902274547639767</c:v>
                </c:pt>
                <c:pt idx="125">
                  <c:v>0.89879692810811795</c:v>
                </c:pt>
                <c:pt idx="126">
                  <c:v>0.895329388189683</c:v>
                </c:pt>
                <c:pt idx="127">
                  <c:v>0.89187212908734104</c:v>
                </c:pt>
                <c:pt idx="128">
                  <c:v>0.88842533073055396</c:v>
                </c:pt>
                <c:pt idx="129">
                  <c:v>0.88498915396129296</c:v>
                </c:pt>
                <c:pt idx="130">
                  <c:v>0.88156374246039104</c:v>
                </c:pt>
                <c:pt idx="131">
                  <c:v>0.87814922444930099</c:v>
                </c:pt>
                <c:pt idx="132">
                  <c:v>0.87474571419696701</c:v>
                </c:pt>
                <c:pt idx="133">
                  <c:v>0.87135331335717503</c:v>
                </c:pt>
                <c:pt idx="134">
                  <c:v>0.86797211215803405</c:v>
                </c:pt>
                <c:pt idx="135">
                  <c:v>0.86460219046220799</c:v>
                </c:pt>
                <c:pt idx="136">
                  <c:v>0.86124361871384603</c:v>
                </c:pt>
                <c:pt idx="137">
                  <c:v>0.85789645878601695</c:v>
                </c:pt>
                <c:pt idx="138">
                  <c:v>0.85456076474053799</c:v>
                </c:pt>
                <c:pt idx="139">
                  <c:v>0.851236583510522</c:v>
                </c:pt>
                <c:pt idx="140">
                  <c:v>0.84792395551459798</c:v>
                </c:pt>
                <c:pt idx="141">
                  <c:v>0.84462291521060895</c:v>
                </c:pt>
                <c:pt idx="142">
                  <c:v>0.84133349159557702</c:v>
                </c:pt>
                <c:pt idx="143">
                  <c:v>0.83805570865790002</c:v>
                </c:pt>
                <c:pt idx="144">
                  <c:v>0.83478958578697504</c:v>
                </c:pt>
                <c:pt idx="145">
                  <c:v>0.83153513814482505</c:v>
                </c:pt>
                <c:pt idx="146">
                  <c:v>0.82829237700376401</c:v>
                </c:pt>
                <c:pt idx="147">
                  <c:v>0.82506131005363004</c:v>
                </c:pt>
                <c:pt idx="148">
                  <c:v>0.82184194168172997</c:v>
                </c:pt>
                <c:pt idx="149">
                  <c:v>0.818634273228252</c:v>
                </c:pt>
                <c:pt idx="150">
                  <c:v>0.81543830321962296</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Microsoft_Excel_Worksheet3!$D$2:$D$10002</c:f>
              <c:numCache>
                <c:formatCode>General</c:formatCode>
                <c:ptCount val="10001"/>
                <c:pt idx="0">
                  <c:v>0.91558254358463997</c:v>
                </c:pt>
                <c:pt idx="1">
                  <c:v>0.91654758966293104</c:v>
                </c:pt>
                <c:pt idx="2">
                  <c:v>0.91751513266770901</c:v>
                </c:pt>
                <c:pt idx="3">
                  <c:v>0.91848527351734999</c:v>
                </c:pt>
                <c:pt idx="4">
                  <c:v>0.91945812185334896</c:v>
                </c:pt>
                <c:pt idx="5">
                  <c:v>0.92043379700841099</c:v>
                </c:pt>
                <c:pt idx="6">
                  <c:v>0.92141251673056201</c:v>
                </c:pt>
                <c:pt idx="7">
                  <c:v>0.92239485733776905</c:v>
                </c:pt>
                <c:pt idx="8">
                  <c:v>0.92338148446465995</c:v>
                </c:pt>
                <c:pt idx="9">
                  <c:v>0.92437306414083198</c:v>
                </c:pt>
                <c:pt idx="10">
                  <c:v>0.92537026237623998</c:v>
                </c:pt>
                <c:pt idx="11">
                  <c:v>0.92637374472092204</c:v>
                </c:pt>
                <c:pt idx="12">
                  <c:v>0.92738417579547905</c:v>
                </c:pt>
                <c:pt idx="13">
                  <c:v>0.92840221878837104</c:v>
                </c:pt>
                <c:pt idx="14">
                  <c:v>0.92942853491562305</c:v>
                </c:pt>
                <c:pt idx="15">
                  <c:v>0.93046378283805997</c:v>
                </c:pt>
                <c:pt idx="16">
                  <c:v>0.93150861803062901</c:v>
                </c:pt>
                <c:pt idx="17">
                  <c:v>0.93256369209777001</c:v>
                </c:pt>
                <c:pt idx="18">
                  <c:v>0.93362965202807102</c:v>
                </c:pt>
                <c:pt idx="19">
                  <c:v>0.93470713938066696</c:v>
                </c:pt>
                <c:pt idx="20">
                  <c:v>0.93579678939496203</c:v>
                </c:pt>
                <c:pt idx="21">
                  <c:v>0.93689923001425401</c:v>
                </c:pt>
                <c:pt idx="22">
                  <c:v>0.93801508081269402</c:v>
                </c:pt>
                <c:pt idx="23">
                  <c:v>0.93914495181376401</c:v>
                </c:pt>
                <c:pt idx="24">
                  <c:v>0.94028944218701405</c:v>
                </c:pt>
                <c:pt idx="25">
                  <c:v>0.94144913880817205</c:v>
                </c:pt>
                <c:pt idx="26">
                  <c:v>0.94262461466593295</c:v>
                </c:pt>
                <c:pt idx="27">
                  <c:v>0.94381642709664604</c:v>
                </c:pt>
                <c:pt idx="28">
                  <c:v>0.94502511582583204</c:v>
                </c:pt>
                <c:pt idx="29">
                  <c:v>0.946251200792811</c:v>
                </c:pt>
                <c:pt idx="30">
                  <c:v>0.94749517973181996</c:v>
                </c:pt>
                <c:pt idx="31">
                  <c:v>0.94875752547964698</c:v>
                </c:pt>
                <c:pt idx="32">
                  <c:v>0.95003868297613403</c:v>
                </c:pt>
                <c:pt idx="33">
                  <c:v>0.95133906591972806</c:v>
                </c:pt>
                <c:pt idx="34">
                  <c:v>0.95265905303560094</c:v>
                </c:pt>
                <c:pt idx="35">
                  <c:v>0.95399898390872395</c:v>
                </c:pt>
                <c:pt idx="36">
                  <c:v>0.95535915432849206</c:v>
                </c:pt>
                <c:pt idx="37">
                  <c:v>0.956739811085206</c:v>
                </c:pt>
                <c:pt idx="38">
                  <c:v>0.95814114615171897</c:v>
                </c:pt>
                <c:pt idx="39">
                  <c:v>0.95956329017600395</c:v>
                </c:pt>
                <c:pt idx="40">
                  <c:v>0.96100630520220798</c:v>
                </c:pt>
                <c:pt idx="41">
                  <c:v>0.96247017652901601</c:v>
                </c:pt>
                <c:pt idx="42">
                  <c:v>0.96395480360501695</c:v>
                </c:pt>
                <c:pt idx="43">
                  <c:v>0.965459989851289</c:v>
                </c:pt>
                <c:pt idx="44">
                  <c:v>0.96698543129205905</c:v>
                </c:pt>
                <c:pt idx="45">
                  <c:v>0.96853070386520601</c:v>
                </c:pt>
                <c:pt idx="46">
                  <c:v>0.97009524927635504</c:v>
                </c:pt>
                <c:pt idx="47">
                  <c:v>0.97167835925385204</c:v>
                </c:pt>
                <c:pt idx="48">
                  <c:v>0.97327915805824705</c:v>
                </c:pt>
                <c:pt idx="49">
                  <c:v>0.97489658310012395</c:v>
                </c:pt>
                <c:pt idx="50">
                  <c:v>0.97652936352605302</c:v>
                </c:pt>
                <c:pt idx="51">
                  <c:v>0.97817599664599097</c:v>
                </c:pt>
                <c:pt idx="52">
                  <c:v>0.97983472209933298</c:v>
                </c:pt>
                <c:pt idx="53">
                  <c:v>0.98150349369386203</c:v>
                </c:pt>
                <c:pt idx="54">
                  <c:v>0.983179948905611</c:v>
                </c:pt>
                <c:pt idx="55">
                  <c:v>0.98486137610192104</c:v>
                </c:pt>
                <c:pt idx="56">
                  <c:v>0.98654467964858406</c:v>
                </c:pt>
                <c:pt idx="57">
                  <c:v>0.98822634318876701</c:v>
                </c:pt>
                <c:pt idx="58">
                  <c:v>0.98990239153912796</c:v>
                </c:pt>
                <c:pt idx="59">
                  <c:v>0.99156835183870395</c:v>
                </c:pt>
                <c:pt idx="60">
                  <c:v>0.99321921480738695</c:v>
                </c:pt>
                <c:pt idx="61">
                  <c:v>0.99484939721817001</c:v>
                </c:pt>
                <c:pt idx="62">
                  <c:v>0.99645270695058397</c:v>
                </c:pt>
                <c:pt idx="63">
                  <c:v>0.99802231225538895</c:v>
                </c:pt>
                <c:pt idx="64">
                  <c:v>0.99955071709873999</c:v>
                </c:pt>
                <c:pt idx="65">
                  <c:v>1.00372941667161</c:v>
                </c:pt>
                <c:pt idx="66">
                  <c:v>1.00897173543284</c:v>
                </c:pt>
                <c:pt idx="67">
                  <c:v>1.0141175067507999</c:v>
                </c:pt>
                <c:pt idx="68">
                  <c:v>1.01917281875332</c:v>
                </c:pt>
                <c:pt idx="69">
                  <c:v>1.0241468794513899</c:v>
                </c:pt>
                <c:pt idx="70">
                  <c:v>1.02904932173621</c:v>
                </c:pt>
                <c:pt idx="71">
                  <c:v>1.03388962269315</c:v>
                </c:pt>
                <c:pt idx="72">
                  <c:v>1.03867702010604</c:v>
                </c:pt>
                <c:pt idx="73">
                  <c:v>1.04342043828044</c:v>
                </c:pt>
                <c:pt idx="74">
                  <c:v>1.04812842473055</c:v>
                </c:pt>
                <c:pt idx="75">
                  <c:v>1.05280909880566</c:v>
                </c:pt>
                <c:pt idx="76">
                  <c:v>1.057470112714</c:v>
                </c:pt>
                <c:pt idx="77">
                  <c:v>1.0621186247965499</c:v>
                </c:pt>
                <c:pt idx="78">
                  <c:v>1.0667612843771901</c:v>
                </c:pt>
                <c:pt idx="79">
                  <c:v>1.0714042271053099</c:v>
                </c:pt>
                <c:pt idx="80">
                  <c:v>1.0760530794268199</c:v>
                </c:pt>
                <c:pt idx="81">
                  <c:v>1.0807129706679499</c:v>
                </c:pt>
                <c:pt idx="82">
                  <c:v>1.08538855117822</c:v>
                </c:pt>
                <c:pt idx="83">
                  <c:v>1.09008401503324</c:v>
                </c:pt>
                <c:pt idx="84">
                  <c:v>1.0948031259200499</c:v>
                </c:pt>
                <c:pt idx="85">
                  <c:v>1.0995492449915001</c:v>
                </c:pt>
                <c:pt idx="86">
                  <c:v>1.1043253596626601</c:v>
                </c:pt>
                <c:pt idx="87">
                  <c:v>1.10913411251204</c:v>
                </c:pt>
                <c:pt idx="88">
                  <c:v>1.1139778296320499</c:v>
                </c:pt>
                <c:pt idx="89">
                  <c:v>1.1188585479384401</c:v>
                </c:pt>
                <c:pt idx="90">
                  <c:v>1.12377804109173</c:v>
                </c:pt>
                <c:pt idx="91">
                  <c:v>1.12873784380471</c:v>
                </c:pt>
                <c:pt idx="92">
                  <c:v>1.1337392744081001</c:v>
                </c:pt>
                <c:pt idx="93">
                  <c:v>1.1387834556233301</c:v>
                </c:pt>
                <c:pt idx="94">
                  <c:v>1.1438713335503901</c:v>
                </c:pt>
                <c:pt idx="95">
                  <c:v>1.1490036949209601</c:v>
                </c:pt>
                <c:pt idx="96">
                  <c:v>1.15418118269712</c:v>
                </c:pt>
                <c:pt idx="97">
                  <c:v>1.15940431011496</c:v>
                </c:pt>
                <c:pt idx="98">
                  <c:v>1.1646734732836701</c:v>
                </c:pt>
                <c:pt idx="99">
                  <c:v>1.1699889624552999</c:v>
                </c:pt>
                <c:pt idx="100">
                  <c:v>1.175350972081</c:v>
                </c:pt>
                <c:pt idx="101">
                  <c:v>1.18075960976653</c:v>
                </c:pt>
                <c:pt idx="102">
                  <c:v>1.1862149042344901</c:v>
                </c:pt>
                <c:pt idx="103">
                  <c:v>1.19171681239464</c:v>
                </c:pt>
                <c:pt idx="104">
                  <c:v>1.19726522561618</c:v>
                </c:pt>
                <c:pt idx="105">
                  <c:v>1.20285997528807</c:v>
                </c:pt>
                <c:pt idx="106">
                  <c:v>1.2085008377465001</c:v>
                </c:pt>
                <c:pt idx="107">
                  <c:v>1.2141875386404699</c:v>
                </c:pt>
                <c:pt idx="108">
                  <c:v>1.2199197568000799</c:v>
                </c:pt>
                <c:pt idx="109">
                  <c:v>1.2256971276652999</c:v>
                </c:pt>
                <c:pt idx="110">
                  <c:v>1.2315192463268201</c:v>
                </c:pt>
                <c:pt idx="111">
                  <c:v>1.23738567022546</c:v>
                </c:pt>
                <c:pt idx="112">
                  <c:v>1.2432959215511401</c:v>
                </c:pt>
                <c:pt idx="113">
                  <c:v>1.24924948937822</c:v>
                </c:pt>
                <c:pt idx="114">
                  <c:v>1.25524583156989</c:v>
                </c:pt>
                <c:pt idx="115">
                  <c:v>1.2612843764805699</c:v>
                </c:pt>
                <c:pt idx="116">
                  <c:v>1.26736452448223</c:v>
                </c:pt>
                <c:pt idx="117">
                  <c:v>1.2734856493375299</c:v>
                </c:pt>
                <c:pt idx="118">
                  <c:v>1.2796470994403999</c:v>
                </c:pt>
                <c:pt idx="119">
                  <c:v>1.28584819894217</c:v>
                </c:pt>
                <c:pt idx="120">
                  <c:v>1.2920882487796299</c:v>
                </c:pt>
                <c:pt idx="121">
                  <c:v>1.2983665276196601</c:v>
                </c:pt>
                <c:pt idx="122">
                  <c:v>1.3046822927334101</c:v>
                </c:pt>
                <c:pt idx="123">
                  <c:v>1.3110348793228801</c:v>
                </c:pt>
                <c:pt idx="124">
                  <c:v>1.31742401401436</c:v>
                </c:pt>
                <c:pt idx="125">
                  <c:v>1.3238495482647299</c:v>
                </c:pt>
                <c:pt idx="126">
                  <c:v>1.33031136113432</c:v>
                </c:pt>
                <c:pt idx="127">
                  <c:v>1.3368093564535</c:v>
                </c:pt>
                <c:pt idx="128">
                  <c:v>1.3433434603391099</c:v>
                </c:pt>
                <c:pt idx="129">
                  <c:v>1.3499136190115699</c:v>
                </c:pt>
                <c:pt idx="130">
                  <c:v>1.35651979687164</c:v>
                </c:pt>
                <c:pt idx="131">
                  <c:v>1.36316197480183</c:v>
                </c:pt>
                <c:pt idx="132">
                  <c:v>1.3698401486626399</c:v>
                </c:pt>
                <c:pt idx="133">
                  <c:v>1.37655432795843</c:v>
                </c:pt>
                <c:pt idx="134">
                  <c:v>1.3833045346511399</c:v>
                </c:pt>
                <c:pt idx="135">
                  <c:v>1.3900908021032401</c:v>
                </c:pt>
                <c:pt idx="136">
                  <c:v>1.3969131741341201</c:v>
                </c:pt>
                <c:pt idx="137">
                  <c:v>1.4037717041758799</c:v>
                </c:pt>
                <c:pt idx="138">
                  <c:v>1.4106664545168199</c:v>
                </c:pt>
                <c:pt idx="139">
                  <c:v>1.41759749562219</c:v>
                </c:pt>
                <c:pt idx="140">
                  <c:v>1.42456490552336</c:v>
                </c:pt>
                <c:pt idx="141">
                  <c:v>1.4315687692674499</c:v>
                </c:pt>
                <c:pt idx="142">
                  <c:v>1.4386091784207999</c:v>
                </c:pt>
                <c:pt idx="143">
                  <c:v>1.4456862306201199</c:v>
                </c:pt>
                <c:pt idx="144">
                  <c:v>1.45280002916641</c:v>
                </c:pt>
                <c:pt idx="145">
                  <c:v>1.4599506826567099</c:v>
                </c:pt>
                <c:pt idx="146">
                  <c:v>1.46713830464997</c:v>
                </c:pt>
                <c:pt idx="147">
                  <c:v>1.4743630133633201</c:v>
                </c:pt>
                <c:pt idx="148">
                  <c:v>1.48162493139567</c:v>
                </c:pt>
                <c:pt idx="149">
                  <c:v>1.4889241854758499</c:v>
                </c:pt>
                <c:pt idx="150">
                  <c:v>1.49626090623287</c:v>
                </c:pt>
              </c:numCache>
            </c:numRef>
          </c:yVal>
          <c:smooth val="1"/>
        </c:ser>
        <c:dLbls>
          <c:showLegendKey val="0"/>
          <c:showVal val="0"/>
          <c:showCatName val="0"/>
          <c:showSerName val="0"/>
          <c:showPercent val="0"/>
          <c:showBubbleSize val="0"/>
        </c:dLbls>
        <c:axId val="615013008"/>
        <c:axId val="615013400"/>
      </c:scatterChart>
      <c:valAx>
        <c:axId val="615013008"/>
        <c:scaling>
          <c:orientation val="minMax"/>
          <c:max val="180"/>
          <c:min val="50"/>
        </c:scaling>
        <c:delete val="0"/>
        <c:axPos val="b"/>
        <c:title>
          <c:tx>
            <c:rich>
              <a:bodyPr/>
              <a:lstStyle/>
              <a:p>
                <a:pPr>
                  <a:defRPr sz="1700"/>
                </a:pPr>
                <a:r>
                  <a:rPr lang="en-US" sz="1700" dirty="0" smtClean="0"/>
                  <a:t>Recipient height (cm)</a:t>
                </a:r>
                <a:endParaRPr lang="en-US" sz="1700" dirty="0"/>
              </a:p>
            </c:rich>
          </c:tx>
          <c:layout>
            <c:manualLayout>
              <c:xMode val="edge"/>
              <c:yMode val="edge"/>
              <c:x val="0.43492625368731563"/>
              <c:y val="0.88582020997375333"/>
            </c:manualLayout>
          </c:layout>
          <c:overlay val="0"/>
        </c:title>
        <c:numFmt formatCode="#,##0" sourceLinked="0"/>
        <c:majorTickMark val="out"/>
        <c:minorTickMark val="none"/>
        <c:tickLblPos val="nextTo"/>
        <c:txPr>
          <a:bodyPr rot="0"/>
          <a:lstStyle/>
          <a:p>
            <a:pPr>
              <a:defRPr sz="1500" b="1"/>
            </a:pPr>
            <a:endParaRPr lang="en-US"/>
          </a:p>
        </c:txPr>
        <c:crossAx val="615013400"/>
        <c:crosses val="autoZero"/>
        <c:crossBetween val="midCat"/>
        <c:majorUnit val="10"/>
      </c:valAx>
      <c:valAx>
        <c:axId val="6150134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13008"/>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Microsoft_Excel_Worksheet4!$B$2:$B$10002</c:f>
              <c:numCache>
                <c:formatCode>General</c:formatCode>
                <c:ptCount val="10001"/>
                <c:pt idx="0">
                  <c:v>1.2982094000411399</c:v>
                </c:pt>
                <c:pt idx="1">
                  <c:v>1.20185833152975</c:v>
                </c:pt>
                <c:pt idx="2">
                  <c:v>1.11834424084385</c:v>
                </c:pt>
                <c:pt idx="3">
                  <c:v>1.0517556035329201</c:v>
                </c:pt>
                <c:pt idx="4">
                  <c:v>1.0052518175490901</c:v>
                </c:pt>
                <c:pt idx="5">
                  <c:v>0.98076357874262998</c:v>
                </c:pt>
                <c:pt idx="6">
                  <c:v>0.97422707352117999</c:v>
                </c:pt>
                <c:pt idx="7">
                  <c:v>0.98014843399603702</c:v>
                </c:pt>
                <c:pt idx="8">
                  <c:v>0.99354267433907095</c:v>
                </c:pt>
                <c:pt idx="9">
                  <c:v>1.00957715408752</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Microsoft_Excel_Worksheet4!$C$2:$C$10002</c:f>
              <c:numCache>
                <c:formatCode>General</c:formatCode>
                <c:ptCount val="10001"/>
                <c:pt idx="0">
                  <c:v>1.08754439639807</c:v>
                </c:pt>
                <c:pt idx="1">
                  <c:v>1.0615124050867999</c:v>
                </c:pt>
                <c:pt idx="2">
                  <c:v>1.03728003296344</c:v>
                </c:pt>
                <c:pt idx="3">
                  <c:v>1.0164674835009899</c:v>
                </c:pt>
                <c:pt idx="4">
                  <c:v>1.00152122384056</c:v>
                </c:pt>
                <c:pt idx="5">
                  <c:v>0.96449563309175601</c:v>
                </c:pt>
                <c:pt idx="6">
                  <c:v>0.94079977460840702</c:v>
                </c:pt>
                <c:pt idx="7">
                  <c:v>0.92559941771259802</c:v>
                </c:pt>
                <c:pt idx="8">
                  <c:v>0.91292201229956904</c:v>
                </c:pt>
                <c:pt idx="9">
                  <c:v>0.90021355702571804</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Microsoft_Excel_Worksheet4!$D$2:$D$10002</c:f>
              <c:numCache>
                <c:formatCode>General</c:formatCode>
                <c:ptCount val="10001"/>
                <c:pt idx="0">
                  <c:v>1.54968169753532</c:v>
                </c:pt>
                <c:pt idx="1">
                  <c:v>1.3607598386467701</c:v>
                </c:pt>
                <c:pt idx="2">
                  <c:v>1.2057436770044101</c:v>
                </c:pt>
                <c:pt idx="3">
                  <c:v>1.0882688010371799</c:v>
                </c:pt>
                <c:pt idx="4">
                  <c:v>1.0089963074478101</c:v>
                </c:pt>
                <c:pt idx="5">
                  <c:v>0.99730591242245803</c:v>
                </c:pt>
                <c:pt idx="6">
                  <c:v>1.0088420686290001</c:v>
                </c:pt>
                <c:pt idx="7">
                  <c:v>1.0379122266941401</c:v>
                </c:pt>
                <c:pt idx="8">
                  <c:v>1.0812829928882399</c:v>
                </c:pt>
                <c:pt idx="9">
                  <c:v>1.1322269278225701</c:v>
                </c:pt>
              </c:numCache>
            </c:numRef>
          </c:yVal>
          <c:smooth val="1"/>
        </c:ser>
        <c:dLbls>
          <c:showLegendKey val="0"/>
          <c:showVal val="0"/>
          <c:showCatName val="0"/>
          <c:showSerName val="0"/>
          <c:showPercent val="0"/>
          <c:showBubbleSize val="0"/>
        </c:dLbls>
        <c:axId val="615014184"/>
        <c:axId val="615014576"/>
      </c:scatterChart>
      <c:valAx>
        <c:axId val="615014184"/>
        <c:scaling>
          <c:orientation val="minMax"/>
          <c:max val="125"/>
          <c:min val="35"/>
        </c:scaling>
        <c:delete val="0"/>
        <c:axPos val="b"/>
        <c:title>
          <c:tx>
            <c:rich>
              <a:bodyPr/>
              <a:lstStyle/>
              <a:p>
                <a:pPr>
                  <a:defRPr sz="1700"/>
                </a:pPr>
                <a:r>
                  <a:rPr lang="en-US" sz="1700" dirty="0" smtClean="0"/>
                  <a:t>Estimated GFR</a:t>
                </a:r>
                <a:endParaRPr lang="en-US" sz="1700" dirty="0"/>
              </a:p>
            </c:rich>
          </c:tx>
          <c:layout>
            <c:manualLayout>
              <c:xMode val="edge"/>
              <c:yMode val="edge"/>
              <c:x val="0.4425811209439528"/>
              <c:y val="0.88582020997375333"/>
            </c:manualLayout>
          </c:layout>
          <c:overlay val="0"/>
        </c:title>
        <c:numFmt formatCode="#,##0" sourceLinked="0"/>
        <c:majorTickMark val="out"/>
        <c:minorTickMark val="none"/>
        <c:tickLblPos val="nextTo"/>
        <c:txPr>
          <a:bodyPr rot="0"/>
          <a:lstStyle/>
          <a:p>
            <a:pPr>
              <a:defRPr sz="1500" b="1"/>
            </a:pPr>
            <a:endParaRPr lang="en-US"/>
          </a:p>
        </c:txPr>
        <c:crossAx val="615014576"/>
        <c:crosses val="autoZero"/>
        <c:crossBetween val="midCat"/>
        <c:majorUnit val="10"/>
      </c:valAx>
      <c:valAx>
        <c:axId val="6150145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14184"/>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6666666666666671"/>
                  <c:y val="-6.666666666666666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0.58813000000000004</c:v>
                </c:pt>
                <c:pt idx="1">
                  <c:v>0.3281</c:v>
                </c:pt>
                <c:pt idx="2">
                  <c:v>6.9810000000000002E-3</c:v>
                </c:pt>
                <c:pt idx="3">
                  <c:v>7.6788999999999996E-2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Microsoft_Excel_Worksheet5!$B$2:$B$10002</c:f>
              <c:numCache>
                <c:formatCode>General</c:formatCode>
                <c:ptCount val="10001"/>
                <c:pt idx="0">
                  <c:v>1.13673039933168</c:v>
                </c:pt>
                <c:pt idx="1">
                  <c:v>1.1278963914817399</c:v>
                </c:pt>
                <c:pt idx="2">
                  <c:v>1.1191310364053599</c:v>
                </c:pt>
                <c:pt idx="3">
                  <c:v>1.1104338005730801</c:v>
                </c:pt>
                <c:pt idx="4">
                  <c:v>1.1018041546017301</c:v>
                </c:pt>
                <c:pt idx="5">
                  <c:v>1.09324157322222</c:v>
                </c:pt>
                <c:pt idx="6">
                  <c:v>1.0847515963368699</c:v>
                </c:pt>
                <c:pt idx="7">
                  <c:v>1.07636363637058</c:v>
                </c:pt>
                <c:pt idx="8">
                  <c:v>1.0681121524083901</c:v>
                </c:pt>
                <c:pt idx="9">
                  <c:v>1.06003053314573</c:v>
                </c:pt>
                <c:pt idx="10">
                  <c:v>1.05215114688308</c:v>
                </c:pt>
                <c:pt idx="11">
                  <c:v>1.0445054016145401</c:v>
                </c:pt>
                <c:pt idx="12">
                  <c:v>1.0371238146813699</c:v>
                </c:pt>
                <c:pt idx="13">
                  <c:v>1.03003609151944</c:v>
                </c:pt>
                <c:pt idx="14">
                  <c:v>1.02327121309602</c:v>
                </c:pt>
                <c:pt idx="15">
                  <c:v>1.0168575317044299</c:v>
                </c:pt>
                <c:pt idx="16">
                  <c:v>1.01082287486541</c:v>
                </c:pt>
                <c:pt idx="17">
                  <c:v>1.00519465717097</c:v>
                </c:pt>
                <c:pt idx="18">
                  <c:v>1</c:v>
                </c:pt>
                <c:pt idx="19">
                  <c:v>0.99525882266593302</c:v>
                </c:pt>
                <c:pt idx="20">
                  <c:v>0.99096311024211403</c:v>
                </c:pt>
                <c:pt idx="21">
                  <c:v>0.987098499423262</c:v>
                </c:pt>
                <c:pt idx="22">
                  <c:v>0.98365133438056895</c:v>
                </c:pt>
                <c:pt idx="23">
                  <c:v>0.98060861883184403</c:v>
                </c:pt>
                <c:pt idx="24">
                  <c:v>0.97795797082068303</c:v>
                </c:pt>
                <c:pt idx="25">
                  <c:v>0.97568758000057298</c:v>
                </c:pt>
                <c:pt idx="26">
                  <c:v>0.97378616723577405</c:v>
                </c:pt>
                <c:pt idx="27">
                  <c:v>0.97224294634541997</c:v>
                </c:pt>
                <c:pt idx="28">
                  <c:v>0.97104758783084699</c:v>
                </c:pt>
                <c:pt idx="29">
                  <c:v>0.97019018443859995</c:v>
                </c:pt>
                <c:pt idx="30">
                  <c:v>0.969661218423159</c:v>
                </c:pt>
                <c:pt idx="31">
                  <c:v>0.96945153038409204</c:v>
                </c:pt>
                <c:pt idx="32">
                  <c:v>0.96955228956230399</c:v>
                </c:pt>
                <c:pt idx="33">
                  <c:v>0.96995496548923898</c:v>
                </c:pt>
                <c:pt idx="34">
                  <c:v>0.97065130089151597</c:v>
                </c:pt>
                <c:pt idx="35">
                  <c:v>0.97163328576143904</c:v>
                </c:pt>
                <c:pt idx="36">
                  <c:v>0.972893132511361</c:v>
                </c:pt>
                <c:pt idx="37">
                  <c:v>0.97442325213679204</c:v>
                </c:pt>
                <c:pt idx="38">
                  <c:v>0.97621623131980895</c:v>
                </c:pt>
                <c:pt idx="39">
                  <c:v>0.97826481041039703</c:v>
                </c:pt>
                <c:pt idx="40">
                  <c:v>0.98056186222921504</c:v>
                </c:pt>
                <c:pt idx="41">
                  <c:v>0.98310037164076103</c:v>
                </c:pt>
                <c:pt idx="42">
                  <c:v>0.98587341585106003</c:v>
                </c:pt>
                <c:pt idx="43">
                  <c:v>0.98887414538896601</c:v>
                </c:pt>
                <c:pt idx="44">
                  <c:v>0.99209576573480196</c:v>
                </c:pt>
                <c:pt idx="45">
                  <c:v>0.995531519564539</c:v>
                </c:pt>
                <c:pt idx="46">
                  <c:v>0.99917466958194001</c:v>
                </c:pt>
                <c:pt idx="47">
                  <c:v>1.0030184819151899</c:v>
                </c:pt>
                <c:pt idx="48">
                  <c:v>1.00705621005839</c:v>
                </c:pt>
                <c:pt idx="49">
                  <c:v>1.0112810793420399</c:v>
                </c:pt>
                <c:pt idx="50">
                  <c:v>1.01568627192023</c:v>
                </c:pt>
                <c:pt idx="51">
                  <c:v>1.0202649122657299</c:v>
                </c:pt>
                <c:pt idx="52">
                  <c:v>1.0250100531674999</c:v>
                </c:pt>
                <c:pt idx="53">
                  <c:v>1.02991466222822</c:v>
                </c:pt>
                <c:pt idx="54">
                  <c:v>1.03497160886283</c:v>
                </c:pt>
                <c:pt idx="55">
                  <c:v>1.04017365180169</c:v>
                </c:pt>
                <c:pt idx="56">
                  <c:v>1.04551342710522</c:v>
                </c:pt>
                <c:pt idx="57">
                  <c:v>1.0509834366992299</c:v>
                </c:pt>
                <c:pt idx="58">
                  <c:v>1.05657603744329</c:v>
                </c:pt>
                <c:pt idx="59">
                  <c:v>1.06228343074663</c:v>
                </c:pt>
                <c:pt idx="60">
                  <c:v>1.06809765274878</c:v>
                </c:pt>
                <c:pt idx="61">
                  <c:v>1.0740105650843399</c:v>
                </c:pt>
                <c:pt idx="62">
                  <c:v>1.08001384625357</c:v>
                </c:pt>
                <c:pt idx="63">
                  <c:v>1.0860989836225601</c:v>
                </c:pt>
                <c:pt idx="64">
                  <c:v>1.09225726607865</c:v>
                </c:pt>
                <c:pt idx="65">
                  <c:v>1.09847977736876</c:v>
                </c:pt>
                <c:pt idx="66">
                  <c:v>1.1047573901497001</c:v>
                </c:pt>
                <c:pt idx="67">
                  <c:v>1.1110807607812601</c:v>
                </c:pt>
                <c:pt idx="68">
                  <c:v>1.1174419814023</c:v>
                </c:pt>
                <c:pt idx="69">
                  <c:v>1.1238396216331601</c:v>
                </c:pt>
                <c:pt idx="70">
                  <c:v>1.1302738899853899</c:v>
                </c:pt>
                <c:pt idx="71">
                  <c:v>1.1367449961643401</c:v>
                </c:pt>
                <c:pt idx="72">
                  <c:v>1.1432531510759401</c:v>
                </c:pt>
                <c:pt idx="73">
                  <c:v>1.1497985668336299</c:v>
                </c:pt>
                <c:pt idx="74">
                  <c:v>1.1563814567652699</c:v>
                </c:pt>
                <c:pt idx="75">
                  <c:v>1.1630020354200501</c:v>
                </c:pt>
                <c:pt idx="76">
                  <c:v>1.16966051857551</c:v>
                </c:pt>
                <c:pt idx="77">
                  <c:v>1.1763571232446</c:v>
                </c:pt>
                <c:pt idx="78">
                  <c:v>1.1830920676826799</c:v>
                </c:pt>
                <c:pt idx="79">
                  <c:v>1.1898655713947299</c:v>
                </c:pt>
                <c:pt idx="80">
                  <c:v>1.1966778551424</c:v>
                </c:pt>
                <c:pt idx="81">
                  <c:v>1.20352914095129</c:v>
                </c:pt>
                <c:pt idx="82">
                  <c:v>1.2104196521181401</c:v>
                </c:pt>
                <c:pt idx="83">
                  <c:v>1.2173496132181301</c:v>
                </c:pt>
                <c:pt idx="84">
                  <c:v>1.22431925011219</c:v>
                </c:pt>
                <c:pt idx="85">
                  <c:v>1.2313287899543399</c:v>
                </c:pt>
                <c:pt idx="86">
                  <c:v>1.23837846119915</c:v>
                </c:pt>
                <c:pt idx="87">
                  <c:v>1.24546849360912</c:v>
                </c:pt>
                <c:pt idx="88">
                  <c:v>1.2525991182622001</c:v>
                </c:pt>
                <c:pt idx="89">
                  <c:v>1.25977056755936</c:v>
                </c:pt>
                <c:pt idx="90">
                  <c:v>1.2669830752320601</c:v>
                </c:pt>
                <c:pt idx="91">
                  <c:v>1.27423687635</c:v>
                </c:pt>
                <c:pt idx="92">
                  <c:v>1.2815322073286699</c:v>
                </c:pt>
                <c:pt idx="93">
                  <c:v>1.2888693059370999</c:v>
                </c:pt>
                <c:pt idx="94">
                  <c:v>1.2962484113056301</c:v>
                </c:pt>
                <c:pt idx="95">
                  <c:v>1.3036697639336601</c:v>
                </c:pt>
                <c:pt idx="96">
                  <c:v>1.31113360569754</c:v>
                </c:pt>
                <c:pt idx="97">
                  <c:v>1.31864017985839</c:v>
                </c:pt>
                <c:pt idx="98">
                  <c:v>1.3261897310700901</c:v>
                </c:pt>
                <c:pt idx="99">
                  <c:v>1.3337825053871899</c:v>
                </c:pt>
                <c:pt idx="100">
                  <c:v>1.3414187502730199</c:v>
                </c:pt>
                <c:pt idx="101">
                  <c:v>1.3490987146076401</c:v>
                </c:pt>
                <c:pt idx="102">
                  <c:v>1.35682264869605</c:v>
                </c:pt>
                <c:pt idx="103">
                  <c:v>1.36459080427631</c:v>
                </c:pt>
                <c:pt idx="104">
                  <c:v>1.3724034345277101</c:v>
                </c:pt>
                <c:pt idx="105">
                  <c:v>1.3802607940791201</c:v>
                </c:pt>
                <c:pt idx="106">
                  <c:v>1.38816313901715</c:v>
                </c:pt>
                <c:pt idx="107">
                  <c:v>1.39611072689463</c:v>
                </c:pt>
                <c:pt idx="108">
                  <c:v>1.4041038167389099</c:v>
                </c:pt>
                <c:pt idx="109">
                  <c:v>1.41214266906035</c:v>
                </c:pt>
                <c:pt idx="110">
                  <c:v>1.42022754586081</c:v>
                </c:pt>
                <c:pt idx="111">
                  <c:v>1.42835871064215</c:v>
                </c:pt>
                <c:pt idx="112">
                  <c:v>1.4365364284148801</c:v>
                </c:pt>
                <c:pt idx="113">
                  <c:v>1.44476096570673</c:v>
                </c:pt>
                <c:pt idx="114">
                  <c:v>1.4530325905714001</c:v>
                </c:pt>
                <c:pt idx="115">
                  <c:v>1.4613515725972299</c:v>
                </c:pt>
                <c:pt idx="116">
                  <c:v>1.46971818291604</c:v>
                </c:pt>
                <c:pt idx="117">
                  <c:v>1.4781326942119699</c:v>
                </c:pt>
                <c:pt idx="118">
                  <c:v>1.4865953807303101</c:v>
                </c:pt>
                <c:pt idx="119">
                  <c:v>1.4951065182865</c:v>
                </c:pt>
                <c:pt idx="120">
                  <c:v>1.5036663842750699</c:v>
                </c:pt>
                <c:pt idx="121">
                  <c:v>1.5122752576787299</c:v>
                </c:pt>
                <c:pt idx="122">
                  <c:v>1.52093341907744</c:v>
                </c:pt>
                <c:pt idx="123">
                  <c:v>1.5296411506575001</c:v>
                </c:pt>
                <c:pt idx="124">
                  <c:v>1.53839873622087</c:v>
                </c:pt>
                <c:pt idx="125">
                  <c:v>1.5472064611942999</c:v>
                </c:pt>
                <c:pt idx="126">
                  <c:v>1.5560646126386899</c:v>
                </c:pt>
                <c:pt idx="127">
                  <c:v>1.56497347925845</c:v>
                </c:pt>
                <c:pt idx="128">
                  <c:v>1.57393335141089</c:v>
                </c:pt>
                <c:pt idx="129">
                  <c:v>1.5829445211156901</c:v>
                </c:pt>
                <c:pt idx="130">
                  <c:v>1.59200728206441</c:v>
                </c:pt>
                <c:pt idx="131">
                  <c:v>1.60112192963008</c:v>
                </c:pt>
                <c:pt idx="132">
                  <c:v>1.6102887608768</c:v>
                </c:pt>
                <c:pt idx="133">
                  <c:v>1.6195080745694399</c:v>
                </c:pt>
                <c:pt idx="134">
                  <c:v>1.62878017118343</c:v>
                </c:pt>
                <c:pt idx="135">
                  <c:v>1.6381053529144001</c:v>
                </c:pt>
                <c:pt idx="136">
                  <c:v>1.64748392368819</c:v>
                </c:pt>
                <c:pt idx="137">
                  <c:v>1.6569161891706901</c:v>
                </c:pt>
                <c:pt idx="138">
                  <c:v>1.66640245677781</c:v>
                </c:pt>
                <c:pt idx="139">
                  <c:v>1.6759430356854601</c:v>
                </c:pt>
                <c:pt idx="140">
                  <c:v>1.6855382368396801</c:v>
                </c:pt>
                <c:pt idx="141">
                  <c:v>1.69518837296678</c:v>
                </c:pt>
                <c:pt idx="142">
                  <c:v>1.70489375858347</c:v>
                </c:pt>
                <c:pt idx="143">
                  <c:v>1.7146547100071501</c:v>
                </c:pt>
                <c:pt idx="144">
                  <c:v>1.72447154536625</c:v>
                </c:pt>
                <c:pt idx="145">
                  <c:v>1.7343445846105501</c:v>
                </c:pt>
                <c:pt idx="146">
                  <c:v>1.7442741495216301</c:v>
                </c:pt>
                <c:pt idx="147">
                  <c:v>1.75426056372329</c:v>
                </c:pt>
                <c:pt idx="148">
                  <c:v>1.76430415269228</c:v>
                </c:pt>
                <c:pt idx="149">
                  <c:v>1.7744052437686999</c:v>
                </c:pt>
                <c:pt idx="150">
                  <c:v>1.78456416616673</c:v>
                </c:pt>
                <c:pt idx="151">
                  <c:v>1.7947812509854799</c:v>
                </c:pt>
                <c:pt idx="152">
                  <c:v>1.80505683121962</c:v>
                </c:pt>
                <c:pt idx="153">
                  <c:v>1.8153912417703499</c:v>
                </c:pt>
                <c:pt idx="154">
                  <c:v>1.8257848194561499</c:v>
                </c:pt>
                <c:pt idx="155">
                  <c:v>1.8362379030240199</c:v>
                </c:pt>
                <c:pt idx="156">
                  <c:v>1.84675083316032</c:v>
                </c:pt>
                <c:pt idx="157">
                  <c:v>1.8573239525018199</c:v>
                </c:pt>
                <c:pt idx="158">
                  <c:v>1.8679576056471601</c:v>
                </c:pt>
                <c:pt idx="159">
                  <c:v>1.87865213916775</c:v>
                </c:pt>
                <c:pt idx="160">
                  <c:v>1.8894079016193099</c:v>
                </c:pt>
                <c:pt idx="161">
                  <c:v>1.9002252435529901</c:v>
                </c:pt>
                <c:pt idx="162">
                  <c:v>1.91110451752711</c:v>
                </c:pt>
                <c:pt idx="163">
                  <c:v>1.9220460781183799</c:v>
                </c:pt>
                <c:pt idx="164">
                  <c:v>1.93305028193349</c:v>
                </c:pt>
                <c:pt idx="165">
                  <c:v>1.94411748762093</c:v>
                </c:pt>
                <c:pt idx="166">
                  <c:v>1.9552480558824901</c:v>
                </c:pt>
                <c:pt idx="167">
                  <c:v>1.96644234948506</c:v>
                </c:pt>
                <c:pt idx="168">
                  <c:v>1.9777007332723999</c:v>
                </c:pt>
                <c:pt idx="169">
                  <c:v>1.98902357417723</c:v>
                </c:pt>
                <c:pt idx="170">
                  <c:v>2.0004112412329702</c:v>
                </c:pt>
                <c:pt idx="171">
                  <c:v>2.0118641055857802</c:v>
                </c:pt>
                <c:pt idx="172">
                  <c:v>2.0233825405069199</c:v>
                </c:pt>
                <c:pt idx="173">
                  <c:v>2.0349669214045498</c:v>
                </c:pt>
                <c:pt idx="174">
                  <c:v>2.0466176258362401</c:v>
                </c:pt>
                <c:pt idx="175">
                  <c:v>2.05833503352103</c:v>
                </c:pt>
                <c:pt idx="176">
                  <c:v>2.0701195263521699</c:v>
                </c:pt>
                <c:pt idx="177">
                  <c:v>2.08197148840922</c:v>
                </c:pt>
                <c:pt idx="178">
                  <c:v>2.0938913059706001</c:v>
                </c:pt>
                <c:pt idx="179">
                  <c:v>2.10587936752641</c:v>
                </c:pt>
                <c:pt idx="180">
                  <c:v>2.1179360637909701</c:v>
                </c:pt>
                <c:pt idx="181">
                  <c:v>2.1300617877154702</c:v>
                </c:pt>
                <c:pt idx="182">
                  <c:v>2.1422569345007898</c:v>
                </c:pt>
                <c:pt idx="183">
                  <c:v>2.1545219016105701</c:v>
                </c:pt>
                <c:pt idx="184">
                  <c:v>2.1668570887840302</c:v>
                </c:pt>
                <c:pt idx="185">
                  <c:v>2.17926289804877</c:v>
                </c:pt>
                <c:pt idx="186">
                  <c:v>2.1917397337343898</c:v>
                </c:pt>
                <c:pt idx="187">
                  <c:v>2.2042880024852298</c:v>
                </c:pt>
                <c:pt idx="188">
                  <c:v>2.2169081132738699</c:v>
                </c:pt>
                <c:pt idx="189">
                  <c:v>2.22960047741411</c:v>
                </c:pt>
                <c:pt idx="190">
                  <c:v>2.2423655085749399</c:v>
                </c:pt>
                <c:pt idx="191">
                  <c:v>2.2552036227936401</c:v>
                </c:pt>
                <c:pt idx="192">
                  <c:v>2.2681152384891798</c:v>
                </c:pt>
                <c:pt idx="193">
                  <c:v>2.2811007764763702</c:v>
                </c:pt>
                <c:pt idx="194">
                  <c:v>2.2941606599791502</c:v>
                </c:pt>
                <c:pt idx="195">
                  <c:v>2.3072953146446098</c:v>
                </c:pt>
                <c:pt idx="196">
                  <c:v>2.3205051685565601</c:v>
                </c:pt>
                <c:pt idx="197">
                  <c:v>2.33379065224999</c:v>
                </c:pt>
                <c:pt idx="198">
                  <c:v>2.3471521987246802</c:v>
                </c:pt>
                <c:pt idx="199">
                  <c:v>2.36059024345932</c:v>
                </c:pt>
                <c:pt idx="200">
                  <c:v>2.3741052244261298</c:v>
                </c:pt>
                <c:pt idx="201">
                  <c:v>2.3876975821045101</c:v>
                </c:pt>
                <c:pt idx="202">
                  <c:v>2.4013677594960301</c:v>
                </c:pt>
                <c:pt idx="203">
                  <c:v>2.4151162021381301</c:v>
                </c:pt>
                <c:pt idx="204">
                  <c:v>2.4289433581195201</c:v>
                </c:pt>
                <c:pt idx="205">
                  <c:v>2.4428496780941198</c:v>
                </c:pt>
                <c:pt idx="206">
                  <c:v>2.4568356152958799</c:v>
                </c:pt>
                <c:pt idx="207">
                  <c:v>2.4709016255537599</c:v>
                </c:pt>
                <c:pt idx="208">
                  <c:v>2.4850481673065001</c:v>
                </c:pt>
                <c:pt idx="209">
                  <c:v>2.4992757016173899</c:v>
                </c:pt>
                <c:pt idx="210">
                  <c:v>2.5135846921893701</c:v>
                </c:pt>
                <c:pt idx="211">
                  <c:v>2.5279756053804401</c:v>
                </c:pt>
                <c:pt idx="212">
                  <c:v>2.5424489102185199</c:v>
                </c:pt>
                <c:pt idx="213">
                  <c:v>2.5570050784165699</c:v>
                </c:pt>
                <c:pt idx="214">
                  <c:v>2.57164458438865</c:v>
                </c:pt>
                <c:pt idx="215">
                  <c:v>2.58636790526467</c:v>
                </c:pt>
                <c:pt idx="216">
                  <c:v>2.60117552090649</c:v>
                </c:pt>
                <c:pt idx="217">
                  <c:v>2.61606791392287</c:v>
                </c:pt>
                <c:pt idx="218">
                  <c:v>2.6310455696860302</c:v>
                </c:pt>
                <c:pt idx="219">
                  <c:v>2.646108976347</c:v>
                </c:pt>
                <c:pt idx="220">
                  <c:v>2.6612586248513499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Microsoft_Excel_Worksheet5!$C$2:$C$10002</c:f>
              <c:numCache>
                <c:formatCode>General</c:formatCode>
                <c:ptCount val="10001"/>
                <c:pt idx="0">
                  <c:v>1.0072650100060601</c:v>
                </c:pt>
                <c:pt idx="1">
                  <c:v>1.00665003979644</c:v>
                </c:pt>
                <c:pt idx="2">
                  <c:v>1.0060352060962601</c:v>
                </c:pt>
                <c:pt idx="3">
                  <c:v>1.0054204572583101</c:v>
                </c:pt>
                <c:pt idx="4">
                  <c:v>1.00480572558976</c:v>
                </c:pt>
                <c:pt idx="5">
                  <c:v>1.0041909205652</c:v>
                </c:pt>
                <c:pt idx="6">
                  <c:v>1.00357764768977</c:v>
                </c:pt>
                <c:pt idx="7">
                  <c:v>1.00297440653151</c:v>
                </c:pt>
                <c:pt idx="8">
                  <c:v>1.00239144498669</c:v>
                </c:pt>
                <c:pt idx="9">
                  <c:v>1.0018390535526001</c:v>
                </c:pt>
                <c:pt idx="10">
                  <c:v>1.00132758770921</c:v>
                </c:pt>
                <c:pt idx="11">
                  <c:v>1.0008674943943601</c:v>
                </c:pt>
                <c:pt idx="12">
                  <c:v>1.00046934349149</c:v>
                </c:pt>
                <c:pt idx="13">
                  <c:v>1.0001438654966599</c:v>
                </c:pt>
                <c:pt idx="14">
                  <c:v>0.99990199686247005</c:v>
                </c:pt>
                <c:pt idx="15">
                  <c:v>0.99975493496124601</c:v>
                </c:pt>
                <c:pt idx="16">
                  <c:v>0.999714205211512</c:v>
                </c:pt>
                <c:pt idx="17">
                  <c:v>0.99979174373059498</c:v>
                </c:pt>
                <c:pt idx="18">
                  <c:v>1</c:v>
                </c:pt>
                <c:pt idx="19">
                  <c:v>0.99019384510193498</c:v>
                </c:pt>
                <c:pt idx="20">
                  <c:v>0.98118100699158595</c:v>
                </c:pt>
                <c:pt idx="21">
                  <c:v>0.97292463390440098</c:v>
                </c:pt>
                <c:pt idx="22">
                  <c:v>0.96539006669528504</c:v>
                </c:pt>
                <c:pt idx="23">
                  <c:v>0.95854464248757598</c:v>
                </c:pt>
                <c:pt idx="24">
                  <c:v>0.95235751129192203</c:v>
                </c:pt>
                <c:pt idx="25">
                  <c:v>0.94679946433826001</c:v>
                </c:pt>
                <c:pt idx="26">
                  <c:v>0.94184277301855601</c:v>
                </c:pt>
                <c:pt idx="27">
                  <c:v>0.93746103748910203</c:v>
                </c:pt>
                <c:pt idx="28">
                  <c:v>0.93362904413198899</c:v>
                </c:pt>
                <c:pt idx="29">
                  <c:v>0.93032263122853898</c:v>
                </c:pt>
                <c:pt idx="30">
                  <c:v>0.92751856235575203</c:v>
                </c:pt>
                <c:pt idx="31">
                  <c:v>0.92519440718221901</c:v>
                </c:pt>
                <c:pt idx="32">
                  <c:v>0.92332842951414396</c:v>
                </c:pt>
                <c:pt idx="33">
                  <c:v>0.92189948262551302</c:v>
                </c:pt>
                <c:pt idx="34">
                  <c:v>0.92088691209826701</c:v>
                </c:pt>
                <c:pt idx="35">
                  <c:v>0.92027046659565903</c:v>
                </c:pt>
                <c:pt idx="36">
                  <c:v>0.92003021718939004</c:v>
                </c:pt>
                <c:pt idx="37">
                  <c:v>0.92014648605012905</c:v>
                </c:pt>
                <c:pt idx="38">
                  <c:v>0.92059978547932397</c:v>
                </c:pt>
                <c:pt idx="39">
                  <c:v>0.92137076839163301</c:v>
                </c:pt>
                <c:pt idx="40">
                  <c:v>0.922440191432085</c:v>
                </c:pt>
                <c:pt idx="41">
                  <c:v>0.92378889190727198</c:v>
                </c:pt>
                <c:pt idx="42">
                  <c:v>0.92539777960181302</c:v>
                </c:pt>
                <c:pt idx="43">
                  <c:v>0.92724784431791996</c:v>
                </c:pt>
                <c:pt idx="44">
                  <c:v>0.92932017960094104</c:v>
                </c:pt>
                <c:pt idx="45">
                  <c:v>0.93159602259161201</c:v>
                </c:pt>
                <c:pt idx="46">
                  <c:v>0.93405680928627999</c:v>
                </c:pt>
                <c:pt idx="47">
                  <c:v>0.93668424371913195</c:v>
                </c:pt>
                <c:pt idx="48">
                  <c:v>0.93946037875671695</c:v>
                </c:pt>
                <c:pt idx="49">
                  <c:v>0.94236770538623105</c:v>
                </c:pt>
                <c:pt idx="50">
                  <c:v>0.945389246670853</c:v>
                </c:pt>
                <c:pt idx="51">
                  <c:v>0.94850865202776802</c:v>
                </c:pt>
                <c:pt idx="52">
                  <c:v>0.95171028723731799</c:v>
                </c:pt>
                <c:pt idx="53">
                  <c:v>0.95497931567082694</c:v>
                </c:pt>
                <c:pt idx="54">
                  <c:v>0.95830176664888</c:v>
                </c:pt>
                <c:pt idx="55">
                  <c:v>0.96166458758671702</c:v>
                </c:pt>
                <c:pt idx="56">
                  <c:v>0.96505567758169097</c:v>
                </c:pt>
                <c:pt idx="57">
                  <c:v>0.96846390124911497</c:v>
                </c:pt>
                <c:pt idx="58">
                  <c:v>0.971879082799186</c:v>
                </c:pt>
                <c:pt idx="59">
                  <c:v>0.97529198145227203</c:v>
                </c:pt>
                <c:pt idx="60">
                  <c:v>0.97869425021446399</c:v>
                </c:pt>
                <c:pt idx="61">
                  <c:v>0.98207838071309805</c:v>
                </c:pt>
                <c:pt idx="62">
                  <c:v>0.98543763719312405</c:v>
                </c:pt>
                <c:pt idx="63">
                  <c:v>0.98876598290567497</c:v>
                </c:pt>
                <c:pt idx="64">
                  <c:v>0.99205800201425398</c:v>
                </c:pt>
                <c:pt idx="65">
                  <c:v>0.99530881985473196</c:v>
                </c:pt>
                <c:pt idx="66">
                  <c:v>0.99851402397314604</c:v>
                </c:pt>
                <c:pt idx="67">
                  <c:v>1.0016695878891799</c:v>
                </c:pt>
                <c:pt idx="68">
                  <c:v>1.0047730665707999</c:v>
                </c:pt>
                <c:pt idx="69">
                  <c:v>1.0078271681245199</c:v>
                </c:pt>
                <c:pt idx="70">
                  <c:v>1.01083563410475</c:v>
                </c:pt>
                <c:pt idx="71">
                  <c:v>1.0138019393508899</c:v>
                </c:pt>
                <c:pt idx="72">
                  <c:v>1.0167293056497799</c:v>
                </c:pt>
                <c:pt idx="73">
                  <c:v>1.01962071640189</c:v>
                </c:pt>
                <c:pt idx="74">
                  <c:v>1.0224789317224099</c:v>
                </c:pt>
                <c:pt idx="75">
                  <c:v>1.02530650355169</c:v>
                </c:pt>
                <c:pt idx="76">
                  <c:v>1.02810579046499</c:v>
                </c:pt>
                <c:pt idx="77">
                  <c:v>1.0308789719643801</c:v>
                </c:pt>
                <c:pt idx="78">
                  <c:v>1.0336280621073799</c:v>
                </c:pt>
                <c:pt idx="79">
                  <c:v>1.03635492238299</c:v>
                </c:pt>
                <c:pt idx="80">
                  <c:v>1.0390612737873799</c:v>
                </c:pt>
                <c:pt idx="81">
                  <c:v>1.04174870808317</c:v>
                </c:pt>
                <c:pt idx="82">
                  <c:v>1.04441869824818</c:v>
                </c:pt>
                <c:pt idx="83">
                  <c:v>1.04707260813601</c:v>
                </c:pt>
                <c:pt idx="84">
                  <c:v>1.04971170138107</c:v>
                </c:pt>
                <c:pt idx="85">
                  <c:v>1.05233714958776</c:v>
                </c:pt>
                <c:pt idx="86">
                  <c:v>1.05495003984723</c:v>
                </c:pt>
                <c:pt idx="87">
                  <c:v>1.0575513816270501</c:v>
                </c:pt>
                <c:pt idx="88">
                  <c:v>1.06014211307906</c:v>
                </c:pt>
                <c:pt idx="89">
                  <c:v>1.06272310681004</c:v>
                </c:pt>
                <c:pt idx="90">
                  <c:v>1.0652951751579101</c:v>
                </c:pt>
                <c:pt idx="91">
                  <c:v>1.06785907501427</c:v>
                </c:pt>
                <c:pt idx="92">
                  <c:v>1.0704155122315</c:v>
                </c:pt>
                <c:pt idx="93">
                  <c:v>1.0729651456501801</c:v>
                </c:pt>
                <c:pt idx="94">
                  <c:v>1.07550859077992</c:v>
                </c:pt>
                <c:pt idx="95">
                  <c:v>1.0780464231642499</c:v>
                </c:pt>
                <c:pt idx="96">
                  <c:v>1.08057918145764</c:v>
                </c:pt>
                <c:pt idx="97">
                  <c:v>1.0831073702402301</c:v>
                </c:pt>
                <c:pt idx="98">
                  <c:v>1.0856314625941801</c:v>
                </c:pt>
                <c:pt idx="99">
                  <c:v>1.0881519024625801</c:v>
                </c:pt>
                <c:pt idx="100">
                  <c:v>1.09066910681094</c:v>
                </c:pt>
                <c:pt idx="101">
                  <c:v>1.09318346760868</c:v>
                </c:pt>
                <c:pt idx="102">
                  <c:v>1.0956953536468601</c:v>
                </c:pt>
                <c:pt idx="103">
                  <c:v>1.0982051122068699</c:v>
                </c:pt>
                <c:pt idx="104">
                  <c:v>1.1007130705932799</c:v>
                </c:pt>
                <c:pt idx="105">
                  <c:v>1.10321953754286</c:v>
                </c:pt>
                <c:pt idx="106">
                  <c:v>1.1057248045208601</c:v>
                </c:pt>
                <c:pt idx="107">
                  <c:v>1.10822914691429</c:v>
                </c:pt>
                <c:pt idx="108">
                  <c:v>1.11073282513129</c:v>
                </c:pt>
                <c:pt idx="109">
                  <c:v>1.1132360856147001</c:v>
                </c:pt>
                <c:pt idx="110">
                  <c:v>1.1157391617773</c:v>
                </c:pt>
                <c:pt idx="111">
                  <c:v>1.1182422748652501</c:v>
                </c:pt>
                <c:pt idx="112">
                  <c:v>1.12074563475609</c:v>
                </c:pt>
                <c:pt idx="113">
                  <c:v>1.1232494406966</c:v>
                </c:pt>
                <c:pt idx="114">
                  <c:v>1.12575388198569</c:v>
                </c:pt>
                <c:pt idx="115">
                  <c:v>1.1282591386067999</c:v>
                </c:pt>
                <c:pt idx="116">
                  <c:v>1.1307653818141099</c:v>
                </c:pt>
                <c:pt idx="117">
                  <c:v>1.1332727746761799</c:v>
                </c:pt>
                <c:pt idx="118">
                  <c:v>1.1357814725805599</c:v>
                </c:pt>
                <c:pt idx="119">
                  <c:v>1.13829162370253</c:v>
                </c:pt>
                <c:pt idx="120">
                  <c:v>1.14080336944079</c:v>
                </c:pt>
                <c:pt idx="121">
                  <c:v>1.14331684482273</c:v>
                </c:pt>
                <c:pt idx="122">
                  <c:v>1.1458321788816901</c:v>
                </c:pt>
                <c:pt idx="123">
                  <c:v>1.1483494950083599</c:v>
                </c:pt>
                <c:pt idx="124">
                  <c:v>1.1508689112783099</c:v>
                </c:pt>
                <c:pt idx="125">
                  <c:v>1.15339054075757</c:v>
                </c:pt>
                <c:pt idx="126">
                  <c:v>1.1559144917877899</c:v>
                </c:pt>
                <c:pt idx="127">
                  <c:v>1.15844086825257</c:v>
                </c:pt>
                <c:pt idx="128">
                  <c:v>1.16096976982647</c:v>
                </c:pt>
                <c:pt idx="129">
                  <c:v>1.1635012922077801</c:v>
                </c:pt>
                <c:pt idx="130">
                  <c:v>1.16603552733644</c:v>
                </c:pt>
                <c:pt idx="131">
                  <c:v>1.16857256359803</c:v>
                </c:pt>
                <c:pt idx="132">
                  <c:v>1.17111248601495</c:v>
                </c:pt>
                <c:pt idx="133">
                  <c:v>1.1736553764256501</c:v>
                </c:pt>
                <c:pt idx="134">
                  <c:v>1.17620131365278</c:v>
                </c:pt>
                <c:pt idx="135">
                  <c:v>1.1787503736609899</c:v>
                </c:pt>
                <c:pt idx="136">
                  <c:v>1.1813026297052001</c:v>
                </c:pt>
                <c:pt idx="137">
                  <c:v>1.1838581524698899</c:v>
                </c:pt>
                <c:pt idx="138">
                  <c:v>1.1864170102000799</c:v>
                </c:pt>
                <c:pt idx="139">
                  <c:v>1.1889792688245799</c:v>
                </c:pt>
                <c:pt idx="140">
                  <c:v>1.191544992072</c:v>
                </c:pt>
                <c:pt idx="141">
                  <c:v>1.1941142415800501</c:v>
                </c:pt>
                <c:pt idx="142">
                  <c:v>1.1966870769984099</c:v>
                </c:pt>
                <c:pt idx="143">
                  <c:v>1.1992635560859</c:v>
                </c:pt>
                <c:pt idx="144">
                  <c:v>1.2018437348020401</c:v>
                </c:pt>
                <c:pt idx="145">
                  <c:v>1.2044276673934899</c:v>
                </c:pt>
                <c:pt idx="146">
                  <c:v>1.20701540647562</c:v>
                </c:pt>
                <c:pt idx="147">
                  <c:v>1.2096070031096899</c:v>
                </c:pt>
                <c:pt idx="148">
                  <c:v>1.2122025068757301</c:v>
                </c:pt>
                <c:pt idx="149">
                  <c:v>1.21480196594145</c:v>
                </c:pt>
                <c:pt idx="150">
                  <c:v>1.2174054271274299</c:v>
                </c:pt>
                <c:pt idx="151">
                  <c:v>1.22001293596896</c:v>
                </c:pt>
                <c:pt idx="152">
                  <c:v>1.22262453677439</c:v>
                </c:pt>
                <c:pt idx="153">
                  <c:v>1.22524027268058</c:v>
                </c:pt>
                <c:pt idx="154">
                  <c:v>1.2278601857053799</c:v>
                </c:pt>
                <c:pt idx="155">
                  <c:v>1.2304843167974699</c:v>
                </c:pt>
                <c:pt idx="156">
                  <c:v>1.2331127058835201</c:v>
                </c:pt>
                <c:pt idx="157">
                  <c:v>1.2357453919130601</c:v>
                </c:pt>
                <c:pt idx="158">
                  <c:v>1.2383824129010601</c:v>
                </c:pt>
                <c:pt idx="159">
                  <c:v>1.24102380596836</c:v>
                </c:pt>
                <c:pt idx="160">
                  <c:v>1.2436696073800699</c:v>
                </c:pt>
                <c:pt idx="161">
                  <c:v>1.2463198525821</c:v>
                </c:pt>
                <c:pt idx="162">
                  <c:v>1.2489745762359901</c:v>
                </c:pt>
                <c:pt idx="163">
                  <c:v>1.25163381225183</c:v>
                </c:pt>
                <c:pt idx="164">
                  <c:v>1.25429759381982</c:v>
                </c:pt>
                <c:pt idx="165">
                  <c:v>1.25696595344019</c:v>
                </c:pt>
                <c:pt idx="166">
                  <c:v>1.2596389229517799</c:v>
                </c:pt>
                <c:pt idx="167">
                  <c:v>1.26231653355915</c:v>
                </c:pt>
                <c:pt idx="168">
                  <c:v>1.2649988158585801</c:v>
                </c:pt>
                <c:pt idx="169">
                  <c:v>1.26768579986276</c:v>
                </c:pt>
                <c:pt idx="170">
                  <c:v>1.2703775150243499</c:v>
                </c:pt>
                <c:pt idx="171">
                  <c:v>1.27307399025849</c:v>
                </c:pt>
                <c:pt idx="172">
                  <c:v>1.2757752539643401</c:v>
                </c:pt>
                <c:pt idx="173">
                  <c:v>1.2784813340454699</c:v>
                </c:pt>
                <c:pt idx="174">
                  <c:v>1.28119225792957</c:v>
                </c:pt>
                <c:pt idx="175">
                  <c:v>1.2839080525870801</c:v>
                </c:pt>
                <c:pt idx="176">
                  <c:v>1.28662874454919</c:v>
                </c:pt>
                <c:pt idx="177">
                  <c:v>1.28935435992486</c:v>
                </c:pt>
                <c:pt idx="178">
                  <c:v>1.2920849244171899</c:v>
                </c:pt>
                <c:pt idx="179">
                  <c:v>1.29482046333918</c:v>
                </c:pt>
                <c:pt idx="180">
                  <c:v>1.2975610016286301</c:v>
                </c:pt>
                <c:pt idx="181">
                  <c:v>1.30030656386252</c:v>
                </c:pt>
                <c:pt idx="182">
                  <c:v>1.30305717427075</c:v>
                </c:pt>
                <c:pt idx="183">
                  <c:v>1.3058128567493199</c:v>
                </c:pt>
                <c:pt idx="184">
                  <c:v>1.30857363487298</c:v>
                </c:pt>
                <c:pt idx="185">
                  <c:v>1.3113395319071901</c:v>
                </c:pt>
                <c:pt idx="186">
                  <c:v>1.3141105708199201</c:v>
                </c:pt>
                <c:pt idx="187">
                  <c:v>1.31688677429263</c:v>
                </c:pt>
                <c:pt idx="188">
                  <c:v>1.31966816473102</c:v>
                </c:pt>
                <c:pt idx="189">
                  <c:v>1.3224547642751501</c:v>
                </c:pt>
                <c:pt idx="190">
                  <c:v>1.32524659480948</c:v>
                </c:pt>
                <c:pt idx="191">
                  <c:v>1.3280436779721401</c:v>
                </c:pt>
                <c:pt idx="192">
                  <c:v>1.3308460351640199</c:v>
                </c:pt>
                <c:pt idx="193">
                  <c:v>1.33365368755758</c:v>
                </c:pt>
                <c:pt idx="194">
                  <c:v>1.3364666561051299</c:v>
                </c:pt>
                <c:pt idx="195">
                  <c:v>1.33928496154691</c:v>
                </c:pt>
                <c:pt idx="196">
                  <c:v>1.3421086244187801</c:v>
                </c:pt>
                <c:pt idx="197">
                  <c:v>1.3449376650597999</c:v>
                </c:pt>
                <c:pt idx="198">
                  <c:v>1.34777210361924</c:v>
                </c:pt>
                <c:pt idx="199">
                  <c:v>1.3506119600635</c:v>
                </c:pt>
                <c:pt idx="200">
                  <c:v>1.35345725418286</c:v>
                </c:pt>
                <c:pt idx="201">
                  <c:v>1.3563080055976799</c:v>
                </c:pt>
                <c:pt idx="202">
                  <c:v>1.3591642337647101</c:v>
                </c:pt>
                <c:pt idx="203">
                  <c:v>1.36202595798286</c:v>
                </c:pt>
                <c:pt idx="204">
                  <c:v>1.3648931973990699</c:v>
                </c:pt>
                <c:pt idx="205">
                  <c:v>1.3677659710137</c:v>
                </c:pt>
                <c:pt idx="206">
                  <c:v>1.3706442976858</c:v>
                </c:pt>
                <c:pt idx="207">
                  <c:v>1.3735281961383301</c:v>
                </c:pt>
                <c:pt idx="208">
                  <c:v>1.3764176849630301</c:v>
                </c:pt>
                <c:pt idx="209">
                  <c:v>1.3793127826251299</c:v>
                </c:pt>
                <c:pt idx="210">
                  <c:v>1.38221350746797</c:v>
                </c:pt>
                <c:pt idx="211">
                  <c:v>1.38511987771748</c:v>
                </c:pt>
                <c:pt idx="212">
                  <c:v>1.3880319114863799</c:v>
                </c:pt>
                <c:pt idx="213">
                  <c:v>1.39094962677826</c:v>
                </c:pt>
                <c:pt idx="214">
                  <c:v>1.39387304149172</c:v>
                </c:pt>
                <c:pt idx="215">
                  <c:v>1.3968021734240399</c:v>
                </c:pt>
                <c:pt idx="216">
                  <c:v>1.39973704027505</c:v>
                </c:pt>
                <c:pt idx="217">
                  <c:v>1.4026776596505299</c:v>
                </c:pt>
                <c:pt idx="218">
                  <c:v>1.40562404906588</c:v>
                </c:pt>
                <c:pt idx="219">
                  <c:v>1.4085762259493799</c:v>
                </c:pt>
                <c:pt idx="220">
                  <c:v>1.4115342076453601</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Microsoft_Excel_Worksheet5!$D$2:$D$10002</c:f>
              <c:numCache>
                <c:formatCode>General</c:formatCode>
                <c:ptCount val="10001"/>
                <c:pt idx="0">
                  <c:v>1.2828361830586901</c:v>
                </c:pt>
                <c:pt idx="1">
                  <c:v>1.2637463066854799</c:v>
                </c:pt>
                <c:pt idx="2">
                  <c:v>1.24494080232605</c:v>
                </c:pt>
                <c:pt idx="3">
                  <c:v>1.22641549269608</c:v>
                </c:pt>
                <c:pt idx="4">
                  <c:v>1.2081662794915999</c:v>
                </c:pt>
                <c:pt idx="5">
                  <c:v>1.1901891492393699</c:v>
                </c:pt>
                <c:pt idx="6">
                  <c:v>1.17249126508956</c:v>
                </c:pt>
                <c:pt idx="7">
                  <c:v>1.15512287268369</c:v>
                </c:pt>
                <c:pt idx="8">
                  <c:v>1.1381417667003599</c:v>
                </c:pt>
                <c:pt idx="9">
                  <c:v>1.1216020449758199</c:v>
                </c:pt>
                <c:pt idx="10">
                  <c:v>1.10555431556617</c:v>
                </c:pt>
                <c:pt idx="11">
                  <c:v>1.0900459252721899</c:v>
                </c:pt>
                <c:pt idx="12">
                  <c:v>1.0751212058387101</c:v>
                </c:pt>
                <c:pt idx="13">
                  <c:v>1.0608217341869799</c:v>
                </c:pt>
                <c:pt idx="14">
                  <c:v>1.0471866031236801</c:v>
                </c:pt>
                <c:pt idx="15">
                  <c:v>1.03425269896178</c:v>
                </c:pt>
                <c:pt idx="16">
                  <c:v>1.02205498233868</c:v>
                </c:pt>
                <c:pt idx="17">
                  <c:v>1.0106267681655701</c:v>
                </c:pt>
                <c:pt idx="18">
                  <c:v>1</c:v>
                </c:pt>
                <c:pt idx="19">
                  <c:v>1.0003497082860699</c:v>
                </c:pt>
                <c:pt idx="20">
                  <c:v>1.0008427383563701</c:v>
                </c:pt>
                <c:pt idx="21">
                  <c:v>1.0014788541775099</c:v>
                </c:pt>
                <c:pt idx="22">
                  <c:v>1.00225803124415</c:v>
                </c:pt>
                <c:pt idx="23">
                  <c:v>1.0031804682897301</c:v>
                </c:pt>
                <c:pt idx="24">
                  <c:v>1.0042465999919501</c:v>
                </c:pt>
                <c:pt idx="25">
                  <c:v>1.00545711063823</c:v>
                </c:pt>
                <c:pt idx="26">
                  <c:v>1.0068129486842201</c:v>
                </c:pt>
                <c:pt idx="27">
                  <c:v>1.0083153420969899</c:v>
                </c:pt>
                <c:pt idx="28">
                  <c:v>1.0099658143227199</c:v>
                </c:pt>
                <c:pt idx="29">
                  <c:v>1.0117662006545101</c:v>
                </c:pt>
                <c:pt idx="30">
                  <c:v>1.0137186646980001</c:v>
                </c:pt>
                <c:pt idx="31">
                  <c:v>1.01582571453975</c:v>
                </c:pt>
                <c:pt idx="32">
                  <c:v>1.0180902181146401</c:v>
                </c:pt>
                <c:pt idx="33">
                  <c:v>1.02051541714489</c:v>
                </c:pt>
                <c:pt idx="34">
                  <c:v>1.0231049388851099</c:v>
                </c:pt>
                <c:pt idx="35">
                  <c:v>1.0258628047599501</c:v>
                </c:pt>
                <c:pt idx="36">
                  <c:v>1.0287934348279399</c:v>
                </c:pt>
                <c:pt idx="37">
                  <c:v>1.0319016468570299</c:v>
                </c:pt>
                <c:pt idx="38">
                  <c:v>1.0351926486666101</c:v>
                </c:pt>
                <c:pt idx="39">
                  <c:v>1.0386720222933199</c:v>
                </c:pt>
                <c:pt idx="40">
                  <c:v>1.0423456984953099</c:v>
                </c:pt>
                <c:pt idx="41">
                  <c:v>1.04621992014298</c:v>
                </c:pt>
                <c:pt idx="42">
                  <c:v>1.05030119317992</c:v>
                </c:pt>
                <c:pt idx="43">
                  <c:v>1.0545962240959199</c:v>
                </c:pt>
                <c:pt idx="44">
                  <c:v>1.0591118432525299</c:v>
                </c:pt>
                <c:pt idx="45">
                  <c:v>1.06385491394583</c:v>
                </c:pt>
                <c:pt idx="46">
                  <c:v>1.06883222777106</c:v>
                </c:pt>
                <c:pt idx="47">
                  <c:v>1.0740503876406899</c:v>
                </c:pt>
                <c:pt idx="48">
                  <c:v>1.0795156806499</c:v>
                </c:pt>
                <c:pt idx="49">
                  <c:v>1.0852339438097001</c:v>
                </c:pt>
                <c:pt idx="50">
                  <c:v>1.0912104263931599</c:v>
                </c:pt>
                <c:pt idx="51">
                  <c:v>1.0974496531742</c:v>
                </c:pt>
                <c:pt idx="52">
                  <c:v>1.1039552931011301</c:v>
                </c:pt>
                <c:pt idx="53">
                  <c:v>1.11073003788313</c:v>
                </c:pt>
                <c:pt idx="54">
                  <c:v>1.11777549455836</c:v>
                </c:pt>
                <c:pt idx="55">
                  <c:v>1.1250920953818599</c:v>
                </c:pt>
                <c:pt idx="56">
                  <c:v>1.13267902738677</c:v>
                </c:pt>
                <c:pt idx="57">
                  <c:v>1.1405341828347699</c:v>
                </c:pt>
                <c:pt idx="58">
                  <c:v>1.14865413059829</c:v>
                </c:pt>
                <c:pt idx="59">
                  <c:v>1.15703410742545</c:v>
                </c:pt>
                <c:pt idx="60">
                  <c:v>1.1656680271264099</c:v>
                </c:pt>
                <c:pt idx="61">
                  <c:v>1.17454850505437</c:v>
                </c:pt>
                <c:pt idx="62">
                  <c:v>1.18366689486495</c:v>
                </c:pt>
                <c:pt idx="63">
                  <c:v>1.19301333441857</c:v>
                </c:pt>
                <c:pt idx="64">
                  <c:v>1.2025767978074999</c:v>
                </c:pt>
                <c:pt idx="65">
                  <c:v>1.21234515078872</c:v>
                </c:pt>
                <c:pt idx="66">
                  <c:v>1.2223052073259499</c:v>
                </c:pt>
                <c:pt idx="67">
                  <c:v>1.2324427854295901</c:v>
                </c:pt>
                <c:pt idx="68">
                  <c:v>1.24274487776819</c:v>
                </c:pt>
                <c:pt idx="69">
                  <c:v>1.2532064376701899</c:v>
                </c:pt>
                <c:pt idx="70">
                  <c:v>1.2638247240998299</c:v>
                </c:pt>
                <c:pt idx="71">
                  <c:v>1.2745972720588901</c:v>
                </c:pt>
                <c:pt idx="72">
                  <c:v>1.2855218790115901</c:v>
                </c:pt>
                <c:pt idx="73">
                  <c:v>1.2965965903066199</c:v>
                </c:pt>
                <c:pt idx="74">
                  <c:v>1.3078196841650001</c:v>
                </c:pt>
                <c:pt idx="75">
                  <c:v>1.31918965665957</c:v>
                </c:pt>
                <c:pt idx="76">
                  <c:v>1.3307052069958401</c:v>
                </c:pt>
                <c:pt idx="77">
                  <c:v>1.34236522331171</c:v>
                </c:pt>
                <c:pt idx="78">
                  <c:v>1.3541687691411299</c:v>
                </c:pt>
                <c:pt idx="79">
                  <c:v>1.36611507063146</c:v>
                </c:pt>
                <c:pt idx="80">
                  <c:v>1.37820350456179</c:v>
                </c:pt>
                <c:pt idx="81">
                  <c:v>1.3904335871787801</c:v>
                </c:pt>
                <c:pt idx="82">
                  <c:v>1.4028049638437801</c:v>
                </c:pt>
                <c:pt idx="83">
                  <c:v>1.41531739946905</c:v>
                </c:pt>
                <c:pt idx="84">
                  <c:v>1.4279707697105199</c:v>
                </c:pt>
                <c:pt idx="85">
                  <c:v>1.44076505287717</c:v>
                </c:pt>
                <c:pt idx="86">
                  <c:v>1.4537003225139</c:v>
                </c:pt>
                <c:pt idx="87">
                  <c:v>1.4667767406123</c:v>
                </c:pt>
                <c:pt idx="88">
                  <c:v>1.4799945514043</c:v>
                </c:pt>
                <c:pt idx="89">
                  <c:v>1.4933540756938699</c:v>
                </c:pt>
                <c:pt idx="90">
                  <c:v>1.5068557056841601</c:v>
                </c:pt>
                <c:pt idx="91">
                  <c:v>1.52049990025932</c:v>
                </c:pt>
                <c:pt idx="92">
                  <c:v>1.5342871806826801</c:v>
                </c:pt>
                <c:pt idx="93">
                  <c:v>1.5482181266756501</c:v>
                </c:pt>
                <c:pt idx="94">
                  <c:v>1.56229337284411</c:v>
                </c:pt>
                <c:pt idx="95">
                  <c:v>1.57651360542189</c:v>
                </c:pt>
                <c:pt idx="96">
                  <c:v>1.59087955930311</c:v>
                </c:pt>
                <c:pt idx="97">
                  <c:v>1.6053920153376</c:v>
                </c:pt>
                <c:pt idx="98">
                  <c:v>1.6200517978661499</c:v>
                </c:pt>
                <c:pt idx="99">
                  <c:v>1.6348597724738301</c:v>
                </c:pt>
                <c:pt idx="100">
                  <c:v>1.6498168439421399</c:v>
                </c:pt>
                <c:pt idx="101">
                  <c:v>1.6649239543819201</c:v>
                </c:pt>
                <c:pt idx="102">
                  <c:v>1.68018208153131</c:v>
                </c:pt>
                <c:pt idx="103">
                  <c:v>1.69559223720375</c:v>
                </c:pt>
                <c:pt idx="104">
                  <c:v>1.71115546587293</c:v>
                </c:pt>
                <c:pt idx="105">
                  <c:v>1.7268728433826299</c:v>
                </c:pt>
                <c:pt idx="106">
                  <c:v>1.7427454757704901</c:v>
                </c:pt>
                <c:pt idx="107">
                  <c:v>1.7587744981958899</c:v>
                </c:pt>
                <c:pt idx="108">
                  <c:v>1.7749610739627999</c:v>
                </c:pt>
                <c:pt idx="109">
                  <c:v>1.79130639362967</c:v>
                </c:pt>
                <c:pt idx="110">
                  <c:v>1.8078116741988299</c:v>
                </c:pt>
                <c:pt idx="111">
                  <c:v>1.82447815837866</c:v>
                </c:pt>
                <c:pt idx="112">
                  <c:v>1.84130711391269</c:v>
                </c:pt>
                <c:pt idx="113">
                  <c:v>1.85829983296973</c:v>
                </c:pt>
                <c:pt idx="114">
                  <c:v>1.8754576315904401</c:v>
                </c:pt>
                <c:pt idx="115">
                  <c:v>1.8927818491852999</c:v>
                </c:pt>
                <c:pt idx="116">
                  <c:v>1.9102738480803001</c:v>
                </c:pt>
                <c:pt idx="117">
                  <c:v>1.92793501310631</c:v>
                </c:pt>
                <c:pt idx="118">
                  <c:v>1.9457667512285799</c:v>
                </c:pt>
                <c:pt idx="119">
                  <c:v>1.9637704912137199</c:v>
                </c:pt>
                <c:pt idx="120">
                  <c:v>1.98194768333056</c:v>
                </c:pt>
                <c:pt idx="121">
                  <c:v>2.0002997990831402</c:v>
                </c:pt>
                <c:pt idx="122">
                  <c:v>2.0188283309727302</c:v>
                </c:pt>
                <c:pt idx="123">
                  <c:v>2.0375347922870599</c:v>
                </c:pt>
                <c:pt idx="124">
                  <c:v>2.0564207169148601</c:v>
                </c:pt>
                <c:pt idx="125">
                  <c:v>2.0754876591835401</c:v>
                </c:pt>
                <c:pt idx="126">
                  <c:v>2.0947371937187702</c:v>
                </c:pt>
                <c:pt idx="127">
                  <c:v>2.11417091532403</c:v>
                </c:pt>
                <c:pt idx="128">
                  <c:v>2.1337904388792199</c:v>
                </c:pt>
                <c:pt idx="129">
                  <c:v>2.1535973992564501</c:v>
                </c:pt>
                <c:pt idx="130">
                  <c:v>2.1735934512523798</c:v>
                </c:pt>
                <c:pt idx="131">
                  <c:v>2.1937802695359001</c:v>
                </c:pt>
                <c:pt idx="132">
                  <c:v>2.21415954860979</c:v>
                </c:pt>
                <c:pt idx="133">
                  <c:v>2.2347330027860099</c:v>
                </c:pt>
                <c:pt idx="134">
                  <c:v>2.2555023661735798</c:v>
                </c:pt>
                <c:pt idx="135">
                  <c:v>2.2764693926778299</c:v>
                </c:pt>
                <c:pt idx="136">
                  <c:v>2.29763585601123</c:v>
                </c:pt>
                <c:pt idx="137">
                  <c:v>2.3190035497143402</c:v>
                </c:pt>
                <c:pt idx="138">
                  <c:v>2.3405742871866302</c:v>
                </c:pt>
                <c:pt idx="139">
                  <c:v>2.3623499017265099</c:v>
                </c:pt>
                <c:pt idx="140">
                  <c:v>2.38433224658035</c:v>
                </c:pt>
                <c:pt idx="141">
                  <c:v>2.40652319499962</c:v>
                </c:pt>
                <c:pt idx="142">
                  <c:v>2.4289246403057199</c:v>
                </c:pt>
                <c:pt idx="143">
                  <c:v>2.4515384959626898</c:v>
                </c:pt>
                <c:pt idx="144">
                  <c:v>2.4743666956567099</c:v>
                </c:pt>
                <c:pt idx="145">
                  <c:v>2.4974111933823901</c:v>
                </c:pt>
                <c:pt idx="146">
                  <c:v>2.5206739635355699</c:v>
                </c:pt>
                <c:pt idx="147">
                  <c:v>2.54415700101208</c:v>
                </c:pt>
                <c:pt idx="148">
                  <c:v>2.5678623213128802</c:v>
                </c:pt>
                <c:pt idx="149">
                  <c:v>2.59179196065412</c:v>
                </c:pt>
                <c:pt idx="150">
                  <c:v>2.6159479760829201</c:v>
                </c:pt>
                <c:pt idx="151">
                  <c:v>2.6403324455987298</c:v>
                </c:pt>
                <c:pt idx="152">
                  <c:v>2.66494746827895</c:v>
                </c:pt>
                <c:pt idx="153">
                  <c:v>2.6897951644099001</c:v>
                </c:pt>
                <c:pt idx="154">
                  <c:v>2.71487767562191</c:v>
                </c:pt>
                <c:pt idx="155">
                  <c:v>2.74019716502979</c:v>
                </c:pt>
                <c:pt idx="156">
                  <c:v>2.7657558173765802</c:v>
                </c:pt>
                <c:pt idx="157">
                  <c:v>2.7915558391818802</c:v>
                </c:pt>
                <c:pt idx="158">
                  <c:v>2.8175994588949602</c:v>
                </c:pt>
                <c:pt idx="159">
                  <c:v>2.8438889270505801</c:v>
                </c:pt>
                <c:pt idx="160">
                  <c:v>2.8704265164297298</c:v>
                </c:pt>
                <c:pt idx="161">
                  <c:v>2.8972145222232601</c:v>
                </c:pt>
                <c:pt idx="162">
                  <c:v>2.9242552622003299</c:v>
                </c:pt>
                <c:pt idx="163">
                  <c:v>2.95155107687913</c:v>
                </c:pt>
                <c:pt idx="164">
                  <c:v>2.9791043297017801</c:v>
                </c:pt>
                <c:pt idx="165">
                  <c:v>3.00691740721311</c:v>
                </c:pt>
                <c:pt idx="166">
                  <c:v>3.0349927192418402</c:v>
                </c:pt>
                <c:pt idx="167">
                  <c:v>3.0633326990857501</c:v>
                </c:pt>
                <c:pt idx="168">
                  <c:v>3.0919398036997601</c:v>
                </c:pt>
                <c:pt idx="169">
                  <c:v>3.1208165138878101</c:v>
                </c:pt>
                <c:pt idx="170">
                  <c:v>3.1499653344970699</c:v>
                </c:pt>
                <c:pt idx="171">
                  <c:v>3.17938879461565</c:v>
                </c:pt>
                <c:pt idx="172">
                  <c:v>3.2090894477740699</c:v>
                </c:pt>
                <c:pt idx="173">
                  <c:v>3.23906987214834</c:v>
                </c:pt>
                <c:pt idx="174">
                  <c:v>3.2693326707675401</c:v>
                </c:pt>
                <c:pt idx="175">
                  <c:v>3.2998804717230201</c:v>
                </c:pt>
                <c:pt idx="176">
                  <c:v>3.3307159283823302</c:v>
                </c:pt>
                <c:pt idx="177">
                  <c:v>3.3618417196041701</c:v>
                </c:pt>
                <c:pt idx="178">
                  <c:v>3.39326054995718</c:v>
                </c:pt>
                <c:pt idx="179">
                  <c:v>3.4249751499422798</c:v>
                </c:pt>
                <c:pt idx="180">
                  <c:v>3.45698827621686</c:v>
                </c:pt>
                <c:pt idx="181">
                  <c:v>3.4893027118221198</c:v>
                </c:pt>
                <c:pt idx="182">
                  <c:v>3.5219212664134001</c:v>
                </c:pt>
                <c:pt idx="183">
                  <c:v>3.55484677649389</c:v>
                </c:pt>
                <c:pt idx="184">
                  <c:v>3.5880821056503698</c:v>
                </c:pt>
                <c:pt idx="185">
                  <c:v>3.62163014479155</c:v>
                </c:pt>
                <c:pt idx="186">
                  <c:v>3.65549381239122</c:v>
                </c:pt>
                <c:pt idx="187">
                  <c:v>3.68967605473166</c:v>
                </c:pt>
                <c:pt idx="188">
                  <c:v>3.7241798461518898</c:v>
                </c:pt>
                <c:pt idx="189">
                  <c:v>3.7590081892970701</c:v>
                </c:pt>
                <c:pt idx="190">
                  <c:v>3.79416411537313</c:v>
                </c:pt>
                <c:pt idx="191">
                  <c:v>3.8296506844018401</c:v>
                </c:pt>
                <c:pt idx="192">
                  <c:v>3.8654709854793898</c:v>
                </c:pt>
                <c:pt idx="193">
                  <c:v>3.9016281370394501</c:v>
                </c:pt>
                <c:pt idx="194">
                  <c:v>3.93812528711674</c:v>
                </c:pt>
                <c:pt idx="195">
                  <c:v>3.97496561361524</c:v>
                </c:pt>
                <c:pt idx="196">
                  <c:v>4.0121523245777801</c:v>
                </c:pt>
                <c:pt idx="197">
                  <c:v>4.0496886584608003</c:v>
                </c:pt>
                <c:pt idx="198">
                  <c:v>4.0875778844095096</c:v>
                </c:pt>
                <c:pt idx="199">
                  <c:v>4.12582330253713</c:v>
                </c:pt>
                <c:pt idx="200">
                  <c:v>4.1644282442081098</c:v>
                </c:pt>
                <c:pt idx="201">
                  <c:v>4.2033960723216799</c:v>
                </c:pt>
                <c:pt idx="202">
                  <c:v>4.2427301816016101</c:v>
                </c:pt>
                <c:pt idx="203">
                  <c:v>4.2824339988852902</c:v>
                </c:pt>
                <c:pt idx="204">
                  <c:v>4.3225109834201296</c:v>
                </c:pt>
                <c:pt idx="205">
                  <c:v>4.3629646271589904</c:v>
                </c:pt>
                <c:pt idx="206">
                  <c:v>4.4037984550605502</c:v>
                </c:pt>
                <c:pt idx="207">
                  <c:v>4.4450160253931497</c:v>
                </c:pt>
                <c:pt idx="208">
                  <c:v>4.4866209300407602</c:v>
                </c:pt>
                <c:pt idx="209">
                  <c:v>4.5286167948120504</c:v>
                </c:pt>
                <c:pt idx="210">
                  <c:v>4.5710072797528101</c:v>
                </c:pt>
                <c:pt idx="211">
                  <c:v>4.6137960794625998</c:v>
                </c:pt>
                <c:pt idx="212">
                  <c:v>4.6569869234124903</c:v>
                </c:pt>
                <c:pt idx="213">
                  <c:v>4.7005835762666601</c:v>
                </c:pt>
                <c:pt idx="214">
                  <c:v>4.7445898382092704</c:v>
                </c:pt>
                <c:pt idx="215">
                  <c:v>4.7890095452711003</c:v>
                </c:pt>
                <c:pt idx="216">
                  <c:v>4.8338465696625201</c:v>
                </c:pt>
                <c:pt idx="217">
                  <c:v>4.8791048201066003</c:v>
                </c:pt>
                <c:pt idx="218">
                  <c:v>4.9247882421795603</c:v>
                </c:pt>
                <c:pt idx="219">
                  <c:v>4.9709008186510397</c:v>
                </c:pt>
                <c:pt idx="220">
                  <c:v>5.0174465698284401</c:v>
                </c:pt>
              </c:numCache>
            </c:numRef>
          </c:yVal>
          <c:smooth val="1"/>
        </c:ser>
        <c:dLbls>
          <c:showLegendKey val="0"/>
          <c:showVal val="0"/>
          <c:showCatName val="0"/>
          <c:showSerName val="0"/>
          <c:showPercent val="0"/>
          <c:showBubbleSize val="0"/>
        </c:dLbls>
        <c:axId val="615015360"/>
        <c:axId val="615015752"/>
      </c:scatterChart>
      <c:valAx>
        <c:axId val="615015360"/>
        <c:scaling>
          <c:orientation val="minMax"/>
          <c:max val="90"/>
          <c:min val="0"/>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615015752"/>
        <c:crosses val="autoZero"/>
        <c:crossBetween val="midCat"/>
      </c:valAx>
      <c:valAx>
        <c:axId val="6150157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1536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1.12705404526696</c:v>
                </c:pt>
                <c:pt idx="1">
                  <c:v>1.12492813980628</c:v>
                </c:pt>
                <c:pt idx="2">
                  <c:v>1.1228062443343401</c:v>
                </c:pt>
                <c:pt idx="3">
                  <c:v>1.1206883512873</c:v>
                </c:pt>
                <c:pt idx="4">
                  <c:v>1.11857446671656</c:v>
                </c:pt>
                <c:pt idx="5">
                  <c:v>1.1164647757369</c:v>
                </c:pt>
                <c:pt idx="6">
                  <c:v>1.1143595883786801</c:v>
                </c:pt>
                <c:pt idx="7">
                  <c:v>1.1122592149422099</c:v>
                </c:pt>
                <c:pt idx="8">
                  <c:v>1.1101639633362701</c:v>
                </c:pt>
                <c:pt idx="9">
                  <c:v>1.1080741390923301</c:v>
                </c:pt>
                <c:pt idx="10">
                  <c:v>1.1059900453795599</c:v>
                </c:pt>
                <c:pt idx="11">
                  <c:v>1.10391198302077</c:v>
                </c:pt>
                <c:pt idx="12">
                  <c:v>1.1018402505090601</c:v>
                </c:pt>
                <c:pt idx="13">
                  <c:v>1.09977514402538</c:v>
                </c:pt>
                <c:pt idx="14">
                  <c:v>1.09771695745681</c:v>
                </c:pt>
                <c:pt idx="15">
                  <c:v>1.09566598241569</c:v>
                </c:pt>
                <c:pt idx="16">
                  <c:v>1.09362250825945</c:v>
                </c:pt>
                <c:pt idx="17">
                  <c:v>1.0915868221113201</c:v>
                </c:pt>
                <c:pt idx="18">
                  <c:v>1.0895592088816599</c:v>
                </c:pt>
                <c:pt idx="19">
                  <c:v>1.08753995129014</c:v>
                </c:pt>
                <c:pt idx="20">
                  <c:v>1.08552932988861</c:v>
                </c:pt>
                <c:pt idx="21">
                  <c:v>1.08352762308466</c:v>
                </c:pt>
                <c:pt idx="22">
                  <c:v>1.08153510716598</c:v>
                </c:pt>
                <c:pt idx="23">
                  <c:v>1.07955205632537</c:v>
                </c:pt>
                <c:pt idx="24">
                  <c:v>1.0775787426864101</c:v>
                </c:pt>
                <c:pt idx="25">
                  <c:v>1.07561543632986</c:v>
                </c:pt>
                <c:pt idx="26">
                  <c:v>1.0736624053207799</c:v>
                </c:pt>
                <c:pt idx="27">
                  <c:v>1.0717199157361801</c:v>
                </c:pt>
                <c:pt idx="28">
                  <c:v>1.0697882316934999</c:v>
                </c:pt>
                <c:pt idx="29">
                  <c:v>1.0678676153795601</c:v>
                </c:pt>
                <c:pt idx="30">
                  <c:v>1.0659583270802999</c:v>
                </c:pt>
                <c:pt idx="31">
                  <c:v>1.06406062521109</c:v>
                </c:pt>
                <c:pt idx="32">
                  <c:v>1.06217476634762</c:v>
                </c:pt>
                <c:pt idx="33">
                  <c:v>1.0603010052574899</c:v>
                </c:pt>
                <c:pt idx="34">
                  <c:v>1.05843959493235</c:v>
                </c:pt>
                <c:pt idx="35">
                  <c:v>1.0565907866206901</c:v>
                </c:pt>
                <c:pt idx="36">
                  <c:v>1.05475482986114</c:v>
                </c:pt>
                <c:pt idx="37">
                  <c:v>1.0529319725164801</c:v>
                </c:pt>
                <c:pt idx="38">
                  <c:v>1.05112246080812</c:v>
                </c:pt>
                <c:pt idx="39">
                  <c:v>1.0493265393512099</c:v>
                </c:pt>
                <c:pt idx="40">
                  <c:v>1.0475444511903</c:v>
                </c:pt>
                <c:pt idx="41">
                  <c:v>1.0457764378356</c:v>
                </c:pt>
                <c:pt idx="42">
                  <c:v>1.0440227392997301</c:v>
                </c:pt>
                <c:pt idx="43">
                  <c:v>1.0422835941350901</c:v>
                </c:pt>
                <c:pt idx="44">
                  <c:v>1.04055923947174</c:v>
                </c:pt>
                <c:pt idx="45">
                  <c:v>1.03884991105582</c:v>
                </c:pt>
                <c:pt idx="46">
                  <c:v>1.0371558432885599</c:v>
                </c:pt>
                <c:pt idx="47">
                  <c:v>1.0354772692657099</c:v>
                </c:pt>
                <c:pt idx="48">
                  <c:v>1.0338144208176601</c:v>
                </c:pt>
                <c:pt idx="49">
                  <c:v>1.0321675285499401</c:v>
                </c:pt>
                <c:pt idx="50">
                  <c:v>1.03053682188436</c:v>
                </c:pt>
                <c:pt idx="51">
                  <c:v>1.0289225291005499</c:v>
                </c:pt>
                <c:pt idx="52">
                  <c:v>1.02732487737815</c:v>
                </c:pt>
                <c:pt idx="53">
                  <c:v>1.0257440928394099</c:v>
                </c:pt>
                <c:pt idx="54">
                  <c:v>1.02418040059238</c:v>
                </c:pt>
                <c:pt idx="55">
                  <c:v>1.02263402477453</c:v>
                </c:pt>
                <c:pt idx="56">
                  <c:v>1.0211051885969999</c:v>
                </c:pt>
                <c:pt idx="57">
                  <c:v>1.01959411438921</c:v>
                </c:pt>
                <c:pt idx="58">
                  <c:v>1.0181010236441299</c:v>
                </c:pt>
                <c:pt idx="59">
                  <c:v>1.01662613706392</c:v>
                </c:pt>
                <c:pt idx="60">
                  <c:v>1.01516967460622</c:v>
                </c:pt>
                <c:pt idx="61">
                  <c:v>1.0137318555308199</c:v>
                </c:pt>
                <c:pt idx="62">
                  <c:v>1.0123128984469101</c:v>
                </c:pt>
                <c:pt idx="63">
                  <c:v>1.0109130213608299</c:v>
                </c:pt>
                <c:pt idx="64">
                  <c:v>1.0095324417243301</c:v>
                </c:pt>
                <c:pt idx="65">
                  <c:v>1.00817137648334</c:v>
                </c:pt>
                <c:pt idx="66">
                  <c:v>1.00683004212726</c:v>
                </c:pt>
                <c:pt idx="67">
                  <c:v>1.00550865473875</c:v>
                </c:pt>
                <c:pt idx="68">
                  <c:v>1.00420743004406</c:v>
                </c:pt>
                <c:pt idx="69">
                  <c:v>1.0029265834639101</c:v>
                </c:pt>
                <c:pt idx="70">
                  <c:v>1.0016663301647999</c:v>
                </c:pt>
                <c:pt idx="71">
                  <c:v>1.0004268851109901</c:v>
                </c:pt>
                <c:pt idx="72">
                  <c:v>0.99920846311690703</c:v>
                </c:pt>
                <c:pt idx="73">
                  <c:v>0.99801127888385999</c:v>
                </c:pt>
                <c:pt idx="74">
                  <c:v>0.99683547141245199</c:v>
                </c:pt>
                <c:pt idx="75">
                  <c:v>0.99568093013616299</c:v>
                </c:pt>
                <c:pt idx="76">
                  <c:v>0.99454749448692004</c:v>
                </c:pt>
                <c:pt idx="77">
                  <c:v>0.99343500564878495</c:v>
                </c:pt>
                <c:pt idx="78">
                  <c:v>0.99234330653198</c:v>
                </c:pt>
                <c:pt idx="79">
                  <c:v>0.99127224174724904</c:v>
                </c:pt>
                <c:pt idx="80">
                  <c:v>0.99022165758056102</c:v>
                </c:pt>
                <c:pt idx="81">
                  <c:v>0.98919140196814004</c:v>
                </c:pt>
                <c:pt idx="82">
                  <c:v>0.98818132447182805</c:v>
                </c:pt>
                <c:pt idx="83">
                  <c:v>0.987191276254756</c:v>
                </c:pt>
                <c:pt idx="84">
                  <c:v>0.98622111005734603</c:v>
                </c:pt>
                <c:pt idx="85">
                  <c:v>0.98527068017360697</c:v>
                </c:pt>
                <c:pt idx="86">
                  <c:v>0.98433984242774597</c:v>
                </c:pt>
                <c:pt idx="87">
                  <c:v>0.98342845415107605</c:v>
                </c:pt>
                <c:pt idx="88">
                  <c:v>0.98253637415921402</c:v>
                </c:pt>
                <c:pt idx="89">
                  <c:v>0.98166346272957605</c:v>
                </c:pt>
                <c:pt idx="90">
                  <c:v>0.98080958157915199</c:v>
                </c:pt>
                <c:pt idx="91">
                  <c:v>0.97997459384255703</c:v>
                </c:pt>
                <c:pt idx="92">
                  <c:v>0.97915836405037204</c:v>
                </c:pt>
                <c:pt idx="93">
                  <c:v>0.97836075810773704</c:v>
                </c:pt>
                <c:pt idx="94">
                  <c:v>0.97758164327322405</c:v>
                </c:pt>
                <c:pt idx="95">
                  <c:v>0.97682088813796897</c:v>
                </c:pt>
                <c:pt idx="96">
                  <c:v>0.97607836260505598</c:v>
                </c:pt>
                <c:pt idx="97">
                  <c:v>0.97535393786916202</c:v>
                </c:pt>
                <c:pt idx="98">
                  <c:v>0.97464748639644505</c:v>
                </c:pt>
                <c:pt idx="99">
                  <c:v>0.97395888190468405</c:v>
                </c:pt>
                <c:pt idx="100">
                  <c:v>0.97328799934365395</c:v>
                </c:pt>
                <c:pt idx="101">
                  <c:v>0.97263471487573705</c:v>
                </c:pt>
                <c:pt idx="102">
                  <c:v>0.97199890585677495</c:v>
                </c:pt>
                <c:pt idx="103">
                  <c:v>0.97138045081714597</c:v>
                </c:pt>
                <c:pt idx="104">
                  <c:v>0.97077922944306105</c:v>
                </c:pt>
                <c:pt idx="105">
                  <c:v>0.97019512255809703</c:v>
                </c:pt>
                <c:pt idx="106">
                  <c:v>0.96962801210493299</c:v>
                </c:pt>
                <c:pt idx="107">
                  <c:v>0.96907778112731302</c:v>
                </c:pt>
                <c:pt idx="108">
                  <c:v>0.96854431375221095</c:v>
                </c:pt>
                <c:pt idx="109">
                  <c:v>0.96802749517220998</c:v>
                </c:pt>
                <c:pt idx="110">
                  <c:v>0.96752721162808597</c:v>
                </c:pt>
                <c:pt idx="111">
                  <c:v>0.96704335039158495</c:v>
                </c:pt>
                <c:pt idx="112">
                  <c:v>0.96657579974840901</c:v>
                </c:pt>
                <c:pt idx="113">
                  <c:v>0.96612444898138805</c:v>
                </c:pt>
                <c:pt idx="114">
                  <c:v>0.96568918835385098</c:v>
                </c:pt>
                <c:pt idx="115">
                  <c:v>0.965269909093177</c:v>
                </c:pt>
                <c:pt idx="116">
                  <c:v>0.96486650337453805</c:v>
                </c:pt>
                <c:pt idx="117">
                  <c:v>0.96447886430482399</c:v>
                </c:pt>
                <c:pt idx="118">
                  <c:v>0.96410688590674298</c:v>
                </c:pt>
                <c:pt idx="119">
                  <c:v>0.96375046310310497</c:v>
                </c:pt>
                <c:pt idx="120">
                  <c:v>0.96340949170127199</c:v>
                </c:pt>
                <c:pt idx="121">
                  <c:v>0.96308386837778404</c:v>
                </c:pt>
                <c:pt idx="122">
                  <c:v>0.96277349066315399</c:v>
                </c:pt>
                <c:pt idx="123">
                  <c:v>0.96247825692682398</c:v>
                </c:pt>
                <c:pt idx="124">
                  <c:v>0.962198066362289</c:v>
                </c:pt>
                <c:pt idx="125">
                  <c:v>0.96193281897237803</c:v>
                </c:pt>
                <c:pt idx="126">
                  <c:v>0.96168241555469902</c:v>
                </c:pt>
                <c:pt idx="127">
                  <c:v>0.96144675768722798</c:v>
                </c:pt>
                <c:pt idx="128">
                  <c:v>0.96122574771406399</c:v>
                </c:pt>
                <c:pt idx="129">
                  <c:v>0.96101928873132503</c:v>
                </c:pt>
                <c:pt idx="130">
                  <c:v>0.96082728457319799</c:v>
                </c:pt>
                <c:pt idx="131">
                  <c:v>0.960649639798133</c:v>
                </c:pt>
                <c:pt idx="132">
                  <c:v>0.96048625967517998</c:v>
                </c:pt>
                <c:pt idx="133">
                  <c:v>0.960337050170469</c:v>
                </c:pt>
                <c:pt idx="134">
                  <c:v>0.96020191793382703</c:v>
                </c:pt>
                <c:pt idx="135">
                  <c:v>0.96008077028553696</c:v>
                </c:pt>
                <c:pt idx="136">
                  <c:v>0.95997351520322505</c:v>
                </c:pt>
                <c:pt idx="137">
                  <c:v>0.95988006130888504</c:v>
                </c:pt>
                <c:pt idx="138">
                  <c:v>0.95980031785603603</c:v>
                </c:pt>
                <c:pt idx="139">
                  <c:v>0.95973419471700305</c:v>
                </c:pt>
                <c:pt idx="140">
                  <c:v>0.95968160237032996</c:v>
                </c:pt>
                <c:pt idx="141">
                  <c:v>0.95964245188831099</c:v>
                </c:pt>
                <c:pt idx="142">
                  <c:v>0.95961665492465797</c:v>
                </c:pt>
                <c:pt idx="143">
                  <c:v>0.95960412370227199</c:v>
                </c:pt>
                <c:pt idx="144">
                  <c:v>0.95960477100114805</c:v>
                </c:pt>
                <c:pt idx="145">
                  <c:v>0.95961851014639499</c:v>
                </c:pt>
                <c:pt idx="146">
                  <c:v>0.959645254996363</c:v>
                </c:pt>
                <c:pt idx="147">
                  <c:v>0.95968491993089799</c:v>
                </c:pt>
                <c:pt idx="148">
                  <c:v>0.95973741983969996</c:v>
                </c:pt>
                <c:pt idx="149">
                  <c:v>0.95980267011079401</c:v>
                </c:pt>
                <c:pt idx="150">
                  <c:v>0.95988058661911502</c:v>
                </c:pt>
                <c:pt idx="151">
                  <c:v>0.95997108571519396</c:v>
                </c:pt>
                <c:pt idx="152">
                  <c:v>0.96007408421395402</c:v>
                </c:pt>
                <c:pt idx="153">
                  <c:v>0.96018949938361298</c:v>
                </c:pt>
                <c:pt idx="154">
                  <c:v>0.96031724893468495</c:v>
                </c:pt>
                <c:pt idx="155">
                  <c:v>0.96045725100908697</c:v>
                </c:pt>
                <c:pt idx="156">
                  <c:v>0.96060942416934603</c:v>
                </c:pt>
                <c:pt idx="157">
                  <c:v>0.96077368738790103</c:v>
                </c:pt>
                <c:pt idx="158">
                  <c:v>0.96094996003651201</c:v>
                </c:pt>
                <c:pt idx="159">
                  <c:v>0.96113816187575096</c:v>
                </c:pt>
                <c:pt idx="160">
                  <c:v>0.96133821304460298</c:v>
                </c:pt>
                <c:pt idx="161">
                  <c:v>0.96155003405015305</c:v>
                </c:pt>
                <c:pt idx="162">
                  <c:v>0.96177354575736196</c:v>
                </c:pt>
                <c:pt idx="163">
                  <c:v>0.96200866937894602</c:v>
                </c:pt>
                <c:pt idx="164">
                  <c:v>0.96225532646533396</c:v>
                </c:pt>
                <c:pt idx="165">
                  <c:v>0.96251343889471797</c:v>
                </c:pt>
                <c:pt idx="166">
                  <c:v>0.96278292886319405</c:v>
                </c:pt>
                <c:pt idx="167">
                  <c:v>0.96306371887498898</c:v>
                </c:pt>
                <c:pt idx="168">
                  <c:v>0.96335573173276801</c:v>
                </c:pt>
                <c:pt idx="169">
                  <c:v>0.963658890528032</c:v>
                </c:pt>
                <c:pt idx="170">
                  <c:v>0.96397311863159696</c:v>
                </c:pt>
                <c:pt idx="171">
                  <c:v>0.96429833968415601</c:v>
                </c:pt>
                <c:pt idx="172">
                  <c:v>0.964634477586922</c:v>
                </c:pt>
                <c:pt idx="173">
                  <c:v>0.96498145649234801</c:v>
                </c:pt>
                <c:pt idx="174">
                  <c:v>0.96533920079493596</c:v>
                </c:pt>
                <c:pt idx="175">
                  <c:v>0.96570763512211499</c:v>
                </c:pt>
                <c:pt idx="176">
                  <c:v>0.96608668432519995</c:v>
                </c:pt>
                <c:pt idx="177">
                  <c:v>0.96647627347043097</c:v>
                </c:pt>
                <c:pt idx="178">
                  <c:v>0.96687632783008304</c:v>
                </c:pt>
                <c:pt idx="179">
                  <c:v>0.96728677287365405</c:v>
                </c:pt>
                <c:pt idx="180">
                  <c:v>0.96770753425912703</c:v>
                </c:pt>
                <c:pt idx="181">
                  <c:v>0.96813853782430603</c:v>
                </c:pt>
                <c:pt idx="182">
                  <c:v>0.96857970957822304</c:v>
                </c:pt>
                <c:pt idx="183">
                  <c:v>0.96903097569261898</c:v>
                </c:pt>
                <c:pt idx="184">
                  <c:v>0.96949226249349596</c:v>
                </c:pt>
                <c:pt idx="185">
                  <c:v>0.96996349645273705</c:v>
                </c:pt>
                <c:pt idx="186">
                  <c:v>0.97044460417980205</c:v>
                </c:pt>
                <c:pt idx="187">
                  <c:v>0.97093551241348597</c:v>
                </c:pt>
                <c:pt idx="188">
                  <c:v>0.97143614801375</c:v>
                </c:pt>
                <c:pt idx="189">
                  <c:v>0.97194643795362101</c:v>
                </c:pt>
                <c:pt idx="190">
                  <c:v>0.97246630931115496</c:v>
                </c:pt>
                <c:pt idx="191">
                  <c:v>0.97299568926147095</c:v>
                </c:pt>
                <c:pt idx="192">
                  <c:v>0.97353450506884898</c:v>
                </c:pt>
                <c:pt idx="193">
                  <c:v>0.97408268407889398</c:v>
                </c:pt>
                <c:pt idx="194">
                  <c:v>0.97464015371076995</c:v>
                </c:pt>
                <c:pt idx="195">
                  <c:v>0.97520684144948699</c:v>
                </c:pt>
                <c:pt idx="196">
                  <c:v>0.97578267483826497</c:v>
                </c:pt>
                <c:pt idx="197">
                  <c:v>0.97636758147095404</c:v>
                </c:pt>
                <c:pt idx="198">
                  <c:v>0.97696148898452295</c:v>
                </c:pt>
                <c:pt idx="199">
                  <c:v>0.97756432505160196</c:v>
                </c:pt>
                <c:pt idx="200">
                  <c:v>0.978176017373102</c:v>
                </c:pt>
                <c:pt idx="201">
                  <c:v>0.97879649367087995</c:v>
                </c:pt>
                <c:pt idx="202">
                  <c:v>0.97942568168047806</c:v>
                </c:pt>
                <c:pt idx="203">
                  <c:v>0.98006350914391804</c:v>
                </c:pt>
                <c:pt idx="204">
                  <c:v>0.98070990380255996</c:v>
                </c:pt>
                <c:pt idx="205">
                  <c:v>0.98136479339002003</c:v>
                </c:pt>
                <c:pt idx="206">
                  <c:v>0.98202810562514498</c:v>
                </c:pt>
                <c:pt idx="207">
                  <c:v>0.982699768205055</c:v>
                </c:pt>
                <c:pt idx="208">
                  <c:v>0.98337970879823899</c:v>
                </c:pt>
                <c:pt idx="209">
                  <c:v>0.98406785503771299</c:v>
                </c:pt>
                <c:pt idx="210">
                  <c:v>0.98476413451423706</c:v>
                </c:pt>
                <c:pt idx="211">
                  <c:v>0.98546847476958999</c:v>
                </c:pt>
                <c:pt idx="212">
                  <c:v>0.98618080328990598</c:v>
                </c:pt>
                <c:pt idx="213">
                  <c:v>0.98690104749906504</c:v>
                </c:pt>
                <c:pt idx="214">
                  <c:v>0.98762913475214698</c:v>
                </c:pt>
                <c:pt idx="215">
                  <c:v>0.98836499232894204</c:v>
                </c:pt>
                <c:pt idx="216">
                  <c:v>0.98910854742751497</c:v>
                </c:pt>
                <c:pt idx="217">
                  <c:v>0.98985972715783699</c:v>
                </c:pt>
                <c:pt idx="218">
                  <c:v>0.99061845853546604</c:v>
                </c:pt>
                <c:pt idx="219">
                  <c:v>0.99138466847528695</c:v>
                </c:pt>
                <c:pt idx="220">
                  <c:v>0.99215828378531701</c:v>
                </c:pt>
                <c:pt idx="221">
                  <c:v>0.99293923116055705</c:v>
                </c:pt>
                <c:pt idx="222">
                  <c:v>0.99372743717691003</c:v>
                </c:pt>
                <c:pt idx="223">
                  <c:v>0.99452282828515204</c:v>
                </c:pt>
                <c:pt idx="224">
                  <c:v>0.99532533080496099</c:v>
                </c:pt>
                <c:pt idx="225">
                  <c:v>0.99613487091900399</c:v>
                </c:pt>
                <c:pt idx="226">
                  <c:v>0.99695137466708506</c:v>
                </c:pt>
                <c:pt idx="227">
                  <c:v>0.99777476794034003</c:v>
                </c:pt>
                <c:pt idx="228">
                  <c:v>0.99860497647550495</c:v>
                </c:pt>
                <c:pt idx="229">
                  <c:v>0.99944192584922698</c:v>
                </c:pt>
                <c:pt idx="230">
                  <c:v>1.0002855414724401</c:v>
                </c:pt>
                <c:pt idx="231">
                  <c:v>1.0011357485848</c:v>
                </c:pt>
                <c:pt idx="232">
                  <c:v>1.00199247224918</c:v>
                </c:pt>
                <c:pt idx="233">
                  <c:v>1.0028556373461801</c:v>
                </c:pt>
                <c:pt idx="234">
                  <c:v>1.00372516856881</c:v>
                </c:pt>
                <c:pt idx="235">
                  <c:v>1.0046009904170601</c:v>
                </c:pt>
                <c:pt idx="236">
                  <c:v>1.00548302719271</c:v>
                </c:pt>
                <c:pt idx="237">
                  <c:v>1.0063712029940299</c:v>
                </c:pt>
                <c:pt idx="238">
                  <c:v>1.0072654417106901</c:v>
                </c:pt>
                <c:pt idx="239">
                  <c:v>1.0081656670186101</c:v>
                </c:pt>
                <c:pt idx="240">
                  <c:v>1.0090718023749199</c:v>
                </c:pt>
                <c:pt idx="241">
                  <c:v>1.009983771013</c:v>
                </c:pt>
                <c:pt idx="242">
                  <c:v>1.01090149593754</c:v>
                </c:pt>
                <c:pt idx="243">
                  <c:v>1.01182489991966</c:v>
                </c:pt>
                <c:pt idx="244">
                  <c:v>1.01275390549213</c:v>
                </c:pt>
                <c:pt idx="245">
                  <c:v>1.0136884349445801</c:v>
                </c:pt>
                <c:pt idx="246">
                  <c:v>1.0146284103188801</c:v>
                </c:pt>
                <c:pt idx="247">
                  <c:v>1.01557375340445</c:v>
                </c:pt>
                <c:pt idx="248">
                  <c:v>1.0165243857337101</c:v>
                </c:pt>
                <c:pt idx="249">
                  <c:v>1.0174802285776099</c:v>
                </c:pt>
                <c:pt idx="250">
                  <c:v>1.0184412029411301</c:v>
                </c:pt>
                <c:pt idx="251">
                  <c:v>1.01940722955895</c:v>
                </c:pt>
                <c:pt idx="252">
                  <c:v>1.0203782288910801</c:v>
                </c:pt>
                <c:pt idx="253">
                  <c:v>1.0213541211186401</c:v>
                </c:pt>
                <c:pt idx="254">
                  <c:v>1.0223348261396601</c:v>
                </c:pt>
                <c:pt idx="255">
                  <c:v>1.0233202635649099</c:v>
                </c:pt>
                <c:pt idx="256">
                  <c:v>1.0243103527138799</c:v>
                </c:pt>
                <c:pt idx="257">
                  <c:v>1.0253050126107199</c:v>
                </c:pt>
                <c:pt idx="258">
                  <c:v>1.0263041619803599</c:v>
                </c:pt>
                <c:pt idx="259">
                  <c:v>1.0273077192445701</c:v>
                </c:pt>
                <c:pt idx="260">
                  <c:v>1.0283156025181699</c:v>
                </c:pt>
                <c:pt idx="261">
                  <c:v>1.0293277296053001</c:v>
                </c:pt>
                <c:pt idx="262">
                  <c:v>1.03034401799572</c:v>
                </c:pt>
                <c:pt idx="263">
                  <c:v>1.03136438486117</c:v>
                </c:pt>
                <c:pt idx="264">
                  <c:v>1.03238874705185</c:v>
                </c:pt>
                <c:pt idx="265">
                  <c:v>1.0334170210929201</c:v>
                </c:pt>
                <c:pt idx="266">
                  <c:v>1.0344491231811099</c:v>
                </c:pt>
                <c:pt idx="267">
                  <c:v>1.0354849691813</c:v>
                </c:pt>
                <c:pt idx="268">
                  <c:v>1.03652447462333</c:v>
                </c:pt>
                <c:pt idx="269">
                  <c:v>1.03756755469872</c:v>
                </c:pt>
                <c:pt idx="270">
                  <c:v>1.03861412425753</c:v>
                </c:pt>
                <c:pt idx="271">
                  <c:v>1.03966409780533</c:v>
                </c:pt>
                <c:pt idx="272">
                  <c:v>1.04071738950014</c:v>
                </c:pt>
                <c:pt idx="273">
                  <c:v>1.0417739131495301</c:v>
                </c:pt>
                <c:pt idx="274">
                  <c:v>1.0428335822077599</c:v>
                </c:pt>
                <c:pt idx="275">
                  <c:v>1.0438963097729499</c:v>
                </c:pt>
                <c:pt idx="276">
                  <c:v>1.0449620085844</c:v>
                </c:pt>
                <c:pt idx="277">
                  <c:v>1.0460305910199299</c:v>
                </c:pt>
                <c:pt idx="278">
                  <c:v>1.0471019690932899</c:v>
                </c:pt>
                <c:pt idx="279">
                  <c:v>1.0481760544516701</c:v>
                </c:pt>
                <c:pt idx="280">
                  <c:v>1.04925275837329</c:v>
                </c:pt>
                <c:pt idx="281">
                  <c:v>1.05033199176501</c:v>
                </c:pt>
                <c:pt idx="282">
                  <c:v>1.05141366516011</c:v>
                </c:pt>
                <c:pt idx="283">
                  <c:v>1.05249768871601</c:v>
                </c:pt>
                <c:pt idx="284">
                  <c:v>1.05358397221222</c:v>
                </c:pt>
                <c:pt idx="285">
                  <c:v>1.05467242504825</c:v>
                </c:pt>
                <c:pt idx="286">
                  <c:v>1.0557629562416699</c:v>
                </c:pt>
                <c:pt idx="287">
                  <c:v>1.05685547442618</c:v>
                </c:pt>
                <c:pt idx="288">
                  <c:v>1.0579498878498199</c:v>
                </c:pt>
                <c:pt idx="289">
                  <c:v>1.05904610437324</c:v>
                </c:pt>
                <c:pt idx="290">
                  <c:v>1.0601440314680399</c:v>
                </c:pt>
                <c:pt idx="291">
                  <c:v>1.06124357621518</c:v>
                </c:pt>
                <c:pt idx="292">
                  <c:v>1.0623446453035299</c:v>
                </c:pt>
                <c:pt idx="293">
                  <c:v>1.06344714502842</c:v>
                </c:pt>
                <c:pt idx="294">
                  <c:v>1.06455098129032</c:v>
                </c:pt>
                <c:pt idx="295">
                  <c:v>1.0656560595936</c:v>
                </c:pt>
                <c:pt idx="296">
                  <c:v>1.0667623011090399</c:v>
                </c:pt>
                <c:pt idx="297">
                  <c:v>1.0678696909971499</c:v>
                </c:pt>
                <c:pt idx="298">
                  <c:v>1.0689782304500399</c:v>
                </c:pt>
                <c:pt idx="299">
                  <c:v>1.0700879206610401</c:v>
                </c:pt>
                <c:pt idx="300">
                  <c:v>1.0711987628247499</c:v>
                </c:pt>
                <c:pt idx="301">
                  <c:v>1.0723107581369899</c:v>
                </c:pt>
                <c:pt idx="302">
                  <c:v>1.07342390779483</c:v>
                </c:pt>
                <c:pt idx="303">
                  <c:v>1.0745382129965699</c:v>
                </c:pt>
                <c:pt idx="304">
                  <c:v>1.07565367494176</c:v>
                </c:pt>
                <c:pt idx="305">
                  <c:v>1.0767702948312201</c:v>
                </c:pt>
                <c:pt idx="306">
                  <c:v>1.0778880738669701</c:v>
                </c:pt>
                <c:pt idx="307">
                  <c:v>1.07900701325232</c:v>
                </c:pt>
                <c:pt idx="308">
                  <c:v>1.0801271141918001</c:v>
                </c:pt>
                <c:pt idx="309">
                  <c:v>1.0812483778912101</c:v>
                </c:pt>
                <c:pt idx="310">
                  <c:v>1.08237080555758</c:v>
                </c:pt>
                <c:pt idx="311">
                  <c:v>1.08349439839922</c:v>
                </c:pt>
                <c:pt idx="312">
                  <c:v>1.0846191576256801</c:v>
                </c:pt>
                <c:pt idx="313">
                  <c:v>1.0857450844477601</c:v>
                </c:pt>
                <c:pt idx="314">
                  <c:v>1.0868721800775301</c:v>
                </c:pt>
                <c:pt idx="315">
                  <c:v>1.0880004457283099</c:v>
                </c:pt>
                <c:pt idx="316">
                  <c:v>1.08912988261468</c:v>
                </c:pt>
                <c:pt idx="317">
                  <c:v>1.0902604919524701</c:v>
                </c:pt>
                <c:pt idx="318">
                  <c:v>1.0913922749588101</c:v>
                </c:pt>
                <c:pt idx="319">
                  <c:v>1.0925252328520501</c:v>
                </c:pt>
                <c:pt idx="320">
                  <c:v>1.09365936685182</c:v>
                </c:pt>
                <c:pt idx="321">
                  <c:v>1.0947946781790301</c:v>
                </c:pt>
                <c:pt idx="322">
                  <c:v>1.0959311680558399</c:v>
                </c:pt>
                <c:pt idx="323">
                  <c:v>1.0970688377056801</c:v>
                </c:pt>
                <c:pt idx="324">
                  <c:v>1.0982076883532601</c:v>
                </c:pt>
                <c:pt idx="325">
                  <c:v>1.0993477212245599</c:v>
                </c:pt>
                <c:pt idx="326">
                  <c:v>1.1004889375468201</c:v>
                </c:pt>
                <c:pt idx="327">
                  <c:v>1.1016313385485701</c:v>
                </c:pt>
                <c:pt idx="328">
                  <c:v>1.10277492545961</c:v>
                </c:pt>
                <c:pt idx="329">
                  <c:v>1.1039196995110001</c:v>
                </c:pt>
                <c:pt idx="330">
                  <c:v>1.10506566193511</c:v>
                </c:pt>
                <c:pt idx="331">
                  <c:v>1.10621281396555</c:v>
                </c:pt>
                <c:pt idx="332">
                  <c:v>1.1073611568372601</c:v>
                </c:pt>
                <c:pt idx="333">
                  <c:v>1.10851069178641</c:v>
                </c:pt>
                <c:pt idx="334">
                  <c:v>1.1096614200504999</c:v>
                </c:pt>
                <c:pt idx="335">
                  <c:v>1.11081334286827</c:v>
                </c:pt>
                <c:pt idx="336">
                  <c:v>1.1119664614797899</c:v>
                </c:pt>
                <c:pt idx="337">
                  <c:v>1.11312077712637</c:v>
                </c:pt>
                <c:pt idx="338">
                  <c:v>1.1142762910506601</c:v>
                </c:pt>
                <c:pt idx="339">
                  <c:v>1.1154330044965599</c:v>
                </c:pt>
                <c:pt idx="340">
                  <c:v>1.11659091870927</c:v>
                </c:pt>
                <c:pt idx="341">
                  <c:v>1.1177500349353</c:v>
                </c:pt>
                <c:pt idx="342">
                  <c:v>1.1189103544224399</c:v>
                </c:pt>
                <c:pt idx="343">
                  <c:v>1.1200718784197701</c:v>
                </c:pt>
                <c:pt idx="344">
                  <c:v>1.1212346081776801</c:v>
                </c:pt>
                <c:pt idx="345">
                  <c:v>1.12239854494786</c:v>
                </c:pt>
                <c:pt idx="346">
                  <c:v>1.1235636899832699</c:v>
                </c:pt>
                <c:pt idx="347">
                  <c:v>1.12473004453821</c:v>
                </c:pt>
                <c:pt idx="348">
                  <c:v>1.12589760986825</c:v>
                </c:pt>
                <c:pt idx="349">
                  <c:v>1.12706638723029</c:v>
                </c:pt>
                <c:pt idx="350">
                  <c:v>1.12823637788252</c:v>
                </c:pt>
                <c:pt idx="351">
                  <c:v>1.1294075830844299</c:v>
                </c:pt>
                <c:pt idx="352">
                  <c:v>1.1305800040968399</c:v>
                </c:pt>
                <c:pt idx="353">
                  <c:v>1.1317536421818499</c:v>
                </c:pt>
                <c:pt idx="354">
                  <c:v>1.13292849860289</c:v>
                </c:pt>
                <c:pt idx="355">
                  <c:v>1.1341045746247</c:v>
                </c:pt>
                <c:pt idx="356">
                  <c:v>1.1352818715133199</c:v>
                </c:pt>
                <c:pt idx="357">
                  <c:v>1.1364603905361299</c:v>
                </c:pt>
                <c:pt idx="358">
                  <c:v>1.13764013296179</c:v>
                </c:pt>
                <c:pt idx="359">
                  <c:v>1.1388211000603099</c:v>
                </c:pt>
                <c:pt idx="360">
                  <c:v>1.140003293103</c:v>
                </c:pt>
                <c:pt idx="361">
                  <c:v>1.14118671336249</c:v>
                </c:pt>
                <c:pt idx="362">
                  <c:v>1.14237136211274</c:v>
                </c:pt>
                <c:pt idx="363">
                  <c:v>1.14355724062902</c:v>
                </c:pt>
                <c:pt idx="364">
                  <c:v>1.14474435018795</c:v>
                </c:pt>
                <c:pt idx="365">
                  <c:v>1.14593269206744</c:v>
                </c:pt>
                <c:pt idx="366">
                  <c:v>1.1471222675467401</c:v>
                </c:pt>
                <c:pt idx="367">
                  <c:v>1.1483130779064501</c:v>
                </c:pt>
                <c:pt idx="368">
                  <c:v>1.14950512442847</c:v>
                </c:pt>
                <c:pt idx="369">
                  <c:v>1.1506984083960401</c:v>
                </c:pt>
                <c:pt idx="370">
                  <c:v>1.15189293109374</c:v>
                </c:pt>
                <c:pt idx="371">
                  <c:v>1.15308869380747</c:v>
                </c:pt>
                <c:pt idx="372">
                  <c:v>1.15428569782447</c:v>
                </c:pt>
                <c:pt idx="373">
                  <c:v>1.15548394443333</c:v>
                </c:pt>
                <c:pt idx="374">
                  <c:v>1.1566834349239501</c:v>
                </c:pt>
                <c:pt idx="375">
                  <c:v>1.1578841705876</c:v>
                </c:pt>
                <c:pt idx="376">
                  <c:v>1.1590861527168701</c:v>
                </c:pt>
                <c:pt idx="377">
                  <c:v>1.1602893826056899</c:v>
                </c:pt>
                <c:pt idx="378">
                  <c:v>1.16149386154936</c:v>
                </c:pt>
                <c:pt idx="379">
                  <c:v>1.1626995908444799</c:v>
                </c:pt>
                <c:pt idx="380">
                  <c:v>1.16390657178903</c:v>
                </c:pt>
                <c:pt idx="381">
                  <c:v>1.1651148056823399</c:v>
                </c:pt>
                <c:pt idx="382">
                  <c:v>1.16632429382507</c:v>
                </c:pt>
                <c:pt idx="383">
                  <c:v>1.1675350375192299</c:v>
                </c:pt>
                <c:pt idx="384">
                  <c:v>1.1687470380681999</c:v>
                </c:pt>
                <c:pt idx="385">
                  <c:v>1.1699602967767</c:v>
                </c:pt>
                <c:pt idx="386">
                  <c:v>1.1711748149507899</c:v>
                </c:pt>
                <c:pt idx="387">
                  <c:v>1.17239059389793</c:v>
                </c:pt>
                <c:pt idx="388">
                  <c:v>1.17360763492688</c:v>
                </c:pt>
                <c:pt idx="389">
                  <c:v>1.17482593934782</c:v>
                </c:pt>
                <c:pt idx="390">
                  <c:v>1.1760455084722301</c:v>
                </c:pt>
                <c:pt idx="391">
                  <c:v>1.177266343613</c:v>
                </c:pt>
                <c:pt idx="392">
                  <c:v>1.1784884460843501</c:v>
                </c:pt>
                <c:pt idx="393">
                  <c:v>1.1797118172018799</c:v>
                </c:pt>
                <c:pt idx="394">
                  <c:v>1.1809364582825499</c:v>
                </c:pt>
                <c:pt idx="395">
                  <c:v>1.1821623706447</c:v>
                </c:pt>
                <c:pt idx="396">
                  <c:v>1.1833895556080201</c:v>
                </c:pt>
                <c:pt idx="397">
                  <c:v>1.1846180144935801</c:v>
                </c:pt>
                <c:pt idx="398">
                  <c:v>1.1858477486238099</c:v>
                </c:pt>
                <c:pt idx="399">
                  <c:v>1.18707875932254</c:v>
                </c:pt>
                <c:pt idx="400">
                  <c:v>1.1883110479149399</c:v>
                </c:pt>
                <c:pt idx="401">
                  <c:v>1.18954461572758</c:v>
                </c:pt>
                <c:pt idx="402">
                  <c:v>1.19077946408841</c:v>
                </c:pt>
                <c:pt idx="403">
                  <c:v>1.1920155943267201</c:v>
                </c:pt>
                <c:pt idx="404">
                  <c:v>1.1932530077732399</c:v>
                </c:pt>
                <c:pt idx="405">
                  <c:v>1.1944917057600299</c:v>
                </c:pt>
                <c:pt idx="406">
                  <c:v>1.1957316896205501</c:v>
                </c:pt>
                <c:pt idx="407">
                  <c:v>1.19697296068965</c:v>
                </c:pt>
                <c:pt idx="408">
                  <c:v>1.19821552030357</c:v>
                </c:pt>
                <c:pt idx="409">
                  <c:v>1.1994593697999201</c:v>
                </c:pt>
                <c:pt idx="410">
                  <c:v>1.2007045105177101</c:v>
                </c:pt>
                <c:pt idx="411">
                  <c:v>1.2019509437973399</c:v>
                </c:pt>
                <c:pt idx="412">
                  <c:v>1.20319867098059</c:v>
                </c:pt>
                <c:pt idx="413">
                  <c:v>1.2044476934106501</c:v>
                </c:pt>
                <c:pt idx="414">
                  <c:v>1.2056980124321</c:v>
                </c:pt>
                <c:pt idx="415">
                  <c:v>1.2069496293909101</c:v>
                </c:pt>
                <c:pt idx="416">
                  <c:v>1.2082025456344401</c:v>
                </c:pt>
                <c:pt idx="417">
                  <c:v>1.2094567625114601</c:v>
                </c:pt>
                <c:pt idx="418">
                  <c:v>1.21071228137214</c:v>
                </c:pt>
                <c:pt idx="419">
                  <c:v>1.21196910356806</c:v>
                </c:pt>
                <c:pt idx="420">
                  <c:v>1.2132272304521801</c:v>
                </c:pt>
                <c:pt idx="421">
                  <c:v>1.21448666337888</c:v>
                </c:pt>
                <c:pt idx="422">
                  <c:v>1.21574740370395</c:v>
                </c:pt>
                <c:pt idx="423">
                  <c:v>1.2170094527845701</c:v>
                </c:pt>
                <c:pt idx="424">
                  <c:v>1.21827281197935</c:v>
                </c:pt>
                <c:pt idx="425">
                  <c:v>1.2195374826482901</c:v>
                </c:pt>
                <c:pt idx="426">
                  <c:v>1.22080346615281</c:v>
                </c:pt>
                <c:pt idx="427">
                  <c:v>1.22207076385577</c:v>
                </c:pt>
                <c:pt idx="428">
                  <c:v>1.2233393771213801</c:v>
                </c:pt>
                <c:pt idx="429">
                  <c:v>1.2246093073153399</c:v>
                </c:pt>
                <c:pt idx="430">
                  <c:v>1.2258805558047099</c:v>
                </c:pt>
                <c:pt idx="431">
                  <c:v>1.227153123958</c:v>
                </c:pt>
                <c:pt idx="432">
                  <c:v>1.22842701314515</c:v>
                </c:pt>
                <c:pt idx="433">
                  <c:v>1.22970222473748</c:v>
                </c:pt>
                <c:pt idx="434">
                  <c:v>1.23097876010777</c:v>
                </c:pt>
                <c:pt idx="435">
                  <c:v>1.2322566206302199</c:v>
                </c:pt>
                <c:pt idx="436">
                  <c:v>1.2335358076804299</c:v>
                </c:pt>
                <c:pt idx="437">
                  <c:v>1.23481632263548</c:v>
                </c:pt>
                <c:pt idx="438">
                  <c:v>1.23609816687382</c:v>
                </c:pt>
                <c:pt idx="439">
                  <c:v>1.2373813417753801</c:v>
                </c:pt>
                <c:pt idx="440">
                  <c:v>1.2386658487214799</c:v>
                </c:pt>
                <c:pt idx="441">
                  <c:v>1.23995168909491</c:v>
                </c:pt>
                <c:pt idx="442">
                  <c:v>1.2412388642798799</c:v>
                </c:pt>
                <c:pt idx="443">
                  <c:v>1.2425273756620301</c:v>
                </c:pt>
                <c:pt idx="444">
                  <c:v>1.24381722462846</c:v>
                </c:pt>
                <c:pt idx="445">
                  <c:v>1.2451084125676799</c:v>
                </c:pt>
                <c:pt idx="446">
                  <c:v>1.2464009408696699</c:v>
                </c:pt>
                <c:pt idx="447">
                  <c:v>1.2476948109258299</c:v>
                </c:pt>
                <c:pt idx="448">
                  <c:v>1.2489900241290199</c:v>
                </c:pt>
                <c:pt idx="449">
                  <c:v>1.25028658187355</c:v>
                </c:pt>
                <c:pt idx="450">
                  <c:v>1.2515844855551601</c:v>
                </c:pt>
                <c:pt idx="451">
                  <c:v>1.2528837365710299</c:v>
                </c:pt>
                <c:pt idx="452">
                  <c:v>1.2541843363198399</c:v>
                </c:pt>
                <c:pt idx="453">
                  <c:v>1.25548628620166</c:v>
                </c:pt>
                <c:pt idx="454">
                  <c:v>1.2567895876180699</c:v>
                </c:pt>
                <c:pt idx="455">
                  <c:v>1.25809424197205</c:v>
                </c:pt>
                <c:pt idx="456">
                  <c:v>1.2594002506680799</c:v>
                </c:pt>
                <c:pt idx="457">
                  <c:v>1.26070761511209</c:v>
                </c:pt>
                <c:pt idx="458">
                  <c:v>1.2620163367114401</c:v>
                </c:pt>
                <c:pt idx="459">
                  <c:v>1.26332641687499</c:v>
                </c:pt>
                <c:pt idx="460">
                  <c:v>1.2646378570130301</c:v>
                </c:pt>
                <c:pt idx="461">
                  <c:v>1.2659506585373499</c:v>
                </c:pt>
                <c:pt idx="462">
                  <c:v>1.26726482286117</c:v>
                </c:pt>
                <c:pt idx="463">
                  <c:v>1.26858035139918</c:v>
                </c:pt>
                <c:pt idx="464">
                  <c:v>1.2698972455675801</c:v>
                </c:pt>
                <c:pt idx="465">
                  <c:v>1.2712155067839901</c:v>
                </c:pt>
                <c:pt idx="466">
                  <c:v>1.2725351364675199</c:v>
                </c:pt>
                <c:pt idx="467">
                  <c:v>1.2738561360387699</c:v>
                </c:pt>
                <c:pt idx="468">
                  <c:v>1.2751785069197901</c:v>
                </c:pt>
                <c:pt idx="469">
                  <c:v>1.2765022505341199</c:v>
                </c:pt>
                <c:pt idx="470">
                  <c:v>1.27782736830676</c:v>
                </c:pt>
                <c:pt idx="471">
                  <c:v>1.27915386166422</c:v>
                </c:pt>
                <c:pt idx="472">
                  <c:v>1.2804817320344799</c:v>
                </c:pt>
                <c:pt idx="473">
                  <c:v>1.28181098084697</c:v>
                </c:pt>
                <c:pt idx="474">
                  <c:v>1.28314160953265</c:v>
                </c:pt>
                <c:pt idx="475">
                  <c:v>1.2844736195239399</c:v>
                </c:pt>
                <c:pt idx="476">
                  <c:v>1.28580701225475</c:v>
                </c:pt>
                <c:pt idx="477">
                  <c:v>1.2871417891604899</c:v>
                </c:pt>
                <c:pt idx="478">
                  <c:v>1.28847795167804</c:v>
                </c:pt>
                <c:pt idx="479">
                  <c:v>1.2898155012457899</c:v>
                </c:pt>
                <c:pt idx="480">
                  <c:v>1.2911544393036101</c:v>
                </c:pt>
                <c:pt idx="481">
                  <c:v>1.2924947672928799</c:v>
                </c:pt>
                <c:pt idx="482">
                  <c:v>1.29383648665646</c:v>
                </c:pt>
                <c:pt idx="483">
                  <c:v>1.29517959883871</c:v>
                </c:pt>
                <c:pt idx="484">
                  <c:v>1.2965241052855101</c:v>
                </c:pt>
                <c:pt idx="485">
                  <c:v>1.29787000744421</c:v>
                </c:pt>
                <c:pt idx="486">
                  <c:v>1.2992173067636801</c:v>
                </c:pt>
                <c:pt idx="487">
                  <c:v>1.3005660046942999</c:v>
                </c:pt>
                <c:pt idx="488">
                  <c:v>1.30191610268794</c:v>
                </c:pt>
                <c:pt idx="489">
                  <c:v>1.3032676021979901</c:v>
                </c:pt>
                <c:pt idx="490">
                  <c:v>1.30462050467933</c:v>
                </c:pt>
                <c:pt idx="491">
                  <c:v>1.30597481158837</c:v>
                </c:pt>
                <c:pt idx="492">
                  <c:v>1.30733052438304</c:v>
                </c:pt>
                <c:pt idx="493">
                  <c:v>1.30868764452275</c:v>
                </c:pt>
                <c:pt idx="494">
                  <c:v>1.3100461734684501</c:v>
                </c:pt>
                <c:pt idx="495">
                  <c:v>1.3114061126826</c:v>
                </c:pt>
                <c:pt idx="496">
                  <c:v>1.31276746362918</c:v>
                </c:pt>
                <c:pt idx="497">
                  <c:v>1.3141302277736799</c:v>
                </c:pt>
                <c:pt idx="498">
                  <c:v>1.31549440658313</c:v>
                </c:pt>
                <c:pt idx="499">
                  <c:v>1.3168600015260801</c:v>
                </c:pt>
                <c:pt idx="500">
                  <c:v>1.31822701407257</c:v>
                </c:pt>
                <c:pt idx="501">
                  <c:v>1.31959544569422</c:v>
                </c:pt>
                <c:pt idx="502">
                  <c:v>1.32096529786413</c:v>
                </c:pt>
                <c:pt idx="503">
                  <c:v>1.32233657205696</c:v>
                </c:pt>
                <c:pt idx="504">
                  <c:v>1.3237092697488999</c:v>
                </c:pt>
                <c:pt idx="505">
                  <c:v>1.3250833924176399</c:v>
                </c:pt>
                <c:pt idx="506">
                  <c:v>1.3264589415424399</c:v>
                </c:pt>
                <c:pt idx="507">
                  <c:v>1.32783591860409</c:v>
                </c:pt>
                <c:pt idx="508">
                  <c:v>1.3292143250849</c:v>
                </c:pt>
                <c:pt idx="509">
                  <c:v>1.3305941624687301</c:v>
                </c:pt>
                <c:pt idx="510">
                  <c:v>1.33197543224097</c:v>
                </c:pt>
                <c:pt idx="511">
                  <c:v>1.33335813588858</c:v>
                </c:pt>
                <c:pt idx="512">
                  <c:v>1.3347422749000399</c:v>
                </c:pt>
                <c:pt idx="513">
                  <c:v>1.33612785076536</c:v>
                </c:pt>
                <c:pt idx="514">
                  <c:v>1.3375148649761399</c:v>
                </c:pt>
                <c:pt idx="515">
                  <c:v>1.33890331902549</c:v>
                </c:pt>
                <c:pt idx="516">
                  <c:v>1.3402932144080899</c:v>
                </c:pt>
                <c:pt idx="517">
                  <c:v>1.3416845526201699</c:v>
                </c:pt>
                <c:pt idx="518">
                  <c:v>1.3430773351595</c:v>
                </c:pt>
                <c:pt idx="519">
                  <c:v>1.3444715635254301</c:v>
                </c:pt>
                <c:pt idx="520">
                  <c:v>1.34586723921883</c:v>
                </c:pt>
                <c:pt idx="521">
                  <c:v>1.34726436374216</c:v>
                </c:pt>
                <c:pt idx="522">
                  <c:v>1.34866293859944</c:v>
                </c:pt>
                <c:pt idx="523">
                  <c:v>1.3500629652962199</c:v>
                </c:pt>
                <c:pt idx="524">
                  <c:v>1.35146444533965</c:v>
                </c:pt>
                <c:pt idx="525">
                  <c:v>1.3528673802383999</c:v>
                </c:pt>
                <c:pt idx="526">
                  <c:v>1.3542717715027599</c:v>
                </c:pt>
                <c:pt idx="527">
                  <c:v>1.35567762064456</c:v>
                </c:pt>
                <c:pt idx="528">
                  <c:v>1.35708492917719</c:v>
                </c:pt>
                <c:pt idx="529">
                  <c:v>1.35849369861563</c:v>
                </c:pt>
                <c:pt idx="530">
                  <c:v>1.35990393047641</c:v>
                </c:pt>
                <c:pt idx="531">
                  <c:v>1.36131562627766</c:v>
                </c:pt>
                <c:pt idx="532">
                  <c:v>1.3627287875390801</c:v>
                </c:pt>
                <c:pt idx="533">
                  <c:v>1.3641434157819201</c:v>
                </c:pt>
                <c:pt idx="534">
                  <c:v>1.36555951252906</c:v>
                </c:pt>
                <c:pt idx="535">
                  <c:v>1.3669770793049201</c:v>
                </c:pt>
                <c:pt idx="536">
                  <c:v>1.3683961176355</c:v>
                </c:pt>
                <c:pt idx="537">
                  <c:v>1.3698166290484199</c:v>
                </c:pt>
                <c:pt idx="538">
                  <c:v>1.3712386150728499</c:v>
                </c:pt>
                <c:pt idx="539">
                  <c:v>1.3726620772395799</c:v>
                </c:pt>
                <c:pt idx="540">
                  <c:v>1.37408701708095</c:v>
                </c:pt>
                <c:pt idx="541">
                  <c:v>1.37551343613093</c:v>
                </c:pt>
                <c:pt idx="542">
                  <c:v>1.37694133592505</c:v>
                </c:pt>
                <c:pt idx="543">
                  <c:v>1.3783707180004501</c:v>
                </c:pt>
                <c:pt idx="544">
                  <c:v>1.3798015838958799</c:v>
                </c:pt>
                <c:pt idx="545">
                  <c:v>1.38123393515165</c:v>
                </c:pt>
                <c:pt idx="546">
                  <c:v>1.3826677733096999</c:v>
                </c:pt>
                <c:pt idx="547">
                  <c:v>1.3841030999135699</c:v>
                </c:pt>
                <c:pt idx="548">
                  <c:v>1.3855399165083599</c:v>
                </c:pt>
                <c:pt idx="549">
                  <c:v>1.38697822464085</c:v>
                </c:pt>
                <c:pt idx="550">
                  <c:v>1.3884180258593599</c:v>
                </c:pt>
                <c:pt idx="551">
                  <c:v>1.38985932171384</c:v>
                </c:pt>
                <c:pt idx="552">
                  <c:v>1.3913021137558499</c:v>
                </c:pt>
                <c:pt idx="553">
                  <c:v>1.3927464035385699</c:v>
                </c:pt>
                <c:pt idx="554">
                  <c:v>1.39419219261677</c:v>
                </c:pt>
                <c:pt idx="555">
                  <c:v>1.3956394825468501</c:v>
                </c:pt>
                <c:pt idx="556">
                  <c:v>1.3970882748868201</c:v>
                </c:pt>
                <c:pt idx="557">
                  <c:v>1.3985385711963201</c:v>
                </c:pt>
                <c:pt idx="558">
                  <c:v>1.3999903730365799</c:v>
                </c:pt>
                <c:pt idx="559">
                  <c:v>1.4014436819704801</c:v>
                </c:pt>
                <c:pt idx="560">
                  <c:v>1.40289849956251</c:v>
                </c:pt>
                <c:pt idx="561">
                  <c:v>1.40435482737878</c:v>
                </c:pt>
                <c:pt idx="562">
                  <c:v>1.4058126669870501</c:v>
                </c:pt>
                <c:pt idx="563">
                  <c:v>1.40727201995666</c:v>
                </c:pt>
                <c:pt idx="564">
                  <c:v>1.40873288785864</c:v>
                </c:pt>
                <c:pt idx="565">
                  <c:v>1.4101952722655799</c:v>
                </c:pt>
                <c:pt idx="566">
                  <c:v>1.4116591747517699</c:v>
                </c:pt>
                <c:pt idx="567">
                  <c:v>1.4131245968931001</c:v>
                </c:pt>
                <c:pt idx="568">
                  <c:v>1.4145915402670901</c:v>
                </c:pt>
                <c:pt idx="569">
                  <c:v>1.4160600064529101</c:v>
                </c:pt>
                <c:pt idx="570">
                  <c:v>1.4175299970313899</c:v>
                </c:pt>
                <c:pt idx="571">
                  <c:v>1.4190015135849601</c:v>
                </c:pt>
                <c:pt idx="572">
                  <c:v>1.42047455769771</c:v>
                </c:pt>
                <c:pt idx="573">
                  <c:v>1.42194913095538</c:v>
                </c:pt>
                <c:pt idx="574">
                  <c:v>1.42342523494537</c:v>
                </c:pt>
                <c:pt idx="575">
                  <c:v>1.42490287125668</c:v>
                </c:pt>
                <c:pt idx="576">
                  <c:v>1.4263820414799999</c:v>
                </c:pt>
                <c:pt idx="577">
                  <c:v>1.4278627472076799</c:v>
                </c:pt>
                <c:pt idx="578">
                  <c:v>1.4293449900336701</c:v>
                </c:pt>
                <c:pt idx="579">
                  <c:v>1.4308287715536501</c:v>
                </c:pt>
                <c:pt idx="580">
                  <c:v>1.4323140933648699</c:v>
                </c:pt>
                <c:pt idx="581">
                  <c:v>1.4338009570663099</c:v>
                </c:pt>
                <c:pt idx="582">
                  <c:v>1.43528936425859</c:v>
                </c:pt>
                <c:pt idx="583">
                  <c:v>1.43677931654396</c:v>
                </c:pt>
                <c:pt idx="584">
                  <c:v>1.4382708155263799</c:v>
                </c:pt>
                <c:pt idx="585">
                  <c:v>1.43976386281145</c:v>
                </c:pt>
                <c:pt idx="586">
                  <c:v>1.44125846000641</c:v>
                </c:pt>
                <c:pt idx="587">
                  <c:v>1.4427546087202501</c:v>
                </c:pt>
                <c:pt idx="588">
                  <c:v>1.4442523105635301</c:v>
                </c:pt>
                <c:pt idx="589">
                  <c:v>1.4457515671485599</c:v>
                </c:pt>
                <c:pt idx="590">
                  <c:v>1.44725238008928</c:v>
                </c:pt>
                <c:pt idx="591">
                  <c:v>1.4487547510013199</c:v>
                </c:pt>
                <c:pt idx="592">
                  <c:v>1.450258681502</c:v>
                </c:pt>
                <c:pt idx="593">
                  <c:v>1.4517641732102899</c:v>
                </c:pt>
                <c:pt idx="594">
                  <c:v>1.45327122774687</c:v>
                </c:pt>
                <c:pt idx="595">
                  <c:v>1.45477984673407</c:v>
                </c:pt>
                <c:pt idx="596">
                  <c:v>1.45629003179594</c:v>
                </c:pt>
                <c:pt idx="597">
                  <c:v>1.4578017845581901</c:v>
                </c:pt>
                <c:pt idx="598">
                  <c:v>1.45931510664822</c:v>
                </c:pt>
                <c:pt idx="599">
                  <c:v>1.4608299996951399</c:v>
                </c:pt>
                <c:pt idx="600">
                  <c:v>1.46234646532974</c:v>
                </c:pt>
                <c:pt idx="601">
                  <c:v>1.4638645051844701</c:v>
                </c:pt>
                <c:pt idx="602">
                  <c:v>1.4653841208935501</c:v>
                </c:pt>
                <c:pt idx="603">
                  <c:v>1.4669053140927999</c:v>
                </c:pt>
                <c:pt idx="604">
                  <c:v>1.46842808641983</c:v>
                </c:pt>
                <c:pt idx="605">
                  <c:v>1.4699524395138801</c:v>
                </c:pt>
                <c:pt idx="606">
                  <c:v>1.4714783750159299</c:v>
                </c:pt>
                <c:pt idx="607">
                  <c:v>1.4730058945686799</c:v>
                </c:pt>
                <c:pt idx="608">
                  <c:v>1.4745349998164601</c:v>
                </c:pt>
                <c:pt idx="609">
                  <c:v>1.4760656924054001</c:v>
                </c:pt>
                <c:pt idx="610">
                  <c:v>1.4775979739832701</c:v>
                </c:pt>
                <c:pt idx="611">
                  <c:v>1.4791318461995699</c:v>
                </c:pt>
                <c:pt idx="612">
                  <c:v>1.4806673107055499</c:v>
                </c:pt>
                <c:pt idx="613">
                  <c:v>1.48220436915411</c:v>
                </c:pt>
                <c:pt idx="614">
                  <c:v>1.48374302319992</c:v>
                </c:pt>
                <c:pt idx="615">
                  <c:v>1.4852832744993201</c:v>
                </c:pt>
                <c:pt idx="616">
                  <c:v>1.4868251247104201</c:v>
                </c:pt>
                <c:pt idx="617">
                  <c:v>1.48836857549302</c:v>
                </c:pt>
                <c:pt idx="618">
                  <c:v>1.4899136285086401</c:v>
                </c:pt>
                <c:pt idx="619">
                  <c:v>1.4914602854205401</c:v>
                </c:pt>
                <c:pt idx="620">
                  <c:v>1.4930085478937101</c:v>
                </c:pt>
                <c:pt idx="621">
                  <c:v>1.4945584175948301</c:v>
                </c:pt>
                <c:pt idx="622">
                  <c:v>1.49610989619238</c:v>
                </c:pt>
                <c:pt idx="623">
                  <c:v>1.49766298535649</c:v>
                </c:pt>
                <c:pt idx="624">
                  <c:v>1.4992176867591001</c:v>
                </c:pt>
                <c:pt idx="625">
                  <c:v>1.50077400207383</c:v>
                </c:pt>
                <c:pt idx="626">
                  <c:v>1.50233193297606</c:v>
                </c:pt>
                <c:pt idx="627">
                  <c:v>1.50389148114292</c:v>
                </c:pt>
                <c:pt idx="628">
                  <c:v>1.50545264825324</c:v>
                </c:pt>
                <c:pt idx="629">
                  <c:v>1.50701543598765</c:v>
                </c:pt>
                <c:pt idx="630">
                  <c:v>1.50857984602849</c:v>
                </c:pt>
                <c:pt idx="631">
                  <c:v>1.51014588005983</c:v>
                </c:pt>
                <c:pt idx="632">
                  <c:v>1.5117135397675301</c:v>
                </c:pt>
                <c:pt idx="633">
                  <c:v>1.51328282683919</c:v>
                </c:pt>
                <c:pt idx="634">
                  <c:v>1.51485374296413</c:v>
                </c:pt>
                <c:pt idx="635">
                  <c:v>1.51642628983346</c:v>
                </c:pt>
                <c:pt idx="636">
                  <c:v>1.51800046914001</c:v>
                </c:pt>
                <c:pt idx="637">
                  <c:v>1.51957628257842</c:v>
                </c:pt>
                <c:pt idx="638">
                  <c:v>1.5211537318450301</c:v>
                </c:pt>
                <c:pt idx="639">
                  <c:v>1.522732818638</c:v>
                </c:pt>
                <c:pt idx="640">
                  <c:v>1.52431354465719</c:v>
                </c:pt>
                <c:pt idx="641">
                  <c:v>1.5258959116042601</c:v>
                </c:pt>
                <c:pt idx="642">
                  <c:v>1.52747992118265</c:v>
                </c:pt>
                <c:pt idx="643">
                  <c:v>1.5290655750975399</c:v>
                </c:pt>
                <c:pt idx="644">
                  <c:v>1.5306528750558701</c:v>
                </c:pt>
                <c:pt idx="645">
                  <c:v>1.5322418227664201</c:v>
                </c:pt>
                <c:pt idx="646">
                  <c:v>1.53383241993967</c:v>
                </c:pt>
                <c:pt idx="647">
                  <c:v>1.5354246682879</c:v>
                </c:pt>
                <c:pt idx="648">
                  <c:v>1.5370185695251699</c:v>
                </c:pt>
                <c:pt idx="649">
                  <c:v>1.53861412536733</c:v>
                </c:pt>
                <c:pt idx="650">
                  <c:v>1.5402113375319899</c:v>
                </c:pt>
                <c:pt idx="651">
                  <c:v>1.54181020773856</c:v>
                </c:pt>
                <c:pt idx="652">
                  <c:v>1.54341073770822</c:v>
                </c:pt>
                <c:pt idx="653">
                  <c:v>1.54501292916396</c:v>
                </c:pt>
                <c:pt idx="654">
                  <c:v>1.54661678383053</c:v>
                </c:pt>
                <c:pt idx="655">
                  <c:v>1.54822230343449</c:v>
                </c:pt>
                <c:pt idx="656">
                  <c:v>1.54982948970418</c:v>
                </c:pt>
                <c:pt idx="657">
                  <c:v>1.5514383443697499</c:v>
                </c:pt>
                <c:pt idx="658">
                  <c:v>1.5530488691631299</c:v>
                </c:pt>
                <c:pt idx="659">
                  <c:v>1.55466106581806</c:v>
                </c:pt>
                <c:pt idx="660">
                  <c:v>1.5562749360700701</c:v>
                </c:pt>
                <c:pt idx="661">
                  <c:v>1.55789048165649</c:v>
                </c:pt>
                <c:pt idx="662">
                  <c:v>1.55950770431648</c:v>
                </c:pt>
                <c:pt idx="663">
                  <c:v>1.5611266057909601</c:v>
                </c:pt>
                <c:pt idx="664">
                  <c:v>1.5627471878226999</c:v>
                </c:pt>
                <c:pt idx="665">
                  <c:v>1.5643694521562499</c:v>
                </c:pt>
                <c:pt idx="666">
                  <c:v>1.5659934005379801</c:v>
                </c:pt>
                <c:pt idx="667">
                  <c:v>1.5676190347160901</c:v>
                </c:pt>
                <c:pt idx="668">
                  <c:v>1.5692463564405701</c:v>
                </c:pt>
                <c:pt idx="669">
                  <c:v>1.5708753674632401</c:v>
                </c:pt>
                <c:pt idx="670">
                  <c:v>1.57250606953773</c:v>
                </c:pt>
                <c:pt idx="671">
                  <c:v>1.5741384644195</c:v>
                </c:pt>
                <c:pt idx="672">
                  <c:v>1.57577255386583</c:v>
                </c:pt>
                <c:pt idx="673">
                  <c:v>1.5774083396358201</c:v>
                </c:pt>
                <c:pt idx="674">
                  <c:v>1.5790458234903899</c:v>
                </c:pt>
                <c:pt idx="675">
                  <c:v>1.5806850071923</c:v>
                </c:pt>
                <c:pt idx="676">
                  <c:v>1.5823258925061401</c:v>
                </c:pt>
                <c:pt idx="677">
                  <c:v>1.5839684811983299</c:v>
                </c:pt>
                <c:pt idx="678">
                  <c:v>1.5856127750371101</c:v>
                </c:pt>
                <c:pt idx="679">
                  <c:v>1.58725877579259</c:v>
                </c:pt>
                <c:pt idx="680">
                  <c:v>1.5889064852366599</c:v>
                </c:pt>
                <c:pt idx="681">
                  <c:v>1.5905559051431299</c:v>
                </c:pt>
                <c:pt idx="682">
                  <c:v>1.5922070372875501</c:v>
                </c:pt>
                <c:pt idx="683">
                  <c:v>1.59385988344741</c:v>
                </c:pt>
                <c:pt idx="684">
                  <c:v>1.5955144454019901</c:v>
                </c:pt>
                <c:pt idx="685">
                  <c:v>1.5971707249324201</c:v>
                </c:pt>
                <c:pt idx="686">
                  <c:v>1.59882872382172</c:v>
                </c:pt>
                <c:pt idx="687">
                  <c:v>1.6004884438547</c:v>
                </c:pt>
                <c:pt idx="688">
                  <c:v>1.6021498868180599</c:v>
                </c:pt>
                <c:pt idx="689">
                  <c:v>1.6038130545003499</c:v>
                </c:pt>
                <c:pt idx="690">
                  <c:v>1.6054779486919899</c:v>
                </c:pt>
                <c:pt idx="691">
                  <c:v>1.6071445711852199</c:v>
                </c:pt>
                <c:pt idx="692">
                  <c:v>1.6088129237741899</c:v>
                </c:pt>
                <c:pt idx="693">
                  <c:v>1.61048300825486</c:v>
                </c:pt>
                <c:pt idx="694">
                  <c:v>1.6121548264251</c:v>
                </c:pt>
                <c:pt idx="695">
                  <c:v>1.61382838008461</c:v>
                </c:pt>
                <c:pt idx="696">
                  <c:v>1.6155036710349799</c:v>
                </c:pt>
                <c:pt idx="697">
                  <c:v>1.6171807010796699</c:v>
                </c:pt>
                <c:pt idx="698">
                  <c:v>1.6188594720240099</c:v>
                </c:pt>
                <c:pt idx="699">
                  <c:v>1.6205399856752001</c:v>
                </c:pt>
                <c:pt idx="700">
                  <c:v>1.62222224384231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0.99515444290249799</c:v>
                </c:pt>
                <c:pt idx="1">
                  <c:v>0.99517654688124702</c:v>
                </c:pt>
                <c:pt idx="2">
                  <c:v>0.99519863386422103</c:v>
                </c:pt>
                <c:pt idx="3">
                  <c:v>0.99522070300625198</c:v>
                </c:pt>
                <c:pt idx="4">
                  <c:v>0.99524275603307999</c:v>
                </c:pt>
                <c:pt idx="5">
                  <c:v>0.99526482928802595</c:v>
                </c:pt>
                <c:pt idx="6">
                  <c:v>0.99528698363044399</c:v>
                </c:pt>
                <c:pt idx="7">
                  <c:v>0.99530928048659195</c:v>
                </c:pt>
                <c:pt idx="8">
                  <c:v>0.99533178133818601</c:v>
                </c:pt>
                <c:pt idx="9">
                  <c:v>0.99535454772633802</c:v>
                </c:pt>
                <c:pt idx="10">
                  <c:v>0.99537764125560901</c:v>
                </c:pt>
                <c:pt idx="11">
                  <c:v>0.99540112359817701</c:v>
                </c:pt>
                <c:pt idx="12">
                  <c:v>0.99542505649812896</c:v>
                </c:pt>
                <c:pt idx="13">
                  <c:v>0.99544950177587699</c:v>
                </c:pt>
                <c:pt idx="14">
                  <c:v>0.99547452133270398</c:v>
                </c:pt>
                <c:pt idx="15">
                  <c:v>0.99550017715545103</c:v>
                </c:pt>
                <c:pt idx="16">
                  <c:v>0.99552653132134505</c:v>
                </c:pt>
                <c:pt idx="17">
                  <c:v>0.99555364600297003</c:v>
                </c:pt>
                <c:pt idx="18">
                  <c:v>0.99558158347340298</c:v>
                </c:pt>
                <c:pt idx="19">
                  <c:v>0.99561040611149698</c:v>
                </c:pt>
                <c:pt idx="20">
                  <c:v>0.99564017640734104</c:v>
                </c:pt>
                <c:pt idx="21">
                  <c:v>0.99567095696789398</c:v>
                </c:pt>
                <c:pt idx="22">
                  <c:v>0.99570281052278897</c:v>
                </c:pt>
                <c:pt idx="23">
                  <c:v>0.99573579993033601</c:v>
                </c:pt>
                <c:pt idx="24">
                  <c:v>0.99576998818372098</c:v>
                </c:pt>
                <c:pt idx="25">
                  <c:v>0.99580543841739799</c:v>
                </c:pt>
                <c:pt idx="26">
                  <c:v>0.99584221391370797</c:v>
                </c:pt>
                <c:pt idx="27">
                  <c:v>0.99588037810970698</c:v>
                </c:pt>
                <c:pt idx="28">
                  <c:v>0.99591999460423397</c:v>
                </c:pt>
                <c:pt idx="29">
                  <c:v>0.99596112716521101</c:v>
                </c:pt>
                <c:pt idx="30">
                  <c:v>0.99600383973720297</c:v>
                </c:pt>
                <c:pt idx="31">
                  <c:v>0.99604819644922904</c:v>
                </c:pt>
                <c:pt idx="32">
                  <c:v>0.99609426162285197</c:v>
                </c:pt>
                <c:pt idx="33">
                  <c:v>0.99614209978055201</c:v>
                </c:pt>
                <c:pt idx="34">
                  <c:v>0.99619177565439299</c:v>
                </c:pt>
                <c:pt idx="35">
                  <c:v>0.99624335419499999</c:v>
                </c:pt>
                <c:pt idx="36">
                  <c:v>0.99629690058086096</c:v>
                </c:pt>
                <c:pt idx="37">
                  <c:v>0.99635248022796497</c:v>
                </c:pt>
                <c:pt idx="38">
                  <c:v>0.99641015879978601</c:v>
                </c:pt>
                <c:pt idx="39">
                  <c:v>0.99647000221764703</c:v>
                </c:pt>
                <c:pt idx="40">
                  <c:v>0.99653207667145505</c:v>
                </c:pt>
                <c:pt idx="41">
                  <c:v>0.99659644863084895</c:v>
                </c:pt>
                <c:pt idx="42">
                  <c:v>0.99666318485675898</c:v>
                </c:pt>
                <c:pt idx="43">
                  <c:v>0.99673235241340696</c:v>
                </c:pt>
                <c:pt idx="44">
                  <c:v>0.99680401868077495</c:v>
                </c:pt>
                <c:pt idx="45">
                  <c:v>0.99687825136754105</c:v>
                </c:pt>
                <c:pt idx="46">
                  <c:v>0.99695511852452801</c:v>
                </c:pt>
                <c:pt idx="47">
                  <c:v>0.99703468855868105</c:v>
                </c:pt>
                <c:pt idx="48">
                  <c:v>0.99711703024758802</c:v>
                </c:pt>
                <c:pt idx="49">
                  <c:v>0.99720221275459198</c:v>
                </c:pt>
                <c:pt idx="50">
                  <c:v>0.99729030564449805</c:v>
                </c:pt>
                <c:pt idx="51">
                  <c:v>0.99738137889993195</c:v>
                </c:pt>
                <c:pt idx="52">
                  <c:v>0.99747550293834897</c:v>
                </c:pt>
                <c:pt idx="53">
                  <c:v>0.99757274862976297</c:v>
                </c:pt>
                <c:pt idx="54">
                  <c:v>0.99767318731519505</c:v>
                </c:pt>
                <c:pt idx="55">
                  <c:v>0.99777689082590704</c:v>
                </c:pt>
                <c:pt idx="56">
                  <c:v>0.99788393150344401</c:v>
                </c:pt>
                <c:pt idx="57">
                  <c:v>0.99799438222052705</c:v>
                </c:pt>
                <c:pt idx="58">
                  <c:v>0.99810831640285103</c:v>
                </c:pt>
                <c:pt idx="59">
                  <c:v>0.99822580805181604</c:v>
                </c:pt>
                <c:pt idx="60">
                  <c:v>0.99834693176826905</c:v>
                </c:pt>
                <c:pt idx="61">
                  <c:v>0.99847176277727201</c:v>
                </c:pt>
                <c:pt idx="62">
                  <c:v>0.99860037695398896</c:v>
                </c:pt>
                <c:pt idx="63">
                  <c:v>0.99873285085072006</c:v>
                </c:pt>
                <c:pt idx="64">
                  <c:v>0.99886926172516499</c:v>
                </c:pt>
                <c:pt idx="65">
                  <c:v>0.99900968756997899</c:v>
                </c:pt>
                <c:pt idx="66">
                  <c:v>0.99915420714367997</c:v>
                </c:pt>
                <c:pt idx="67">
                  <c:v>0.99930290000299205</c:v>
                </c:pt>
                <c:pt idx="68">
                  <c:v>0.99945584653671304</c:v>
                </c:pt>
                <c:pt idx="69">
                  <c:v>0.99961312800116797</c:v>
                </c:pt>
                <c:pt idx="70">
                  <c:v>0.99977482655735705</c:v>
                </c:pt>
                <c:pt idx="71">
                  <c:v>0.99994102530989304</c:v>
                </c:pt>
                <c:pt idx="72">
                  <c:v>0.99830593382737298</c:v>
                </c:pt>
                <c:pt idx="73">
                  <c:v>0.99574047559011503</c:v>
                </c:pt>
                <c:pt idx="74">
                  <c:v>0.99321667699957805</c:v>
                </c:pt>
                <c:pt idx="75">
                  <c:v>0.99073417072839598</c:v>
                </c:pt>
                <c:pt idx="76">
                  <c:v>0.98829250475977704</c:v>
                </c:pt>
                <c:pt idx="77">
                  <c:v>0.98589123361495001</c:v>
                </c:pt>
                <c:pt idx="78">
                  <c:v>0.98352991823124103</c:v>
                </c:pt>
                <c:pt idx="79">
                  <c:v>0.98120812584223704</c:v>
                </c:pt>
                <c:pt idx="80">
                  <c:v>0.97892542986000097</c:v>
                </c:pt>
                <c:pt idx="81">
                  <c:v>0.97668140975933304</c:v>
                </c:pt>
                <c:pt idx="82">
                  <c:v>0.97447565096401401</c:v>
                </c:pt>
                <c:pt idx="83">
                  <c:v>0.97230774473499904</c:v>
                </c:pt>
                <c:pt idx="84">
                  <c:v>0.97017728806051795</c:v>
                </c:pt>
                <c:pt idx="85">
                  <c:v>0.96808388354803399</c:v>
                </c:pt>
                <c:pt idx="86">
                  <c:v>0.96602713931803297</c:v>
                </c:pt>
                <c:pt idx="87">
                  <c:v>0.96400666889959097</c:v>
                </c:pt>
                <c:pt idx="88">
                  <c:v>0.96202209112769199</c:v>
                </c:pt>
                <c:pt idx="89">
                  <c:v>0.96007303004225497</c:v>
                </c:pt>
                <c:pt idx="90">
                  <c:v>0.95815911478882299</c:v>
                </c:pt>
                <c:pt idx="91">
                  <c:v>0.95627997952089805</c:v>
                </c:pt>
                <c:pt idx="92">
                  <c:v>0.95443526330387496</c:v>
                </c:pt>
                <c:pt idx="93">
                  <c:v>0.952624610020533</c:v>
                </c:pt>
                <c:pt idx="94">
                  <c:v>0.95084766827807099</c:v>
                </c:pt>
                <c:pt idx="95">
                  <c:v>0.94910409131663498</c:v>
                </c:pt>
                <c:pt idx="96">
                  <c:v>0.94739353691931805</c:v>
                </c:pt>
                <c:pt idx="97">
                  <c:v>0.94571566732359302</c:v>
                </c:pt>
                <c:pt idx="98">
                  <c:v>0.94407014913415699</c:v>
                </c:pt>
                <c:pt idx="99">
                  <c:v>0.942456653237152</c:v>
                </c:pt>
                <c:pt idx="100">
                  <c:v>0.94087485471572496</c:v>
                </c:pt>
                <c:pt idx="101">
                  <c:v>0.93932443276692101</c:v>
                </c:pt>
                <c:pt idx="102">
                  <c:v>0.93780507061986196</c:v>
                </c:pt>
                <c:pt idx="103">
                  <c:v>0.93631645545518505</c:v>
                </c:pt>
                <c:pt idx="104">
                  <c:v>0.93485827832573298</c:v>
                </c:pt>
                <c:pt idx="105">
                  <c:v>0.93343023407845005</c:v>
                </c:pt>
                <c:pt idx="106">
                  <c:v>0.93203202127746498</c:v>
                </c:pt>
                <c:pt idx="107">
                  <c:v>0.930663342128347</c:v>
                </c:pt>
                <c:pt idx="108">
                  <c:v>0.92932390240349505</c:v>
                </c:pt>
                <c:pt idx="109">
                  <c:v>0.92801341136864901</c:v>
                </c:pt>
                <c:pt idx="110">
                  <c:v>0.92673158171049697</c:v>
                </c:pt>
                <c:pt idx="111">
                  <c:v>0.92547812946535601</c:v>
                </c:pt>
                <c:pt idx="112">
                  <c:v>0.92425277394890604</c:v>
                </c:pt>
                <c:pt idx="113">
                  <c:v>0.92305523768695596</c:v>
                </c:pt>
                <c:pt idx="114">
                  <c:v>0.92188524634722102</c:v>
                </c:pt>
                <c:pt idx="115">
                  <c:v>0.92074252867210105</c:v>
                </c:pt>
                <c:pt idx="116">
                  <c:v>0.91962681641242205</c:v>
                </c:pt>
                <c:pt idx="117">
                  <c:v>0.91853784426214302</c:v>
                </c:pt>
                <c:pt idx="118">
                  <c:v>0.91747534979399903</c:v>
                </c:pt>
                <c:pt idx="119">
                  <c:v>0.91643907339606201</c:v>
                </c:pt>
                <c:pt idx="120">
                  <c:v>0.91542875820921799</c:v>
                </c:pt>
                <c:pt idx="121">
                  <c:v>0.91444415006551905</c:v>
                </c:pt>
                <c:pt idx="122">
                  <c:v>0.91348499742742195</c:v>
                </c:pt>
                <c:pt idx="123">
                  <c:v>0.91255105132787895</c:v>
                </c:pt>
                <c:pt idx="124">
                  <c:v>0.91164206531127501</c:v>
                </c:pt>
                <c:pt idx="125">
                  <c:v>0.91075779537520196</c:v>
                </c:pt>
                <c:pt idx="126">
                  <c:v>0.90989799991304099</c:v>
                </c:pt>
                <c:pt idx="127">
                  <c:v>0.909062439657355</c:v>
                </c:pt>
                <c:pt idx="128">
                  <c:v>0.90825087762408196</c:v>
                </c:pt>
                <c:pt idx="129">
                  <c:v>0.90746307905749701</c:v>
                </c:pt>
                <c:pt idx="130">
                  <c:v>0.90669881137595298</c:v>
                </c:pt>
                <c:pt idx="131">
                  <c:v>0.90595784411838398</c:v>
                </c:pt>
                <c:pt idx="132">
                  <c:v>0.90523994889154902</c:v>
                </c:pt>
                <c:pt idx="133">
                  <c:v>0.90454489931803095</c:v>
                </c:pt>
                <c:pt idx="134">
                  <c:v>0.90387247098495105</c:v>
                </c:pt>
                <c:pt idx="135">
                  <c:v>0.903222441393425</c:v>
                </c:pt>
                <c:pt idx="136">
                  <c:v>0.90259458990871999</c:v>
                </c:pt>
                <c:pt idx="137">
                  <c:v>0.90198869771112899</c:v>
                </c:pt>
                <c:pt idx="138">
                  <c:v>0.90140454774754297</c:v>
                </c:pt>
                <c:pt idx="139">
                  <c:v>0.90084192468372104</c:v>
                </c:pt>
                <c:pt idx="140">
                  <c:v>0.90030061485725299</c:v>
                </c:pt>
                <c:pt idx="141">
                  <c:v>0.89978040623119604</c:v>
                </c:pt>
                <c:pt idx="142">
                  <c:v>0.89928108834840803</c:v>
                </c:pt>
                <c:pt idx="143">
                  <c:v>0.89880245228654199</c:v>
                </c:pt>
                <c:pt idx="144">
                  <c:v>0.89834429061372201</c:v>
                </c:pt>
                <c:pt idx="145">
                  <c:v>0.89790639734488498</c:v>
                </c:pt>
                <c:pt idx="146">
                  <c:v>0.89748856789879095</c:v>
                </c:pt>
                <c:pt idx="147">
                  <c:v>0.89709059905569899</c:v>
                </c:pt>
                <c:pt idx="148">
                  <c:v>0.89671228891570398</c:v>
                </c:pt>
                <c:pt idx="149">
                  <c:v>0.89635343685773905</c:v>
                </c:pt>
                <c:pt idx="150">
                  <c:v>0.89601384349923896</c:v>
                </c:pt>
                <c:pt idx="151">
                  <c:v>0.89569331065646496</c:v>
                </c:pt>
                <c:pt idx="152">
                  <c:v>0.89539164130549798</c:v>
                </c:pt>
                <c:pt idx="153">
                  <c:v>0.89510863954388897</c:v>
                </c:pt>
                <c:pt idx="154">
                  <c:v>0.89484411055297897</c:v>
                </c:pt>
                <c:pt idx="155">
                  <c:v>0.89459786056088997</c:v>
                </c:pt>
                <c:pt idx="156">
                  <c:v>0.89436969680618295</c:v>
                </c:pt>
                <c:pt idx="157">
                  <c:v>0.89415942750218902</c:v>
                </c:pt>
                <c:pt idx="158">
                  <c:v>0.893966861802028</c:v>
                </c:pt>
                <c:pt idx="159">
                  <c:v>0.89379180976429495</c:v>
                </c:pt>
                <c:pt idx="160">
                  <c:v>0.89363408231944697</c:v>
                </c:pt>
                <c:pt idx="161">
                  <c:v>0.89349349123687605</c:v>
                </c:pt>
                <c:pt idx="162">
                  <c:v>0.89336984909268002</c:v>
                </c:pt>
                <c:pt idx="163">
                  <c:v>0.89326296923813797</c:v>
                </c:pt>
                <c:pt idx="164">
                  <c:v>0.89317266576890098</c:v>
                </c:pt>
                <c:pt idx="165">
                  <c:v>0.89309875349489498</c:v>
                </c:pt>
                <c:pt idx="166">
                  <c:v>0.89304104791095096</c:v>
                </c:pt>
                <c:pt idx="167">
                  <c:v>0.89299936516817002</c:v>
                </c:pt>
                <c:pt idx="168">
                  <c:v>0.89297352204602998</c:v>
                </c:pt>
                <c:pt idx="169">
                  <c:v>0.89296333592523902</c:v>
                </c:pt>
                <c:pt idx="170">
                  <c:v>0.89296862476135497</c:v>
                </c:pt>
                <c:pt idx="171">
                  <c:v>0.89298920705917095</c:v>
                </c:pt>
                <c:pt idx="172">
                  <c:v>0.89302490184787398</c:v>
                </c:pt>
                <c:pt idx="173">
                  <c:v>0.89307552865700301</c:v>
                </c:pt>
                <c:pt idx="174">
                  <c:v>0.89314090749319897</c:v>
                </c:pt>
                <c:pt idx="175">
                  <c:v>0.89322085881776703</c:v>
                </c:pt>
                <c:pt idx="176">
                  <c:v>0.893315203525058</c:v>
                </c:pt>
                <c:pt idx="177">
                  <c:v>0.89342376292168402</c:v>
                </c:pt>
                <c:pt idx="178">
                  <c:v>0.89354635870657495</c:v>
                </c:pt>
                <c:pt idx="179">
                  <c:v>0.893682812951891</c:v>
                </c:pt>
                <c:pt idx="180">
                  <c:v>0.89383294808480196</c:v>
                </c:pt>
                <c:pt idx="181">
                  <c:v>0.89399658687013694</c:v>
                </c:pt>
                <c:pt idx="182">
                  <c:v>0.89417355239393503</c:v>
                </c:pt>
                <c:pt idx="183">
                  <c:v>0.89436366804788503</c:v>
                </c:pt>
                <c:pt idx="184">
                  <c:v>0.89456675751468495</c:v>
                </c:pt>
                <c:pt idx="185">
                  <c:v>0.89478264475432201</c:v>
                </c:pt>
                <c:pt idx="186">
                  <c:v>0.89501115399128695</c:v>
                </c:pt>
                <c:pt idx="187">
                  <c:v>0.89525210970273394</c:v>
                </c:pt>
                <c:pt idx="188">
                  <c:v>0.89550533660760201</c:v>
                </c:pt>
                <c:pt idx="189">
                  <c:v>0.895770659656698</c:v>
                </c:pt>
                <c:pt idx="190">
                  <c:v>0.89604790402376</c:v>
                </c:pt>
                <c:pt idx="191">
                  <c:v>0.89633689509750702</c:v>
                </c:pt>
                <c:pt idx="192">
                  <c:v>0.89663745847468901</c:v>
                </c:pt>
                <c:pt idx="193">
                  <c:v>0.89694941995413702</c:v>
                </c:pt>
                <c:pt idx="194">
                  <c:v>0.89727260553183397</c:v>
                </c:pt>
                <c:pt idx="195">
                  <c:v>0.89760684139700198</c:v>
                </c:pt>
                <c:pt idx="196">
                  <c:v>0.897951953929222</c:v>
                </c:pt>
                <c:pt idx="197">
                  <c:v>0.89830776969658399</c:v>
                </c:pt>
                <c:pt idx="198">
                  <c:v>0.89867411545489095</c:v>
                </c:pt>
                <c:pt idx="199">
                  <c:v>0.89905081814788601</c:v>
                </c:pt>
                <c:pt idx="200">
                  <c:v>0.89943770490855102</c:v>
                </c:pt>
                <c:pt idx="201">
                  <c:v>0.89983460306144503</c:v>
                </c:pt>
                <c:pt idx="202">
                  <c:v>0.90024134012609502</c:v>
                </c:pt>
                <c:pt idx="203">
                  <c:v>0.90065774382144903</c:v>
                </c:pt>
                <c:pt idx="204">
                  <c:v>0.90108364207137304</c:v>
                </c:pt>
                <c:pt idx="205">
                  <c:v>0.90151886301120499</c:v>
                </c:pt>
                <c:pt idx="206">
                  <c:v>0.90196323499535802</c:v>
                </c:pt>
                <c:pt idx="207">
                  <c:v>0.90241658660596002</c:v>
                </c:pt>
                <c:pt idx="208">
                  <c:v>0.90287874666253598</c:v>
                </c:pt>
                <c:pt idx="209">
                  <c:v>0.90334954423272296</c:v>
                </c:pt>
                <c:pt idx="210">
                  <c:v>0.90382880864399495</c:v>
                </c:pt>
                <c:pt idx="211">
                  <c:v>0.90431636949641303</c:v>
                </c:pt>
                <c:pt idx="212">
                  <c:v>0.904812056676358</c:v>
                </c:pt>
                <c:pt idx="213">
                  <c:v>0.90531570037126197</c:v>
                </c:pt>
                <c:pt idx="214">
                  <c:v>0.905827131085291</c:v>
                </c:pt>
                <c:pt idx="215">
                  <c:v>0.90634617965599995</c:v>
                </c:pt>
                <c:pt idx="216">
                  <c:v>0.90687267727189502</c:v>
                </c:pt>
                <c:pt idx="217">
                  <c:v>0.90740645549092902</c:v>
                </c:pt>
                <c:pt idx="218">
                  <c:v>0.90794734625987195</c:v>
                </c:pt>
                <c:pt idx="219">
                  <c:v>0.90849518193454404</c:v>
                </c:pt>
                <c:pt idx="220">
                  <c:v>0.90904979530089403</c:v>
                </c:pt>
                <c:pt idx="221">
                  <c:v>0.90961101959687696</c:v>
                </c:pt>
                <c:pt idx="222">
                  <c:v>0.91017868853511896</c:v>
                </c:pt>
                <c:pt idx="223">
                  <c:v>0.91075263632631498</c:v>
                </c:pt>
                <c:pt idx="224">
                  <c:v>0.91133269770335501</c:v>
                </c:pt>
                <c:pt idx="225">
                  <c:v>0.91191870794610996</c:v>
                </c:pt>
                <c:pt idx="226">
                  <c:v>0.91251050290687197</c:v>
                </c:pt>
                <c:pt idx="227">
                  <c:v>0.91310791903638</c:v>
                </c:pt>
                <c:pt idx="228">
                  <c:v>0.91371079341041395</c:v>
                </c:pt>
                <c:pt idx="229">
                  <c:v>0.91431896375690003</c:v>
                </c:pt>
                <c:pt idx="230">
                  <c:v>0.91493226848349096</c:v>
                </c:pt>
                <c:pt idx="231">
                  <c:v>0.91555054670556701</c:v>
                </c:pt>
                <c:pt idx="232">
                  <c:v>0.91617363827461995</c:v>
                </c:pt>
                <c:pt idx="233">
                  <c:v>0.91680138380697096</c:v>
                </c:pt>
                <c:pt idx="234">
                  <c:v>0.91743362471275702</c:v>
                </c:pt>
                <c:pt idx="235">
                  <c:v>0.91807020322516097</c:v>
                </c:pt>
                <c:pt idx="236">
                  <c:v>0.91871096242981098</c:v>
                </c:pt>
                <c:pt idx="237">
                  <c:v>0.91935574629430505</c:v>
                </c:pt>
                <c:pt idx="238">
                  <c:v>0.92000439969781</c:v>
                </c:pt>
                <c:pt idx="239">
                  <c:v>0.92065676846067102</c:v>
                </c:pt>
                <c:pt idx="240">
                  <c:v>0.92131269937399096</c:v>
                </c:pt>
                <c:pt idx="241">
                  <c:v>0.92197204022910395</c:v>
                </c:pt>
                <c:pt idx="242">
                  <c:v>0.92263463984690897</c:v>
                </c:pt>
                <c:pt idx="243">
                  <c:v>0.92330034810699302</c:v>
                </c:pt>
                <c:pt idx="244">
                  <c:v>0.92396901597648595</c:v>
                </c:pt>
                <c:pt idx="245">
                  <c:v>0.92464049553861205</c:v>
                </c:pt>
                <c:pt idx="246">
                  <c:v>0.92531464002084696</c:v>
                </c:pt>
                <c:pt idx="247">
                  <c:v>0.92599130382266304</c:v>
                </c:pt>
                <c:pt idx="248">
                  <c:v>0.92667034254277902</c:v>
                </c:pt>
                <c:pt idx="249">
                  <c:v>0.92735161300587798</c:v>
                </c:pt>
                <c:pt idx="250">
                  <c:v>0.92803497328873197</c:v>
                </c:pt>
                <c:pt idx="251">
                  <c:v>0.92872028274568097</c:v>
                </c:pt>
                <c:pt idx="252">
                  <c:v>0.92940740203341898</c:v>
                </c:pt>
                <c:pt idx="253">
                  <c:v>0.930096193135038</c:v>
                </c:pt>
                <c:pt idx="254">
                  <c:v>0.93078651938328005</c:v>
                </c:pt>
                <c:pt idx="255">
                  <c:v>0.931478245482944</c:v>
                </c:pt>
                <c:pt idx="256">
                  <c:v>0.93217123753242204</c:v>
                </c:pt>
                <c:pt idx="257">
                  <c:v>0.93286536304429202</c:v>
                </c:pt>
                <c:pt idx="258">
                  <c:v>0.93356049096496496</c:v>
                </c:pt>
                <c:pt idx="259">
                  <c:v>0.93425649169330305</c:v>
                </c:pt>
                <c:pt idx="260">
                  <c:v>0.93495323709821898</c:v>
                </c:pt>
                <c:pt idx="261">
                  <c:v>0.93565060053517601</c:v>
                </c:pt>
                <c:pt idx="262">
                  <c:v>0.93634845686159596</c:v>
                </c:pt>
                <c:pt idx="263">
                  <c:v>0.93704668245112299</c:v>
                </c:pt>
                <c:pt idx="264">
                  <c:v>0.93774515520672297</c:v>
                </c:pt>
                <c:pt idx="265">
                  <c:v>0.93844375457259199</c:v>
                </c:pt>
                <c:pt idx="266">
                  <c:v>0.93914236154486397</c:v>
                </c:pt>
                <c:pt idx="267">
                  <c:v>0.93984085868107203</c:v>
                </c:pt>
                <c:pt idx="268">
                  <c:v>0.94053913010838297</c:v>
                </c:pt>
                <c:pt idx="269">
                  <c:v>0.94123706153056197</c:v>
                </c:pt>
                <c:pt idx="270">
                  <c:v>0.94193454023366996</c:v>
                </c:pt>
                <c:pt idx="271">
                  <c:v>0.94263145509048696</c:v>
                </c:pt>
                <c:pt idx="272">
                  <c:v>0.94332769656365201</c:v>
                </c:pt>
                <c:pt idx="273">
                  <c:v>0.94402315670752202</c:v>
                </c:pt>
                <c:pt idx="274">
                  <c:v>0.94471772916874197</c:v>
                </c:pt>
                <c:pt idx="275">
                  <c:v>0.94541130918554095</c:v>
                </c:pt>
                <c:pt idx="276">
                  <c:v>0.94610379358574703</c:v>
                </c:pt>
                <c:pt idx="277">
                  <c:v>0.94679508078354802</c:v>
                </c:pt>
                <c:pt idx="278">
                  <c:v>0.94748507077498201</c:v>
                </c:pt>
                <c:pt idx="279">
                  <c:v>0.94817366513220402</c:v>
                </c:pt>
                <c:pt idx="280">
                  <c:v>0.94886076699651101</c:v>
                </c:pt>
                <c:pt idx="281">
                  <c:v>0.94954628107016903</c:v>
                </c:pt>
                <c:pt idx="282">
                  <c:v>0.95023011360705401</c:v>
                </c:pt>
                <c:pt idx="283">
                  <c:v>0.95091217240211801</c:v>
                </c:pt>
                <c:pt idx="284">
                  <c:v>0.95159236677972803</c:v>
                </c:pt>
                <c:pt idx="285">
                  <c:v>0.952270607580882</c:v>
                </c:pt>
                <c:pt idx="286">
                  <c:v>0.95294680714933799</c:v>
                </c:pt>
                <c:pt idx="287">
                  <c:v>0.95362087931669004</c:v>
                </c:pt>
                <c:pt idx="288">
                  <c:v>0.95429273938641901</c:v>
                </c:pt>
                <c:pt idx="289">
                  <c:v>0.95496230411694105</c:v>
                </c:pt>
                <c:pt idx="290">
                  <c:v>0.95562949170371203</c:v>
                </c:pt>
                <c:pt idx="291">
                  <c:v>0.95629422176038603</c:v>
                </c:pt>
                <c:pt idx="292">
                  <c:v>0.95695641529910502</c:v>
                </c:pt>
                <c:pt idx="293">
                  <c:v>0.95761599470992098</c:v>
                </c:pt>
                <c:pt idx="294">
                  <c:v>0.958272883739412</c:v>
                </c:pt>
                <c:pt idx="295">
                  <c:v>0.958927007468513</c:v>
                </c:pt>
                <c:pt idx="296">
                  <c:v>0.95957830887956397</c:v>
                </c:pt>
                <c:pt idx="297">
                  <c:v>0.96022679817095502</c:v>
                </c:pt>
                <c:pt idx="298">
                  <c:v>0.96087250221444198</c:v>
                </c:pt>
                <c:pt idx="299">
                  <c:v>0.96151544784715604</c:v>
                </c:pt>
                <c:pt idx="300">
                  <c:v>0.96215566186247903</c:v>
                </c:pt>
                <c:pt idx="301">
                  <c:v>0.96279317100125295</c:v>
                </c:pt>
                <c:pt idx="302">
                  <c:v>0.96342800194329903</c:v>
                </c:pt>
                <c:pt idx="303">
                  <c:v>0.96406018129924698</c:v>
                </c:pt>
                <c:pt idx="304">
                  <c:v>0.96468973560267501</c:v>
                </c:pt>
                <c:pt idx="305">
                  <c:v>0.96531669130255604</c:v>
                </c:pt>
                <c:pt idx="306">
                  <c:v>0.965941074755989</c:v>
                </c:pt>
                <c:pt idx="307">
                  <c:v>0.96656291222125201</c:v>
                </c:pt>
                <c:pt idx="308">
                  <c:v>0.96718222985111901</c:v>
                </c:pt>
                <c:pt idx="309">
                  <c:v>0.96779905368647801</c:v>
                </c:pt>
                <c:pt idx="310">
                  <c:v>0.96841340965022205</c:v>
                </c:pt>
                <c:pt idx="311">
                  <c:v>0.96902532354142501</c:v>
                </c:pt>
                <c:pt idx="312">
                  <c:v>0.96963482102977305</c:v>
                </c:pt>
                <c:pt idx="313">
                  <c:v>0.97024192765027395</c:v>
                </c:pt>
                <c:pt idx="314">
                  <c:v>0.97084666879821802</c:v>
                </c:pt>
                <c:pt idx="315">
                  <c:v>0.97144906972439204</c:v>
                </c:pt>
                <c:pt idx="316">
                  <c:v>0.97204915553054405</c:v>
                </c:pt>
                <c:pt idx="317">
                  <c:v>0.97264695116509003</c:v>
                </c:pt>
                <c:pt idx="318">
                  <c:v>0.97324248141904701</c:v>
                </c:pt>
                <c:pt idx="319">
                  <c:v>0.97383577092221096</c:v>
                </c:pt>
                <c:pt idx="320">
                  <c:v>0.97442684413954495</c:v>
                </c:pt>
                <c:pt idx="321">
                  <c:v>0.97501572536779302</c:v>
                </c:pt>
                <c:pt idx="322">
                  <c:v>0.97560243873230601</c:v>
                </c:pt>
                <c:pt idx="323">
                  <c:v>0.97618700818406601</c:v>
                </c:pt>
                <c:pt idx="324">
                  <c:v>0.97676945749692401</c:v>
                </c:pt>
                <c:pt idx="325">
                  <c:v>0.977349810265012</c:v>
                </c:pt>
                <c:pt idx="326">
                  <c:v>0.97792808990037094</c:v>
                </c:pt>
                <c:pt idx="327">
                  <c:v>0.97850431963073503</c:v>
                </c:pt>
                <c:pt idx="328">
                  <c:v>0.97907852249750904</c:v>
                </c:pt>
                <c:pt idx="329">
                  <c:v>0.97965072135391296</c:v>
                </c:pt>
                <c:pt idx="330">
                  <c:v>0.98022093886328998</c:v>
                </c:pt>
                <c:pt idx="331">
                  <c:v>0.98078919749757698</c:v>
                </c:pt>
                <c:pt idx="332">
                  <c:v>0.98135551953593003</c:v>
                </c:pt>
                <c:pt idx="333">
                  <c:v>0.98191992706350195</c:v>
                </c:pt>
                <c:pt idx="334">
                  <c:v>0.98248244197035395</c:v>
                </c:pt>
                <c:pt idx="335">
                  <c:v>0.98304308595052103</c:v>
                </c:pt>
                <c:pt idx="336">
                  <c:v>0.98360188050120101</c:v>
                </c:pt>
                <c:pt idx="337">
                  <c:v>0.98415884692207301</c:v>
                </c:pt>
                <c:pt idx="338">
                  <c:v>0.98471400631474704</c:v>
                </c:pt>
                <c:pt idx="339">
                  <c:v>0.98526737958232402</c:v>
                </c:pt>
                <c:pt idx="340">
                  <c:v>0.98581898742908003</c:v>
                </c:pt>
                <c:pt idx="341">
                  <c:v>0.98636885036024802</c:v>
                </c:pt>
                <c:pt idx="342">
                  <c:v>0.98691698868191802</c:v>
                </c:pt>
                <c:pt idx="343">
                  <c:v>0.98746342250103103</c:v>
                </c:pt>
                <c:pt idx="344">
                  <c:v>0.98800817172547195</c:v>
                </c:pt>
                <c:pt idx="345">
                  <c:v>0.98855125606425498</c:v>
                </c:pt>
                <c:pt idx="346">
                  <c:v>0.98909269502779396</c:v>
                </c:pt>
                <c:pt idx="347">
                  <c:v>0.98963250792826696</c:v>
                </c:pt>
                <c:pt idx="348">
                  <c:v>0.99017071388005395</c:v>
                </c:pt>
                <c:pt idx="349">
                  <c:v>0.99070733180024895</c:v>
                </c:pt>
                <c:pt idx="350">
                  <c:v>0.99124238040925405</c:v>
                </c:pt>
                <c:pt idx="351">
                  <c:v>0.99177587823144098</c:v>
                </c:pt>
                <c:pt idx="352">
                  <c:v>0.99230784359587498</c:v>
                </c:pt>
                <c:pt idx="353">
                  <c:v>0.99283829463710205</c:v>
                </c:pt>
                <c:pt idx="354">
                  <c:v>0.99336724929600695</c:v>
                </c:pt>
                <c:pt idx="355">
                  <c:v>0.99389472532070799</c:v>
                </c:pt>
                <c:pt idx="356">
                  <c:v>0.99442074026752902</c:v>
                </c:pt>
                <c:pt idx="357">
                  <c:v>0.99494531150200305</c:v>
                </c:pt>
                <c:pt idx="358">
                  <c:v>0.99546845619993096</c:v>
                </c:pt>
                <c:pt idx="359">
                  <c:v>0.99599019134849198</c:v>
                </c:pt>
                <c:pt idx="360">
                  <c:v>0.99651053374738396</c:v>
                </c:pt>
                <c:pt idx="361">
                  <c:v>0.997029500010014</c:v>
                </c:pt>
                <c:pt idx="362">
                  <c:v>0.99754710656472301</c:v>
                </c:pt>
                <c:pt idx="363">
                  <c:v>0.99806336965604503</c:v>
                </c:pt>
                <c:pt idx="364">
                  <c:v>0.99857830534599801</c:v>
                </c:pt>
                <c:pt idx="365">
                  <c:v>0.99909192951540704</c:v>
                </c:pt>
                <c:pt idx="366">
                  <c:v>0.99960425786526397</c:v>
                </c:pt>
                <c:pt idx="367">
                  <c:v>1.0001153059180901</c:v>
                </c:pt>
                <c:pt idx="368">
                  <c:v>1.00062508901936</c:v>
                </c:pt>
                <c:pt idx="369">
                  <c:v>1.00113362233889</c:v>
                </c:pt>
                <c:pt idx="370">
                  <c:v>1.00164092087234</c:v>
                </c:pt>
                <c:pt idx="371">
                  <c:v>1.00214699944263</c:v>
                </c:pt>
                <c:pt idx="372">
                  <c:v>1.00265187270145</c:v>
                </c:pt>
                <c:pt idx="373">
                  <c:v>1.0031555551307101</c:v>
                </c:pt>
                <c:pt idx="374">
                  <c:v>1.0036580610441499</c:v>
                </c:pt>
                <c:pt idx="375">
                  <c:v>1.0041594045887501</c:v>
                </c:pt>
                <c:pt idx="376">
                  <c:v>1.0046595997463399</c:v>
                </c:pt>
                <c:pt idx="377">
                  <c:v>1.0051586603351299</c:v>
                </c:pt>
                <c:pt idx="378">
                  <c:v>1.0056566000112399</c:v>
                </c:pt>
                <c:pt idx="379">
                  <c:v>1.0061534322702901</c:v>
                </c:pt>
                <c:pt idx="380">
                  <c:v>1.00664917044895</c:v>
                </c:pt>
                <c:pt idx="381">
                  <c:v>1.0071438277265199</c:v>
                </c:pt>
                <c:pt idx="382">
                  <c:v>1.0076374171264999</c:v>
                </c:pt>
                <c:pt idx="383">
                  <c:v>1.0081299515181701</c:v>
                </c:pt>
                <c:pt idx="384">
                  <c:v>1.00862144361817</c:v>
                </c:pt>
                <c:pt idx="385">
                  <c:v>1.0091119059920799</c:v>
                </c:pt>
                <c:pt idx="386">
                  <c:v>1.009601351056</c:v>
                </c:pt>
                <c:pt idx="387">
                  <c:v>1.0100897910781299</c:v>
                </c:pt>
                <c:pt idx="388">
                  <c:v>1.0105772381803499</c:v>
                </c:pt>
                <c:pt idx="389">
                  <c:v>1.0110637043397901</c:v>
                </c:pt>
                <c:pt idx="390">
                  <c:v>1.0115492013903999</c:v>
                </c:pt>
                <c:pt idx="391">
                  <c:v>1.0120337410245199</c:v>
                </c:pt>
                <c:pt idx="392">
                  <c:v>1.0125173347944501</c:v>
                </c:pt>
                <c:pt idx="393">
                  <c:v>1.01299999411399</c:v>
                </c:pt>
                <c:pt idx="394">
                  <c:v>1.0134817302600201</c:v>
                </c:pt>
                <c:pt idx="395">
                  <c:v>1.0139625543740001</c:v>
                </c:pt>
                <c:pt idx="396">
                  <c:v>1.0144424774635501</c:v>
                </c:pt>
                <c:pt idx="397">
                  <c:v>1.0149215104039699</c:v>
                </c:pt>
                <c:pt idx="398">
                  <c:v>1.01539966393974</c:v>
                </c:pt>
                <c:pt idx="399">
                  <c:v>1.0158769486860499</c:v>
                </c:pt>
                <c:pt idx="400">
                  <c:v>1.01635337513031</c:v>
                </c:pt>
                <c:pt idx="401">
                  <c:v>1.0168289536336299</c:v>
                </c:pt>
                <c:pt idx="402">
                  <c:v>1.0173036944323299</c:v>
                </c:pt>
                <c:pt idx="403">
                  <c:v>1.0177776076393801</c:v>
                </c:pt>
                <c:pt idx="404">
                  <c:v>1.01825070324591</c:v>
                </c:pt>
                <c:pt idx="405">
                  <c:v>1.0187229911225999</c:v>
                </c:pt>
                <c:pt idx="406">
                  <c:v>1.0191944810211999</c:v>
                </c:pt>
                <c:pt idx="407">
                  <c:v>1.01966518257591</c:v>
                </c:pt>
                <c:pt idx="408">
                  <c:v>1.02013510530482</c:v>
                </c:pt>
                <c:pt idx="409">
                  <c:v>1.0206042586113</c:v>
                </c:pt>
                <c:pt idx="410">
                  <c:v>1.02107265178544</c:v>
                </c:pt>
                <c:pt idx="411">
                  <c:v>1.0215402940053899</c:v>
                </c:pt>
                <c:pt idx="412">
                  <c:v>1.0220071943387601</c:v>
                </c:pt>
                <c:pt idx="413">
                  <c:v>1.0224733617439701</c:v>
                </c:pt>
                <c:pt idx="414">
                  <c:v>1.0229388050716199</c:v>
                </c:pt>
                <c:pt idx="415">
                  <c:v>1.02340353306578</c:v>
                </c:pt>
                <c:pt idx="416">
                  <c:v>1.0238675543653599</c:v>
                </c:pt>
                <c:pt idx="417">
                  <c:v>1.0243308775054101</c:v>
                </c:pt>
                <c:pt idx="418">
                  <c:v>1.0247935109183901</c:v>
                </c:pt>
                <c:pt idx="419">
                  <c:v>1.0252554629355</c:v>
                </c:pt>
                <c:pt idx="420">
                  <c:v>1.0257167417879101</c:v>
                </c:pt>
                <c:pt idx="421">
                  <c:v>1.02617735560804</c:v>
                </c:pt>
                <c:pt idx="422">
                  <c:v>1.0266373124308199</c:v>
                </c:pt>
                <c:pt idx="423">
                  <c:v>1.0270966201948899</c:v>
                </c:pt>
                <c:pt idx="424">
                  <c:v>1.02755528674383</c:v>
                </c:pt>
                <c:pt idx="425">
                  <c:v>1.0280133198274</c:v>
                </c:pt>
                <c:pt idx="426">
                  <c:v>1.0284707271026701</c:v>
                </c:pt>
                <c:pt idx="427">
                  <c:v>1.02892751613527</c:v>
                </c:pt>
                <c:pt idx="428">
                  <c:v>1.0293836944004999</c:v>
                </c:pt>
                <c:pt idx="429">
                  <c:v>1.02983926928452</c:v>
                </c:pt>
                <c:pt idx="430">
                  <c:v>1.03029424808549</c:v>
                </c:pt>
                <c:pt idx="431">
                  <c:v>1.03074863801465</c:v>
                </c:pt>
                <c:pt idx="432">
                  <c:v>1.03120244619752</c:v>
                </c:pt>
                <c:pt idx="433">
                  <c:v>1.0316556796749099</c:v>
                </c:pt>
                <c:pt idx="434">
                  <c:v>1.0321083454041</c:v>
                </c:pt>
                <c:pt idx="435">
                  <c:v>1.03256045025983</c:v>
                </c:pt>
                <c:pt idx="436">
                  <c:v>1.03301200103542</c:v>
                </c:pt>
                <c:pt idx="437">
                  <c:v>1.03346300444383</c:v>
                </c:pt>
                <c:pt idx="438">
                  <c:v>1.0339134671186201</c:v>
                </c:pt>
                <c:pt idx="439">
                  <c:v>1.0343633956150899</c:v>
                </c:pt>
                <c:pt idx="440">
                  <c:v>1.03481279641119</c:v>
                </c:pt>
                <c:pt idx="441">
                  <c:v>1.03526167590859</c:v>
                </c:pt>
                <c:pt idx="442">
                  <c:v>1.0357100404336299</c:v>
                </c:pt>
                <c:pt idx="443">
                  <c:v>1.0361578962383</c:v>
                </c:pt>
                <c:pt idx="444">
                  <c:v>1.0366052495012501</c:v>
                </c:pt>
                <c:pt idx="445">
                  <c:v>1.03705210632867</c:v>
                </c:pt>
                <c:pt idx="446">
                  <c:v>1.0374984727552801</c:v>
                </c:pt>
                <c:pt idx="447">
                  <c:v>1.03794435474525</c:v>
                </c:pt>
                <c:pt idx="448">
                  <c:v>1.0383897581931201</c:v>
                </c:pt>
                <c:pt idx="449">
                  <c:v>1.03883468892467</c:v>
                </c:pt>
                <c:pt idx="450">
                  <c:v>1.03927915269786</c:v>
                </c:pt>
                <c:pt idx="451">
                  <c:v>1.0397231552036901</c:v>
                </c:pt>
                <c:pt idx="452">
                  <c:v>1.04016670206707</c:v>
                </c:pt>
                <c:pt idx="453">
                  <c:v>1.0406097988476899</c:v>
                </c:pt>
                <c:pt idx="454">
                  <c:v>1.0410524510408601</c:v>
                </c:pt>
                <c:pt idx="455">
                  <c:v>1.04149466407835</c:v>
                </c:pt>
                <c:pt idx="456">
                  <c:v>1.04193644332919</c:v>
                </c:pt>
                <c:pt idx="457">
                  <c:v>1.0423777941005501</c:v>
                </c:pt>
                <c:pt idx="458">
                  <c:v>1.0428187216384801</c:v>
                </c:pt>
                <c:pt idx="459">
                  <c:v>1.0432592311287501</c:v>
                </c:pt>
                <c:pt idx="460">
                  <c:v>1.0436993276975901</c:v>
                </c:pt>
                <c:pt idx="461">
                  <c:v>1.04413901641249</c:v>
                </c:pt>
                <c:pt idx="462">
                  <c:v>1.044578302283</c:v>
                </c:pt>
                <c:pt idx="463">
                  <c:v>1.0450171902613801</c:v>
                </c:pt>
                <c:pt idx="464">
                  <c:v>1.04545568524346</c:v>
                </c:pt>
                <c:pt idx="465">
                  <c:v>1.0458937920693001</c:v>
                </c:pt>
                <c:pt idx="466">
                  <c:v>1.0463315155239299</c:v>
                </c:pt>
                <c:pt idx="467">
                  <c:v>1.04676886033808</c:v>
                </c:pt>
                <c:pt idx="468">
                  <c:v>1.0472058311888499</c:v>
                </c:pt>
                <c:pt idx="469">
                  <c:v>1.0476424327004501</c:v>
                </c:pt>
                <c:pt idx="470">
                  <c:v>1.0480786694448501</c:v>
                </c:pt>
                <c:pt idx="471">
                  <c:v>1.0485145459424601</c:v>
                </c:pt>
                <c:pt idx="472">
                  <c:v>1.04895006666282</c:v>
                </c:pt>
                <c:pt idx="473">
                  <c:v>1.04938523602523</c:v>
                </c:pt>
                <c:pt idx="474">
                  <c:v>1.0498200583994199</c:v>
                </c:pt>
                <c:pt idx="475">
                  <c:v>1.0502545381061801</c:v>
                </c:pt>
                <c:pt idx="476">
                  <c:v>1.0506886794179899</c:v>
                </c:pt>
                <c:pt idx="477">
                  <c:v>1.05112248655965</c:v>
                </c:pt>
                <c:pt idx="478">
                  <c:v>1.05155596370888</c:v>
                </c:pt>
                <c:pt idx="479">
                  <c:v>1.05198911499696</c:v>
                </c:pt>
                <c:pt idx="480">
                  <c:v>1.0524219445092799</c:v>
                </c:pt>
                <c:pt idx="481">
                  <c:v>1.0528544562859701</c:v>
                </c:pt>
                <c:pt idx="482">
                  <c:v>1.0532866543224599</c:v>
                </c:pt>
                <c:pt idx="483">
                  <c:v>1.0537185425700499</c:v>
                </c:pt>
                <c:pt idx="484">
                  <c:v>1.0541501249365099</c:v>
                </c:pt>
                <c:pt idx="485">
                  <c:v>1.0545814052865901</c:v>
                </c:pt>
                <c:pt idx="486">
                  <c:v>1.05501238744262</c:v>
                </c:pt>
                <c:pt idx="487">
                  <c:v>1.0554430751849899</c:v>
                </c:pt>
                <c:pt idx="488">
                  <c:v>1.0558734722527601</c:v>
                </c:pt>
                <c:pt idx="489">
                  <c:v>1.05630358234413</c:v>
                </c:pt>
                <c:pt idx="490">
                  <c:v>1.05673340911698</c:v>
                </c:pt>
                <c:pt idx="491">
                  <c:v>1.0571629561894</c:v>
                </c:pt>
                <c:pt idx="492">
                  <c:v>1.0575922271401801</c:v>
                </c:pt>
                <c:pt idx="493">
                  <c:v>1.0580212255093</c:v>
                </c:pt>
                <c:pt idx="494">
                  <c:v>1.0584499547984401</c:v>
                </c:pt>
                <c:pt idx="495">
                  <c:v>1.0588784184714599</c:v>
                </c:pt>
                <c:pt idx="496">
                  <c:v>1.05930661995488</c:v>
                </c:pt>
                <c:pt idx="497">
                  <c:v>1.0597345626383801</c:v>
                </c:pt>
                <c:pt idx="498">
                  <c:v>1.0601622498751799</c:v>
                </c:pt>
                <c:pt idx="499">
                  <c:v>1.06058968498263</c:v>
                </c:pt>
                <c:pt idx="500">
                  <c:v>1.0610168712425301</c:v>
                </c:pt>
                <c:pt idx="501">
                  <c:v>1.06144381190168</c:v>
                </c:pt>
                <c:pt idx="502">
                  <c:v>1.0618705101722701</c:v>
                </c:pt>
                <c:pt idx="503">
                  <c:v>1.0622969692323301</c:v>
                </c:pt>
                <c:pt idx="504">
                  <c:v>1.06272319222615</c:v>
                </c:pt>
                <c:pt idx="505">
                  <c:v>1.0631491822647201</c:v>
                </c:pt>
                <c:pt idx="506">
                  <c:v>1.0635749424261101</c:v>
                </c:pt>
                <c:pt idx="507">
                  <c:v>1.06400047575595</c:v>
                </c:pt>
                <c:pt idx="508">
                  <c:v>1.0644257852677701</c:v>
                </c:pt>
                <c:pt idx="509">
                  <c:v>1.0648508739434199</c:v>
                </c:pt>
                <c:pt idx="510">
                  <c:v>1.06527574473348</c:v>
                </c:pt>
                <c:pt idx="511">
                  <c:v>1.06570040055764</c:v>
                </c:pt>
                <c:pt idx="512">
                  <c:v>1.0661248443050899</c:v>
                </c:pt>
                <c:pt idx="513">
                  <c:v>1.0665490788348699</c:v>
                </c:pt>
                <c:pt idx="514">
                  <c:v>1.0669731069763</c:v>
                </c:pt>
                <c:pt idx="515">
                  <c:v>1.0673969315292799</c:v>
                </c:pt>
                <c:pt idx="516">
                  <c:v>1.06782055526472</c:v>
                </c:pt>
                <c:pt idx="517">
                  <c:v>1.0682439809248501</c:v>
                </c:pt>
                <c:pt idx="518">
                  <c:v>1.0686672112236</c:v>
                </c:pt>
                <c:pt idx="519">
                  <c:v>1.06909024884693</c:v>
                </c:pt>
                <c:pt idx="520">
                  <c:v>1.06951309645321</c:v>
                </c:pt>
                <c:pt idx="521">
                  <c:v>1.0699357566734899</c:v>
                </c:pt>
                <c:pt idx="522">
                  <c:v>1.07035823211193</c:v>
                </c:pt>
                <c:pt idx="523">
                  <c:v>1.0707805253460401</c:v>
                </c:pt>
                <c:pt idx="524">
                  <c:v>1.0712026389270599</c:v>
                </c:pt>
                <c:pt idx="525">
                  <c:v>1.07162457538028</c:v>
                </c:pt>
                <c:pt idx="526">
                  <c:v>1.07204633720531</c:v>
                </c:pt>
                <c:pt idx="527">
                  <c:v>1.0724679268764601</c:v>
                </c:pt>
                <c:pt idx="528">
                  <c:v>1.0728893468429801</c:v>
                </c:pt>
                <c:pt idx="529">
                  <c:v>1.0733105995294501</c:v>
                </c:pt>
                <c:pt idx="530">
                  <c:v>1.0737316873359699</c:v>
                </c:pt>
                <c:pt idx="531">
                  <c:v>1.0741526126385399</c:v>
                </c:pt>
                <c:pt idx="532">
                  <c:v>1.07457337778935</c:v>
                </c:pt>
                <c:pt idx="533">
                  <c:v>1.0749939851170101</c:v>
                </c:pt>
                <c:pt idx="534">
                  <c:v>1.0754144369268801</c:v>
                </c:pt>
                <c:pt idx="535">
                  <c:v>1.07583473550134</c:v>
                </c:pt>
                <c:pt idx="536">
                  <c:v>1.07625488310007</c:v>
                </c:pt>
                <c:pt idx="537">
                  <c:v>1.07667488196031</c:v>
                </c:pt>
                <c:pt idx="538">
                  <c:v>1.07709473429715</c:v>
                </c:pt>
                <c:pt idx="539">
                  <c:v>1.0775144423037699</c:v>
                </c:pt>
                <c:pt idx="540">
                  <c:v>1.0779340081517199</c:v>
                </c:pt>
                <c:pt idx="541">
                  <c:v>1.07835343399118</c:v>
                </c:pt>
                <c:pt idx="542">
                  <c:v>1.0787727219512</c:v>
                </c:pt>
                <c:pt idx="543">
                  <c:v>1.07919187413995</c:v>
                </c:pt>
                <c:pt idx="544">
                  <c:v>1.0796108926450101</c:v>
                </c:pt>
                <c:pt idx="545">
                  <c:v>1.0800297795335401</c:v>
                </c:pt>
                <c:pt idx="546">
                  <c:v>1.08044853685261</c:v>
                </c:pt>
                <c:pt idx="547">
                  <c:v>1.0808671666293601</c:v>
                </c:pt>
                <c:pt idx="548">
                  <c:v>1.0812856708712599</c:v>
                </c:pt>
                <c:pt idx="549">
                  <c:v>1.08170405156641</c:v>
                </c:pt>
                <c:pt idx="550">
                  <c:v>1.08212231068362</c:v>
                </c:pt>
                <c:pt idx="551">
                  <c:v>1.0825404501728</c:v>
                </c:pt>
                <c:pt idx="552">
                  <c:v>1.08295847196508</c:v>
                </c:pt>
                <c:pt idx="553">
                  <c:v>1.0833763779730301</c:v>
                </c:pt>
                <c:pt idx="554">
                  <c:v>1.0837941700909599</c:v>
                </c:pt>
                <c:pt idx="555">
                  <c:v>1.08421185019502</c:v>
                </c:pt>
                <c:pt idx="556">
                  <c:v>1.08462942014352</c:v>
                </c:pt>
                <c:pt idx="557">
                  <c:v>1.08504688177706</c:v>
                </c:pt>
                <c:pt idx="558">
                  <c:v>1.0854642369187599</c:v>
                </c:pt>
                <c:pt idx="559">
                  <c:v>1.08588148737449</c:v>
                </c:pt>
                <c:pt idx="560">
                  <c:v>1.0862986349330299</c:v>
                </c:pt>
                <c:pt idx="561">
                  <c:v>1.0867156813662899</c:v>
                </c:pt>
                <c:pt idx="562">
                  <c:v>1.0871326284295</c:v>
                </c:pt>
                <c:pt idx="563">
                  <c:v>1.0875494778613899</c:v>
                </c:pt>
                <c:pt idx="564">
                  <c:v>1.08796623138443</c:v>
                </c:pt>
                <c:pt idx="565">
                  <c:v>1.08838289070493</c:v>
                </c:pt>
                <c:pt idx="566">
                  <c:v>1.08879945751332</c:v>
                </c:pt>
                <c:pt idx="567">
                  <c:v>1.0892159334842499</c:v>
                </c:pt>
                <c:pt idx="568">
                  <c:v>1.0896323202768301</c:v>
                </c:pt>
                <c:pt idx="569">
                  <c:v>1.0900486195348</c:v>
                </c:pt>
                <c:pt idx="570">
                  <c:v>1.09046483288665</c:v>
                </c:pt>
                <c:pt idx="571">
                  <c:v>1.0908809619458699</c:v>
                </c:pt>
                <c:pt idx="572">
                  <c:v>1.09129700831108</c:v>
                </c:pt>
                <c:pt idx="573">
                  <c:v>1.0917129735661899</c:v>
                </c:pt>
                <c:pt idx="574">
                  <c:v>1.09212885928061</c:v>
                </c:pt>
                <c:pt idx="575">
                  <c:v>1.0925446670093399</c:v>
                </c:pt>
                <c:pt idx="576">
                  <c:v>1.0929603982932199</c:v>
                </c:pt>
                <c:pt idx="577">
                  <c:v>1.0933760546590401</c:v>
                </c:pt>
                <c:pt idx="578">
                  <c:v>1.0937916376196899</c:v>
                </c:pt>
                <c:pt idx="579">
                  <c:v>1.0942071486743601</c:v>
                </c:pt>
                <c:pt idx="580">
                  <c:v>1.0946225893086501</c:v>
                </c:pt>
                <c:pt idx="581">
                  <c:v>1.0950379609947201</c:v>
                </c:pt>
                <c:pt idx="582">
                  <c:v>1.0954532651915101</c:v>
                </c:pt>
                <c:pt idx="583">
                  <c:v>1.0958685033447999</c:v>
                </c:pt>
                <c:pt idx="584">
                  <c:v>1.09628367688741</c:v>
                </c:pt>
                <c:pt idx="585">
                  <c:v>1.0966987872392999</c:v>
                </c:pt>
                <c:pt idx="586">
                  <c:v>1.0971138358077901</c:v>
                </c:pt>
                <c:pt idx="587">
                  <c:v>1.09752882398763</c:v>
                </c:pt>
                <c:pt idx="588">
                  <c:v>1.09794375316114</c:v>
                </c:pt>
                <c:pt idx="589">
                  <c:v>1.0983586246984101</c:v>
                </c:pt>
                <c:pt idx="590">
                  <c:v>1.0987734399573601</c:v>
                </c:pt>
                <c:pt idx="591">
                  <c:v>1.0991882002839199</c:v>
                </c:pt>
                <c:pt idx="592">
                  <c:v>1.09960290701217</c:v>
                </c:pt>
                <c:pt idx="593">
                  <c:v>1.1000175614644101</c:v>
                </c:pt>
                <c:pt idx="594">
                  <c:v>1.10043216495138</c:v>
                </c:pt>
                <c:pt idx="595">
                  <c:v>1.1008467187722999</c:v>
                </c:pt>
                <c:pt idx="596">
                  <c:v>1.1012612242150499</c:v>
                </c:pt>
                <c:pt idx="597">
                  <c:v>1.1016756825562599</c:v>
                </c:pt>
                <c:pt idx="598">
                  <c:v>1.10209009506147</c:v>
                </c:pt>
                <c:pt idx="599">
                  <c:v>1.1025044629852301</c:v>
                </c:pt>
                <c:pt idx="600">
                  <c:v>1.1029187875712001</c:v>
                </c:pt>
                <c:pt idx="601">
                  <c:v>1.1033330700523001</c:v>
                </c:pt>
                <c:pt idx="602">
                  <c:v>1.1037473116508201</c:v>
                </c:pt>
                <c:pt idx="603">
                  <c:v>1.1041615135785301</c:v>
                </c:pt>
                <c:pt idx="604">
                  <c:v>1.1045756770367701</c:v>
                </c:pt>
                <c:pt idx="605">
                  <c:v>1.1049898032166201</c:v>
                </c:pt>
                <c:pt idx="606">
                  <c:v>1.1054038932989401</c:v>
                </c:pt>
                <c:pt idx="607">
                  <c:v>1.1058179484545601</c:v>
                </c:pt>
                <c:pt idx="608">
                  <c:v>1.10623196984429</c:v>
                </c:pt>
                <c:pt idx="609">
                  <c:v>1.10664595861912</c:v>
                </c:pt>
                <c:pt idx="610">
                  <c:v>1.1070599159202801</c:v>
                </c:pt>
                <c:pt idx="611">
                  <c:v>1.10747384287933</c:v>
                </c:pt>
                <c:pt idx="612">
                  <c:v>1.1078877406183101</c:v>
                </c:pt>
                <c:pt idx="613">
                  <c:v>1.10830161024978</c:v>
                </c:pt>
                <c:pt idx="614">
                  <c:v>1.10871545287699</c:v>
                </c:pt>
                <c:pt idx="615">
                  <c:v>1.1091292695939301</c:v>
                </c:pt>
                <c:pt idx="616">
                  <c:v>1.10954306148543</c:v>
                </c:pt>
                <c:pt idx="617">
                  <c:v>1.1099568296272899</c:v>
                </c:pt>
                <c:pt idx="618">
                  <c:v>1.11037057508632</c:v>
                </c:pt>
                <c:pt idx="619">
                  <c:v>1.1107842989205201</c:v>
                </c:pt>
                <c:pt idx="620">
                  <c:v>1.1111980021790699</c:v>
                </c:pt>
                <c:pt idx="621">
                  <c:v>1.1116116859025</c:v>
                </c:pt>
                <c:pt idx="622">
                  <c:v>1.11202535112275</c:v>
                </c:pt>
                <c:pt idx="623">
                  <c:v>1.1124389988632599</c:v>
                </c:pt>
                <c:pt idx="624">
                  <c:v>1.11285263013907</c:v>
                </c:pt>
                <c:pt idx="625">
                  <c:v>1.1132662459569</c:v>
                </c:pt>
                <c:pt idx="626">
                  <c:v>1.1136798473152201</c:v>
                </c:pt>
                <c:pt idx="627">
                  <c:v>1.1140934352043901</c:v>
                </c:pt>
                <c:pt idx="628">
                  <c:v>1.1145070106066499</c:v>
                </c:pt>
                <c:pt idx="629">
                  <c:v>1.11492057449633</c:v>
                </c:pt>
                <c:pt idx="630">
                  <c:v>1.1153341278398099</c:v>
                </c:pt>
                <c:pt idx="631">
                  <c:v>1.11574767159567</c:v>
                </c:pt>
                <c:pt idx="632">
                  <c:v>1.1161612067147699</c:v>
                </c:pt>
                <c:pt idx="633">
                  <c:v>1.1165747341403001</c:v>
                </c:pt>
                <c:pt idx="634">
                  <c:v>1.11698825480788</c:v>
                </c:pt>
                <c:pt idx="635">
                  <c:v>1.11740176964563</c:v>
                </c:pt>
                <c:pt idx="636">
                  <c:v>1.11781527957424</c:v>
                </c:pt>
                <c:pt idx="637">
                  <c:v>1.11822878550708</c:v>
                </c:pt>
                <c:pt idx="638">
                  <c:v>1.1186422883502101</c:v>
                </c:pt>
                <c:pt idx="639">
                  <c:v>1.1190557890025401</c:v>
                </c:pt>
                <c:pt idx="640">
                  <c:v>1.1194692883558099</c:v>
                </c:pt>
                <c:pt idx="641">
                  <c:v>1.1198827872947399</c:v>
                </c:pt>
                <c:pt idx="642">
                  <c:v>1.12029628669707</c:v>
                </c:pt>
                <c:pt idx="643">
                  <c:v>1.12070978743362</c:v>
                </c:pt>
                <c:pt idx="644">
                  <c:v>1.1211232903683599</c:v>
                </c:pt>
                <c:pt idx="645">
                  <c:v>1.1215367963585201</c:v>
                </c:pt>
                <c:pt idx="646">
                  <c:v>1.1219503062545999</c:v>
                </c:pt>
                <c:pt idx="647">
                  <c:v>1.1223638209005</c:v>
                </c:pt>
                <c:pt idx="648">
                  <c:v>1.12277734113351</c:v>
                </c:pt>
                <c:pt idx="649">
                  <c:v>1.12319086778445</c:v>
                </c:pt>
                <c:pt idx="650">
                  <c:v>1.12360440167769</c:v>
                </c:pt>
                <c:pt idx="651">
                  <c:v>1.1240179436312201</c:v>
                </c:pt>
                <c:pt idx="652">
                  <c:v>1.1244314944567499</c:v>
                </c:pt>
                <c:pt idx="653">
                  <c:v>1.12484505495973</c:v>
                </c:pt>
                <c:pt idx="654">
                  <c:v>1.1252586259394</c:v>
                </c:pt>
                <c:pt idx="655">
                  <c:v>1.1256722081889099</c:v>
                </c:pt>
                <c:pt idx="656">
                  <c:v>1.12608580249534</c:v>
                </c:pt>
                <c:pt idx="657">
                  <c:v>1.12649940963976</c:v>
                </c:pt>
                <c:pt idx="658">
                  <c:v>1.12691303039732</c:v>
                </c:pt>
                <c:pt idx="659">
                  <c:v>1.12732666553725</c:v>
                </c:pt>
                <c:pt idx="660">
                  <c:v>1.1277403158229999</c:v>
                </c:pt>
                <c:pt idx="661">
                  <c:v>1.1281539820122</c:v>
                </c:pt>
                <c:pt idx="662">
                  <c:v>1.1285676648568199</c:v>
                </c:pt>
                <c:pt idx="663">
                  <c:v>1.12898136510312</c:v>
                </c:pt>
                <c:pt idx="664">
                  <c:v>1.1293950834918201</c:v>
                </c:pt>
                <c:pt idx="665">
                  <c:v>1.1298088207580499</c:v>
                </c:pt>
                <c:pt idx="666">
                  <c:v>1.1302225776314501</c:v>
                </c:pt>
                <c:pt idx="667">
                  <c:v>1.1306363548362399</c:v>
                </c:pt>
                <c:pt idx="668">
                  <c:v>1.13105015309126</c:v>
                </c:pt>
                <c:pt idx="669">
                  <c:v>1.13146397311</c:v>
                </c:pt>
                <c:pt idx="670">
                  <c:v>1.1318778156006599</c:v>
                </c:pt>
                <c:pt idx="671">
                  <c:v>1.13229168126624</c:v>
                </c:pt>
                <c:pt idx="672">
                  <c:v>1.1327055708045399</c:v>
                </c:pt>
                <c:pt idx="673">
                  <c:v>1.13311948490823</c:v>
                </c:pt>
                <c:pt idx="674">
                  <c:v>1.13353342426491</c:v>
                </c:pt>
                <c:pt idx="675">
                  <c:v>1.1339473895571299</c:v>
                </c:pt>
                <c:pt idx="676">
                  <c:v>1.13436138146249</c:v>
                </c:pt>
                <c:pt idx="677">
                  <c:v>1.1347754006536199</c:v>
                </c:pt>
                <c:pt idx="678">
                  <c:v>1.13518944779827</c:v>
                </c:pt>
                <c:pt idx="679">
                  <c:v>1.13560352355938</c:v>
                </c:pt>
                <c:pt idx="680">
                  <c:v>1.1360176285950501</c:v>
                </c:pt>
                <c:pt idx="681">
                  <c:v>1.1364317635586501</c:v>
                </c:pt>
                <c:pt idx="682">
                  <c:v>1.13684592909885</c:v>
                </c:pt>
                <c:pt idx="683">
                  <c:v>1.13726012585966</c:v>
                </c:pt>
                <c:pt idx="684">
                  <c:v>1.1376743544804699</c:v>
                </c:pt>
                <c:pt idx="685">
                  <c:v>1.1380886155960901</c:v>
                </c:pt>
                <c:pt idx="686">
                  <c:v>1.13850290983682</c:v>
                </c:pt>
                <c:pt idx="687">
                  <c:v>1.13891723782845</c:v>
                </c:pt>
                <c:pt idx="688">
                  <c:v>1.1393316001923599</c:v>
                </c:pt>
                <c:pt idx="689">
                  <c:v>1.13974599754549</c:v>
                </c:pt>
                <c:pt idx="690">
                  <c:v>1.14016043050045</c:v>
                </c:pt>
                <c:pt idx="691">
                  <c:v>1.1405748996655101</c:v>
                </c:pt>
                <c:pt idx="692">
                  <c:v>1.1409894056446801</c:v>
                </c:pt>
                <c:pt idx="693">
                  <c:v>1.1414039490377099</c:v>
                </c:pt>
                <c:pt idx="694">
                  <c:v>1.14181853044016</c:v>
                </c:pt>
                <c:pt idx="695">
                  <c:v>1.14223315044343</c:v>
                </c:pt>
                <c:pt idx="696">
                  <c:v>1.1426478096348001</c:v>
                </c:pt>
                <c:pt idx="697">
                  <c:v>1.1430625085974599</c:v>
                </c:pt>
                <c:pt idx="698">
                  <c:v>1.1434772479105599</c:v>
                </c:pt>
                <c:pt idx="699">
                  <c:v>1.14389202814925</c:v>
                </c:pt>
                <c:pt idx="700">
                  <c:v>1.14430684988468</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1.2764358638120299</c:v>
                </c:pt>
                <c:pt idx="1">
                  <c:v>1.27159680731406</c:v>
                </c:pt>
                <c:pt idx="2">
                  <c:v>1.26677611827207</c:v>
                </c:pt>
                <c:pt idx="3">
                  <c:v>1.2619737279552401</c:v>
                </c:pt>
                <c:pt idx="4">
                  <c:v>1.2571895952073</c:v>
                </c:pt>
                <c:pt idx="5">
                  <c:v>1.2524240370805999</c:v>
                </c:pt>
                <c:pt idx="6">
                  <c:v>1.2476776172455</c:v>
                </c:pt>
                <c:pt idx="7">
                  <c:v>1.24295089524238</c:v>
                </c:pt>
                <c:pt idx="8">
                  <c:v>1.23824442120546</c:v>
                </c:pt>
                <c:pt idx="9">
                  <c:v>1.2335587359598701</c:v>
                </c:pt>
                <c:pt idx="10">
                  <c:v>1.2288943711209701</c:v>
                </c:pt>
                <c:pt idx="11">
                  <c:v>1.2242518491960099</c:v>
                </c:pt>
                <c:pt idx="12">
                  <c:v>1.21963168368784</c:v>
                </c:pt>
                <c:pt idx="13">
                  <c:v>1.21503437920085</c:v>
                </c:pt>
                <c:pt idx="14">
                  <c:v>1.2104604315488201</c:v>
                </c:pt>
                <c:pt idx="15">
                  <c:v>1.2059103278647301</c:v>
                </c:pt>
                <c:pt idx="16">
                  <c:v>1.20138454671243</c:v>
                </c:pt>
                <c:pt idx="17">
                  <c:v>1.1968835582000701</c:v>
                </c:pt>
                <c:pt idx="18">
                  <c:v>1.19240782409526</c:v>
                </c:pt>
                <c:pt idx="19">
                  <c:v>1.1879577979418099</c:v>
                </c:pt>
                <c:pt idx="20">
                  <c:v>1.1835339251781101</c:v>
                </c:pt>
                <c:pt idx="21">
                  <c:v>1.1791366432568799</c:v>
                </c:pt>
                <c:pt idx="22">
                  <c:v>1.17476638176645</c:v>
                </c:pt>
                <c:pt idx="23">
                  <c:v>1.1704235625533199</c:v>
                </c:pt>
                <c:pt idx="24">
                  <c:v>1.1661085998460301</c:v>
                </c:pt>
                <c:pt idx="25">
                  <c:v>1.1618219003802399</c:v>
                </c:pt>
                <c:pt idx="26">
                  <c:v>1.1575638635249501</c:v>
                </c:pt>
                <c:pt idx="27">
                  <c:v>1.1533348814098601</c:v>
                </c:pt>
                <c:pt idx="28">
                  <c:v>1.1491353390537</c:v>
                </c:pt>
                <c:pt idx="29">
                  <c:v>1.14496561449356</c:v>
                </c:pt>
                <c:pt idx="30">
                  <c:v>1.1408260789151601</c:v>
                </c:pt>
                <c:pt idx="31">
                  <c:v>1.13671709678391</c:v>
                </c:pt>
                <c:pt idx="32">
                  <c:v>1.13263902597683</c:v>
                </c:pt>
                <c:pt idx="33">
                  <c:v>1.1285922179151999</c:v>
                </c:pt>
                <c:pt idx="34">
                  <c:v>1.12457701769787</c:v>
                </c:pt>
                <c:pt idx="35">
                  <c:v>1.1205937642352399</c:v>
                </c:pt>
                <c:pt idx="36">
                  <c:v>1.1166427903838601</c:v>
                </c:pt>
                <c:pt idx="37">
                  <c:v>1.1127244230814699</c:v>
                </c:pt>
                <c:pt idx="38">
                  <c:v>1.10883898348264</c:v>
                </c:pt>
                <c:pt idx="39">
                  <c:v>1.1049867870947601</c:v>
                </c:pt>
                <c:pt idx="40">
                  <c:v>1.10116814391453</c:v>
                </c:pt>
                <c:pt idx="41">
                  <c:v>1.09738335856465</c:v>
                </c:pt>
                <c:pt idx="42">
                  <c:v>1.0936327304309601</c:v>
                </c:pt>
                <c:pt idx="43">
                  <c:v>1.0899165537997799</c:v>
                </c:pt>
                <c:pt idx="44">
                  <c:v>1.0862351179954099</c:v>
                </c:pt>
                <c:pt idx="45">
                  <c:v>1.0825887075178999</c:v>
                </c:pt>
                <c:pt idx="46">
                  <c:v>1.0789776021809201</c:v>
                </c:pt>
                <c:pt idx="47">
                  <c:v>1.07540207724965</c:v>
                </c:pt>
                <c:pt idx="48">
                  <c:v>1.07186240357881</c:v>
                </c:pt>
                <c:pt idx="49">
                  <c:v>1.06835884775065</c:v>
                </c:pt>
                <c:pt idx="50">
                  <c:v>1.06489167221293</c:v>
                </c:pt>
                <c:pt idx="51">
                  <c:v>1.06146113541677</c:v>
                </c:pt>
                <c:pt idx="52">
                  <c:v>1.0580674919544899</c:v>
                </c:pt>
                <c:pt idx="53">
                  <c:v>1.0547109926971701</c:v>
                </c:pt>
                <c:pt idx="54">
                  <c:v>1.05139188493212</c:v>
                </c:pt>
                <c:pt idx="55">
                  <c:v>1.04811041250005</c:v>
                </c:pt>
                <c:pt idx="56">
                  <c:v>1.044866815932</c:v>
                </c:pt>
                <c:pt idx="57">
                  <c:v>1.0416613325859501</c:v>
                </c:pt>
                <c:pt idx="58">
                  <c:v>1.0384941967830099</c:v>
                </c:pt>
                <c:pt idx="59">
                  <c:v>1.03536563994333</c:v>
                </c:pt>
                <c:pt idx="60">
                  <c:v>1.03227589072144</c:v>
                </c:pt>
                <c:pt idx="61">
                  <c:v>1.0292251751411801</c:v>
                </c:pt>
                <c:pt idx="62">
                  <c:v>1.02621371673005</c:v>
                </c:pt>
                <c:pt idx="63">
                  <c:v>1.02324173665299</c:v>
                </c:pt>
                <c:pt idx="64">
                  <c:v>1.02030945384553</c:v>
                </c:pt>
                <c:pt idx="65">
                  <c:v>1.0174170851462601</c:v>
                </c:pt>
                <c:pt idx="66">
                  <c:v>1.0145648454285201</c:v>
                </c:pt>
                <c:pt idx="67">
                  <c:v>1.01175294773137</c:v>
                </c:pt>
                <c:pt idx="68">
                  <c:v>1.00898160338958</c:v>
                </c:pt>
                <c:pt idx="69">
                  <c:v>1.00625102216285</c:v>
                </c:pt>
                <c:pt idx="70">
                  <c:v>1.00356141236394</c:v>
                </c:pt>
                <c:pt idx="71">
                  <c:v>1.00091298098576</c:v>
                </c:pt>
                <c:pt idx="72">
                  <c:v>1.00011180834782</c:v>
                </c:pt>
                <c:pt idx="73">
                  <c:v>1.0002872607836</c:v>
                </c:pt>
                <c:pt idx="74">
                  <c:v>1.0004674509372</c:v>
                </c:pt>
                <c:pt idx="75">
                  <c:v>1.0006523888319601</c:v>
                </c:pt>
                <c:pt idx="76">
                  <c:v>1.0008420725912901</c:v>
                </c:pt>
                <c:pt idx="77">
                  <c:v>1.00103650057796</c:v>
                </c:pt>
                <c:pt idx="78">
                  <c:v>1.00123567139652</c:v>
                </c:pt>
                <c:pt idx="79">
                  <c:v>1.0014395838957899</c:v>
                </c:pt>
                <c:pt idx="80">
                  <c:v>1.0016482371714699</c:v>
                </c:pt>
                <c:pt idx="81">
                  <c:v>1.00186163056877</c:v>
                </c:pt>
                <c:pt idx="82">
                  <c:v>1.00207976368509</c:v>
                </c:pt>
                <c:pt idx="83">
                  <c:v>1.0023026363727101</c:v>
                </c:pt>
                <c:pt idx="84">
                  <c:v>1.0025302487415799</c:v>
                </c:pt>
                <c:pt idx="85">
                  <c:v>1.00276260116213</c:v>
                </c:pt>
                <c:pt idx="86">
                  <c:v>1.0029996942681101</c:v>
                </c:pt>
                <c:pt idx="87">
                  <c:v>1.00324152895949</c:v>
                </c:pt>
                <c:pt idx="88">
                  <c:v>1.0034881064054499</c:v>
                </c:pt>
                <c:pt idx="89">
                  <c:v>1.00373942804727</c:v>
                </c:pt>
                <c:pt idx="90">
                  <c:v>1.0039954956014701</c:v>
                </c:pt>
                <c:pt idx="91">
                  <c:v>1.00425631106282</c:v>
                </c:pt>
                <c:pt idx="92">
                  <c:v>1.00452187670747</c:v>
                </c:pt>
                <c:pt idx="93">
                  <c:v>1.00479219509615</c:v>
                </c:pt>
                <c:pt idx="94">
                  <c:v>1.0050672690773199</c:v>
                </c:pt>
                <c:pt idx="95">
                  <c:v>1.0053471017904601</c:v>
                </c:pt>
                <c:pt idx="96">
                  <c:v>1.0056316966693699</c:v>
                </c:pt>
                <c:pt idx="97">
                  <c:v>1.00592105744545</c:v>
                </c:pt>
                <c:pt idx="98">
                  <c:v>1.0062151881511501</c:v>
                </c:pt>
                <c:pt idx="99">
                  <c:v>1.0065140931233101</c:v>
                </c:pt>
                <c:pt idx="100">
                  <c:v>1.00681777700668</c:v>
                </c:pt>
                <c:pt idx="101">
                  <c:v>1.0071262447573801</c:v>
                </c:pt>
                <c:pt idx="102">
                  <c:v>1.0074395016464299</c:v>
                </c:pt>
                <c:pt idx="103">
                  <c:v>1.00775755326334</c:v>
                </c:pt>
                <c:pt idx="104">
                  <c:v>1.0080804055197099</c:v>
                </c:pt>
                <c:pt idx="105">
                  <c:v>1.0084080646528699</c:v>
                </c:pt>
                <c:pt idx="106">
                  <c:v>1.0087405372295399</c:v>
                </c:pt>
                <c:pt idx="107">
                  <c:v>1.00907783014959</c:v>
                </c:pt>
                <c:pt idx="108">
                  <c:v>1.0094199506497199</c:v>
                </c:pt>
                <c:pt idx="109">
                  <c:v>1.0097669063072801</c:v>
                </c:pt>
                <c:pt idx="110">
                  <c:v>1.0101187050440401</c:v>
                </c:pt>
                <c:pt idx="111">
                  <c:v>1.0104753551300301</c:v>
                </c:pt>
                <c:pt idx="112">
                  <c:v>1.0108368651874</c:v>
                </c:pt>
                <c:pt idx="113">
                  <c:v>1.0112032441943</c:v>
                </c:pt>
                <c:pt idx="114">
                  <c:v>1.0115745014887501</c:v>
                </c:pt>
                <c:pt idx="115">
                  <c:v>1.0119506467725801</c:v>
                </c:pt>
                <c:pt idx="116">
                  <c:v>1.0123316901153701</c:v>
                </c:pt>
                <c:pt idx="117">
                  <c:v>1.0127176419584101</c:v>
                </c:pt>
                <c:pt idx="118">
                  <c:v>1.0131085131186399</c:v>
                </c:pt>
                <c:pt idx="119">
                  <c:v>1.0135043147926099</c:v>
                </c:pt>
                <c:pt idx="120">
                  <c:v>1.01390505856052</c:v>
                </c:pt>
                <c:pt idx="121">
                  <c:v>1.0143107563901601</c:v>
                </c:pt>
                <c:pt idx="122">
                  <c:v>1.0147214206409101</c:v>
                </c:pt>
                <c:pt idx="123">
                  <c:v>1.01513706406772</c:v>
                </c:pt>
                <c:pt idx="124">
                  <c:v>1.0155576998251099</c:v>
                </c:pt>
                <c:pt idx="125">
                  <c:v>1.0159833414710999</c:v>
                </c:pt>
                <c:pt idx="126">
                  <c:v>1.0164140029712201</c:v>
                </c:pt>
                <c:pt idx="127">
                  <c:v>1.01684969870244</c:v>
                </c:pt>
                <c:pt idx="128">
                  <c:v>1.01729044345705</c:v>
                </c:pt>
                <c:pt idx="129">
                  <c:v>1.01773625244664</c:v>
                </c:pt>
                <c:pt idx="130">
                  <c:v>1.0181871413058601</c:v>
                </c:pt>
                <c:pt idx="131">
                  <c:v>1.01864312609637</c:v>
                </c:pt>
                <c:pt idx="132">
                  <c:v>1.0191042233105601</c:v>
                </c:pt>
                <c:pt idx="133">
                  <c:v>1.01957044987533</c:v>
                </c:pt>
                <c:pt idx="134">
                  <c:v>1.02004182315577</c:v>
                </c:pt>
                <c:pt idx="135">
                  <c:v>1.02051836095885</c:v>
                </c:pt>
                <c:pt idx="136">
                  <c:v>1.02100008153698</c:v>
                </c:pt>
                <c:pt idx="137">
                  <c:v>1.02148700359151</c:v>
                </c:pt>
                <c:pt idx="138">
                  <c:v>1.02197914627623</c:v>
                </c:pt>
                <c:pt idx="139">
                  <c:v>1.0224765292007101</c:v>
                </c:pt>
                <c:pt idx="140">
                  <c:v>1.02297917243354</c:v>
                </c:pt>
                <c:pt idx="141">
                  <c:v>1.02348709650562</c:v>
                </c:pt>
                <c:pt idx="142">
                  <c:v>1.02400032241312</c:v>
                </c:pt>
                <c:pt idx="143">
                  <c:v>1.02451887162056</c:v>
                </c:pt>
                <c:pt idx="144">
                  <c:v>1.0250427660636401</c:v>
                </c:pt>
                <c:pt idx="145">
                  <c:v>1.02557202815193</c:v>
                </c:pt>
                <c:pt idx="146">
                  <c:v>1.02610668077154</c:v>
                </c:pt>
                <c:pt idx="147">
                  <c:v>1.02664674728755</c:v>
                </c:pt>
                <c:pt idx="148">
                  <c:v>1.0271922515463101</c:v>
                </c:pt>
                <c:pt idx="149">
                  <c:v>1.02774321787759</c:v>
                </c:pt>
                <c:pt idx="150">
                  <c:v>1.0282996710965899</c:v>
                </c:pt>
                <c:pt idx="151">
                  <c:v>1.02886163650569</c:v>
                </c:pt>
                <c:pt idx="152">
                  <c:v>1.02942913989608</c:v>
                </c:pt>
                <c:pt idx="153">
                  <c:v>1.0300022075491799</c:v>
                </c:pt>
                <c:pt idx="154">
                  <c:v>1.0305808662378</c:v>
                </c:pt>
                <c:pt idx="155">
                  <c:v>1.0311651432271101</c:v>
                </c:pt>
                <c:pt idx="156">
                  <c:v>1.03175506627539</c:v>
                </c:pt>
                <c:pt idx="157">
                  <c:v>1.0323506636345201</c:v>
                </c:pt>
                <c:pt idx="158">
                  <c:v>1.0329519640501701</c:v>
                </c:pt>
                <c:pt idx="159">
                  <c:v>1.0335589967618</c:v>
                </c:pt>
                <c:pt idx="160">
                  <c:v>1.0341717915022699</c:v>
                </c:pt>
                <c:pt idx="161">
                  <c:v>1.0347903784972701</c:v>
                </c:pt>
                <c:pt idx="162">
                  <c:v>1.0354147884643099</c:v>
                </c:pt>
                <c:pt idx="163">
                  <c:v>1.0360450526115199</c:v>
                </c:pt>
                <c:pt idx="164">
                  <c:v>1.0366812026359999</c:v>
                </c:pt>
                <c:pt idx="165">
                  <c:v>1.03732327072185</c:v>
                </c:pt>
                <c:pt idx="166">
                  <c:v>1.0379712895378801</c:v>
                </c:pt>
                <c:pt idx="167">
                  <c:v>1.03862529223485</c:v>
                </c:pt>
                <c:pt idx="168">
                  <c:v>1.03928531244238</c:v>
                </c:pt>
                <c:pt idx="169">
                  <c:v>1.03995138426542</c:v>
                </c:pt>
                <c:pt idx="170">
                  <c:v>1.0406235422803001</c:v>
                </c:pt>
                <c:pt idx="171">
                  <c:v>1.04130182153031</c:v>
                </c:pt>
                <c:pt idx="172">
                  <c:v>1.0419862575208501</c:v>
                </c:pt>
                <c:pt idx="173">
                  <c:v>1.0426768862141</c:v>
                </c:pt>
                <c:pt idx="174">
                  <c:v>1.0433737440231401</c:v>
                </c:pt>
                <c:pt idx="175">
                  <c:v>1.04407686780567</c:v>
                </c:pt>
                <c:pt idx="176">
                  <c:v>1.0447862948571001</c:v>
                </c:pt>
                <c:pt idx="177">
                  <c:v>1.04550206290312</c:v>
                </c:pt>
                <c:pt idx="178">
                  <c:v>1.04622421009179</c:v>
                </c:pt>
                <c:pt idx="179">
                  <c:v>1.0469527749849401</c:v>
                </c:pt>
                <c:pt idx="180">
                  <c:v>1.0476877965490199</c:v>
                </c:pt>
                <c:pt idx="181">
                  <c:v>1.0484293141454</c:v>
                </c:pt>
                <c:pt idx="182">
                  <c:v>1.0491773675199501</c:v>
                </c:pt>
                <c:pt idx="183">
                  <c:v>1.04993199679206</c:v>
                </c:pt>
                <c:pt idx="184">
                  <c:v>1.0506932424429201</c:v>
                </c:pt>
                <c:pt idx="185">
                  <c:v>1.0514611453032101</c:v>
                </c:pt>
                <c:pt idx="186">
                  <c:v>1.05223574654005</c:v>
                </c:pt>
                <c:pt idx="187">
                  <c:v>1.0530170876432401</c:v>
                </c:pt>
                <c:pt idx="188">
                  <c:v>1.05380521041083</c:v>
                </c:pt>
                <c:pt idx="189">
                  <c:v>1.0546001569339001</c:v>
                </c:pt>
                <c:pt idx="190">
                  <c:v>1.05540196958062</c:v>
                </c:pt>
                <c:pt idx="191">
                  <c:v>1.0562106909795499</c:v>
                </c:pt>
                <c:pt idx="192">
                  <c:v>1.05702636400217</c:v>
                </c:pt>
                <c:pt idx="193">
                  <c:v>1.0578490317445799</c:v>
                </c:pt>
                <c:pt idx="194">
                  <c:v>1.0586787375084401</c:v>
                </c:pt>
                <c:pt idx="195">
                  <c:v>1.0595155247811401</c:v>
                </c:pt>
                <c:pt idx="196">
                  <c:v>1.06035943721502</c:v>
                </c:pt>
                <c:pt idx="197">
                  <c:v>1.06121051860592</c:v>
                </c:pt>
                <c:pt idx="198">
                  <c:v>1.06206881287076</c:v>
                </c:pt>
                <c:pt idx="199">
                  <c:v>1.06293436402435</c:v>
                </c:pt>
                <c:pt idx="200">
                  <c:v>1.06380721615533</c:v>
                </c:pt>
                <c:pt idx="201">
                  <c:v>1.0646874134012301</c:v>
                </c:pt>
                <c:pt idx="202">
                  <c:v>1.06557499992269</c:v>
                </c:pt>
                <c:pt idx="203">
                  <c:v>1.06647001987684</c:v>
                </c:pt>
                <c:pt idx="204">
                  <c:v>1.0673725173897299</c:v>
                </c:pt>
                <c:pt idx="205">
                  <c:v>1.06828253652799</c:v>
                </c:pt>
                <c:pt idx="206">
                  <c:v>1.0692001212695501</c:v>
                </c:pt>
                <c:pt idx="207">
                  <c:v>1.0701253154735499</c:v>
                </c:pt>
                <c:pt idx="208">
                  <c:v>1.0710581628493601</c:v>
                </c:pt>
                <c:pt idx="209">
                  <c:v>1.0719987069247301</c:v>
                </c:pt>
                <c:pt idx="210">
                  <c:v>1.0729469910131499</c:v>
                </c:pt>
                <c:pt idx="211">
                  <c:v>1.0739030581803</c:v>
                </c:pt>
                <c:pt idx="212">
                  <c:v>1.07486695120973</c:v>
                </c:pt>
                <c:pt idx="213">
                  <c:v>1.07583871256771</c:v>
                </c:pt>
                <c:pt idx="214">
                  <c:v>1.0768183843672401</c:v>
                </c:pt>
                <c:pt idx="215">
                  <c:v>1.0778060083313401</c:v>
                </c:pt>
                <c:pt idx="216">
                  <c:v>1.07880162575551</c:v>
                </c:pt>
                <c:pt idx="217">
                  <c:v>1.07980527746949</c:v>
                </c:pt>
                <c:pt idx="218">
                  <c:v>1.0808170037982701</c:v>
                </c:pt>
                <c:pt idx="219">
                  <c:v>1.08183684452238</c:v>
                </c:pt>
                <c:pt idx="220">
                  <c:v>1.0828648388375699</c:v>
                </c:pt>
                <c:pt idx="221">
                  <c:v>1.08390102531372</c:v>
                </c:pt>
                <c:pt idx="222">
                  <c:v>1.0849454418533</c:v>
                </c:pt>
                <c:pt idx="223">
                  <c:v>1.0859981256490401</c:v>
                </c:pt>
                <c:pt idx="224">
                  <c:v>1.0870591131412199</c:v>
                </c:pt>
                <c:pt idx="225">
                  <c:v>1.08812843997435</c:v>
                </c:pt>
                <c:pt idx="226">
                  <c:v>1.08920614095334</c:v>
                </c:pt>
                <c:pt idx="227">
                  <c:v>1.0902922499993499</c:v>
                </c:pt>
                <c:pt idx="228">
                  <c:v>1.09138680010506</c:v>
                </c:pt>
                <c:pt idx="229">
                  <c:v>1.09248982328972</c:v>
                </c:pt>
                <c:pt idx="230">
                  <c:v>1.09360135055382</c:v>
                </c:pt>
                <c:pt idx="231">
                  <c:v>1.0947214118335</c:v>
                </c:pt>
                <c:pt idx="232">
                  <c:v>1.0958500359547301</c:v>
                </c:pt>
                <c:pt idx="233">
                  <c:v>1.09698725058727</c:v>
                </c:pt>
                <c:pt idx="234">
                  <c:v>1.0981330821986299</c:v>
                </c:pt>
                <c:pt idx="235">
                  <c:v>1.09928755600777</c:v>
                </c:pt>
                <c:pt idx="236">
                  <c:v>1.10045069593893</c:v>
                </c:pt>
                <c:pt idx="237">
                  <c:v>1.1016225245754201</c:v>
                </c:pt>
                <c:pt idx="238">
                  <c:v>1.10280306311349</c:v>
                </c:pt>
                <c:pt idx="239">
                  <c:v>1.10399233131635</c:v>
                </c:pt>
                <c:pt idx="240">
                  <c:v>1.10519034746838</c:v>
                </c:pt>
                <c:pt idx="241">
                  <c:v>1.1063971283295799</c:v>
                </c:pt>
                <c:pt idx="242">
                  <c:v>1.1076126890903699</c:v>
                </c:pt>
                <c:pt idx="243">
                  <c:v>1.1088370433266601</c:v>
                </c:pt>
                <c:pt idx="244">
                  <c:v>1.1100702029554399</c:v>
                </c:pt>
                <c:pt idx="245">
                  <c:v>1.11131217819076</c:v>
                </c:pt>
                <c:pt idx="246">
                  <c:v>1.1125629775003101</c:v>
                </c:pt>
                <c:pt idx="247">
                  <c:v>1.1138226075625399</c:v>
                </c:pt>
                <c:pt idx="248">
                  <c:v>1.1150910732244499</c:v>
                </c:pt>
                <c:pt idx="249">
                  <c:v>1.1163683774600599</c:v>
                </c:pt>
                <c:pt idx="250">
                  <c:v>1.11765452132964</c:v>
                </c:pt>
                <c:pt idx="251">
                  <c:v>1.1189495039397299</c:v>
                </c:pt>
                <c:pt idx="252">
                  <c:v>1.1202533224041</c:v>
                </c:pt>
                <c:pt idx="253">
                  <c:v>1.12156597180544</c:v>
                </c:pt>
                <c:pt idx="254">
                  <c:v>1.12288744515823</c:v>
                </c:pt>
                <c:pt idx="255">
                  <c:v>1.1242177333724299</c:v>
                </c:pt>
                <c:pt idx="256">
                  <c:v>1.1255568252183299</c:v>
                </c:pt>
                <c:pt idx="257">
                  <c:v>1.1269047072924301</c:v>
                </c:pt>
                <c:pt idx="258">
                  <c:v>1.12826136398454</c:v>
                </c:pt>
                <c:pt idx="259">
                  <c:v>1.1296267774459601</c:v>
                </c:pt>
                <c:pt idx="260">
                  <c:v>1.1310009275589199</c:v>
                </c:pt>
                <c:pt idx="261">
                  <c:v>1.1323837919073501</c:v>
                </c:pt>
                <c:pt idx="262">
                  <c:v>1.1337753457487501</c:v>
                </c:pt>
                <c:pt idx="263">
                  <c:v>1.1351755619875801</c:v>
                </c:pt>
                <c:pt idx="264">
                  <c:v>1.13658441114987</c:v>
                </c:pt>
                <c:pt idx="265">
                  <c:v>1.13800186135925</c:v>
                </c:pt>
                <c:pt idx="266">
                  <c:v>1.1394278783143199</c:v>
                </c:pt>
                <c:pt idx="267">
                  <c:v>1.1408624252675299</c:v>
                </c:pt>
                <c:pt idx="268">
                  <c:v>1.1423054630054299</c:v>
                </c:pt>
                <c:pt idx="269">
                  <c:v>1.1437569498303499</c:v>
                </c:pt>
                <c:pt idx="270">
                  <c:v>1.1452168415436099</c:v>
                </c:pt>
                <c:pt idx="271">
                  <c:v>1.1466850914301401</c:v>
                </c:pt>
                <c:pt idx="272">
                  <c:v>1.1481616502446199</c:v>
                </c:pt>
                <c:pt idx="273">
                  <c:v>1.14964646619906</c:v>
                </c:pt>
                <c:pt idx="274">
                  <c:v>1.1511394849519301</c:v>
                </c:pt>
                <c:pt idx="275">
                  <c:v>1.15264064959871</c:v>
                </c:pt>
                <c:pt idx="276">
                  <c:v>1.15414990066393</c:v>
                </c:pt>
                <c:pt idx="277">
                  <c:v>1.1556671760947399</c:v>
                </c:pt>
                <c:pt idx="278">
                  <c:v>1.15719241125587</c:v>
                </c:pt>
                <c:pt idx="279">
                  <c:v>1.1587255389261299</c:v>
                </c:pt>
                <c:pt idx="280">
                  <c:v>1.16026648929622</c:v>
                </c:pt>
                <c:pt idx="281">
                  <c:v>1.1618151899681199</c:v>
                </c:pt>
                <c:pt idx="282">
                  <c:v>1.1633715659558099</c:v>
                </c:pt>
                <c:pt idx="283">
                  <c:v>1.16493553968736</c:v>
                </c:pt>
                <c:pt idx="284">
                  <c:v>1.1665070310084</c:v>
                </c:pt>
                <c:pt idx="285">
                  <c:v>1.1680859571869999</c:v>
                </c:pt>
                <c:pt idx="286">
                  <c:v>1.1696722329197899</c:v>
                </c:pt>
                <c:pt idx="287">
                  <c:v>1.1712657703393801</c:v>
                </c:pt>
                <c:pt idx="288">
                  <c:v>1.1728664790230801</c:v>
                </c:pt>
                <c:pt idx="289">
                  <c:v>1.17447426600285</c:v>
                </c:pt>
                <c:pt idx="290">
                  <c:v>1.17608903577639</c:v>
                </c:pt>
                <c:pt idx="291">
                  <c:v>1.17771069031952</c:v>
                </c:pt>
                <c:pt idx="292">
                  <c:v>1.1793391290995701</c:v>
                </c:pt>
                <c:pt idx="293">
                  <c:v>1.1809742490899799</c:v>
                </c:pt>
                <c:pt idx="294">
                  <c:v>1.1826159447858899</c:v>
                </c:pt>
                <c:pt idx="295">
                  <c:v>1.1842641082208201</c:v>
                </c:pt>
                <c:pt idx="296">
                  <c:v>1.1859186441971701</c:v>
                </c:pt>
                <c:pt idx="297">
                  <c:v>1.18757951675843</c:v>
                </c:pt>
                <c:pt idx="298">
                  <c:v>1.18924670499215</c:v>
                </c:pt>
                <c:pt idx="299">
                  <c:v>1.19092018803082</c:v>
                </c:pt>
                <c:pt idx="300">
                  <c:v>1.1925999450609499</c:v>
                </c:pt>
                <c:pt idx="301">
                  <c:v>1.19428595533197</c:v>
                </c:pt>
                <c:pt idx="302">
                  <c:v>1.19597819816465</c:v>
                </c:pt>
                <c:pt idx="303">
                  <c:v>1.1976766529593399</c:v>
                </c:pt>
                <c:pt idx="304">
                  <c:v>1.19938129920382</c:v>
                </c:pt>
                <c:pt idx="305">
                  <c:v>1.2010921164808901</c:v>
                </c:pt>
                <c:pt idx="306">
                  <c:v>1.2028090844756301</c:v>
                </c:pt>
                <c:pt idx="307">
                  <c:v>1.2045321829824001</c:v>
                </c:pt>
                <c:pt idx="308">
                  <c:v>1.2062613919115299</c:v>
                </c:pt>
                <c:pt idx="309">
                  <c:v>1.2079966912956901</c:v>
                </c:pt>
                <c:pt idx="310">
                  <c:v>1.20973806129606</c:v>
                </c:pt>
                <c:pt idx="311">
                  <c:v>1.21148548220815</c:v>
                </c:pt>
                <c:pt idx="312">
                  <c:v>1.21323893446739</c:v>
                </c:pt>
                <c:pt idx="313">
                  <c:v>1.2149983986544399</c:v>
                </c:pt>
                <c:pt idx="314">
                  <c:v>1.21676385550024</c:v>
                </c:pt>
                <c:pt idx="315">
                  <c:v>1.21853528589084</c:v>
                </c:pt>
                <c:pt idx="316">
                  <c:v>1.2203126708719001</c:v>
                </c:pt>
                <c:pt idx="317">
                  <c:v>1.22209599165308</c:v>
                </c:pt>
                <c:pt idx="318">
                  <c:v>1.2238852296120599</c:v>
                </c:pt>
                <c:pt idx="319">
                  <c:v>1.2256803662983999</c:v>
                </c:pt>
                <c:pt idx="320">
                  <c:v>1.2274813834371701</c:v>
                </c:pt>
                <c:pt idx="321">
                  <c:v>1.22928826293237</c:v>
                </c:pt>
                <c:pt idx="322">
                  <c:v>1.2311009868701099</c:v>
                </c:pt>
                <c:pt idx="323">
                  <c:v>1.23291953752159</c:v>
                </c:pt>
                <c:pt idx="324">
                  <c:v>1.2347438973459199</c:v>
                </c:pt>
                <c:pt idx="325">
                  <c:v>1.23657404899268</c:v>
                </c:pt>
                <c:pt idx="326">
                  <c:v>1.23840997530434</c:v>
                </c:pt>
                <c:pt idx="327">
                  <c:v>1.24025165931848</c:v>
                </c:pt>
                <c:pt idx="328">
                  <c:v>1.24209908426986</c:v>
                </c:pt>
                <c:pt idx="329">
                  <c:v>1.2439522335922499</c:v>
                </c:pt>
                <c:pt idx="330">
                  <c:v>1.2458110909201701</c:v>
                </c:pt>
                <c:pt idx="331">
                  <c:v>1.2476756400904501</c:v>
                </c:pt>
                <c:pt idx="332">
                  <c:v>1.24954586514358</c:v>
                </c:pt>
                <c:pt idx="333">
                  <c:v>1.25142175032499</c:v>
                </c:pt>
                <c:pt idx="334">
                  <c:v>1.2533032800861399</c:v>
                </c:pt>
                <c:pt idx="335">
                  <c:v>1.25519043908549</c:v>
                </c:pt>
                <c:pt idx="336">
                  <c:v>1.2570832121892901</c:v>
                </c:pt>
                <c:pt idx="337">
                  <c:v>1.25898158447234</c:v>
                </c:pt>
                <c:pt idx="338">
                  <c:v>1.2608855412185</c:v>
                </c:pt>
                <c:pt idx="339">
                  <c:v>1.2627950679212101</c:v>
                </c:pt>
                <c:pt idx="340">
                  <c:v>1.2647101502837601</c:v>
                </c:pt>
                <c:pt idx="341">
                  <c:v>1.2666307742195699</c:v>
                </c:pt>
                <c:pt idx="342">
                  <c:v>1.2685569258523099</c:v>
                </c:pt>
                <c:pt idx="343">
                  <c:v>1.2704885915158901</c:v>
                </c:pt>
                <c:pt idx="344">
                  <c:v>1.27242575775444</c:v>
                </c:pt>
                <c:pt idx="345">
                  <c:v>1.2743684113220899</c:v>
                </c:pt>
                <c:pt idx="346">
                  <c:v>1.27631653918276</c:v>
                </c:pt>
                <c:pt idx="347">
                  <c:v>1.27827012850977</c:v>
                </c:pt>
                <c:pt idx="348">
                  <c:v>1.2802291666854899</c:v>
                </c:pt>
                <c:pt idx="349">
                  <c:v>1.28219364130078</c:v>
                </c:pt>
                <c:pt idx="350">
                  <c:v>1.28416354015445</c:v>
                </c:pt>
                <c:pt idx="351">
                  <c:v>1.2861388512526</c:v>
                </c:pt>
                <c:pt idx="352">
                  <c:v>1.28811956280794</c:v>
                </c:pt>
                <c:pt idx="353">
                  <c:v>1.290105663239</c:v>
                </c:pt>
                <c:pt idx="354">
                  <c:v>1.2920971411693201</c:v>
                </c:pt>
                <c:pt idx="355">
                  <c:v>1.2940939854265201</c:v>
                </c:pt>
                <c:pt idx="356">
                  <c:v>1.2960961850413999</c:v>
                </c:pt>
                <c:pt idx="357">
                  <c:v>1.2981037292469599</c:v>
                </c:pt>
                <c:pt idx="358">
                  <c:v>1.3001166074773001</c:v>
                </c:pt>
                <c:pt idx="359">
                  <c:v>1.3021348093666001</c:v>
                </c:pt>
                <c:pt idx="360">
                  <c:v>1.30415832474795</c:v>
                </c:pt>
                <c:pt idx="361">
                  <c:v>1.3061871436522099</c:v>
                </c:pt>
                <c:pt idx="362">
                  <c:v>1.3082212563067901</c:v>
                </c:pt>
                <c:pt idx="363">
                  <c:v>1.3102606531344101</c:v>
                </c:pt>
                <c:pt idx="364">
                  <c:v>1.3123053247518399</c:v>
                </c:pt>
                <c:pt idx="365">
                  <c:v>1.3143552619685801</c:v>
                </c:pt>
                <c:pt idx="366">
                  <c:v>1.31641045578555</c:v>
                </c:pt>
                <c:pt idx="367">
                  <c:v>1.3184708973936901</c:v>
                </c:pt>
                <c:pt idx="368">
                  <c:v>1.3205365781726399</c:v>
                </c:pt>
                <c:pt idx="369">
                  <c:v>1.3226074896892901</c:v>
                </c:pt>
                <c:pt idx="370">
                  <c:v>1.32468362369635</c:v>
                </c:pt>
                <c:pt idx="371">
                  <c:v>1.32676497213094</c:v>
                </c:pt>
                <c:pt idx="372">
                  <c:v>1.3288515271131001</c:v>
                </c:pt>
                <c:pt idx="373">
                  <c:v>1.33094328094432</c:v>
                </c:pt>
                <c:pt idx="374">
                  <c:v>1.3330402261060701</c:v>
                </c:pt>
                <c:pt idx="375">
                  <c:v>1.33514235525824</c:v>
                </c:pt>
                <c:pt idx="376">
                  <c:v>1.3372496612376901</c:v>
                </c:pt>
                <c:pt idx="377">
                  <c:v>1.3393621370566999</c:v>
                </c:pt>
                <c:pt idx="378">
                  <c:v>1.3414797759013899</c:v>
                </c:pt>
                <c:pt idx="379">
                  <c:v>1.3436025711302799</c:v>
                </c:pt>
                <c:pt idx="380">
                  <c:v>1.34573051627266</c:v>
                </c:pt>
                <c:pt idx="381">
                  <c:v>1.34786360502705</c:v>
                </c:pt>
                <c:pt idx="382">
                  <c:v>1.35000183125968</c:v>
                </c:pt>
                <c:pt idx="383">
                  <c:v>1.3521451890029199</c:v>
                </c:pt>
                <c:pt idx="384">
                  <c:v>1.35429367245368</c:v>
                </c:pt>
                <c:pt idx="385">
                  <c:v>1.3564472759719399</c:v>
                </c:pt>
                <c:pt idx="386">
                  <c:v>1.35860599407908</c:v>
                </c:pt>
                <c:pt idx="387">
                  <c:v>1.3607698214564099</c:v>
                </c:pt>
                <c:pt idx="388">
                  <c:v>1.3629387529435599</c:v>
                </c:pt>
                <c:pt idx="389">
                  <c:v>1.3651127835369601</c:v>
                </c:pt>
                <c:pt idx="390">
                  <c:v>1.36729190838828</c:v>
                </c:pt>
                <c:pt idx="391">
                  <c:v>1.36947612280285</c:v>
                </c:pt>
                <c:pt idx="392">
                  <c:v>1.3716654222381801</c:v>
                </c:pt>
                <c:pt idx="393">
                  <c:v>1.37385980230238</c:v>
                </c:pt>
                <c:pt idx="394">
                  <c:v>1.3760592587526399</c:v>
                </c:pt>
                <c:pt idx="395">
                  <c:v>1.3782637874937</c:v>
                </c:pt>
                <c:pt idx="396">
                  <c:v>1.3804733845763599</c:v>
                </c:pt>
                <c:pt idx="397">
                  <c:v>1.3826880461959401</c:v>
                </c:pt>
                <c:pt idx="398">
                  <c:v>1.38490776869079</c:v>
                </c:pt>
                <c:pt idx="399">
                  <c:v>1.3871325485408099</c:v>
                </c:pt>
                <c:pt idx="400">
                  <c:v>1.38936238236594</c:v>
                </c:pt>
                <c:pt idx="401">
                  <c:v>1.3915972669247201</c:v>
                </c:pt>
                <c:pt idx="402">
                  <c:v>1.39383719911281</c:v>
                </c:pt>
                <c:pt idx="403">
                  <c:v>1.3960821759615101</c:v>
                </c:pt>
                <c:pt idx="404">
                  <c:v>1.39833219463637</c:v>
                </c:pt>
                <c:pt idx="405">
                  <c:v>1.4005872524357099</c:v>
                </c:pt>
                <c:pt idx="406">
                  <c:v>1.40284734678922</c:v>
                </c:pt>
                <c:pt idx="407">
                  <c:v>1.40511247525654</c:v>
                </c:pt>
                <c:pt idx="408">
                  <c:v>1.4073826355258701</c:v>
                </c:pt>
                <c:pt idx="409">
                  <c:v>1.40965782541258</c:v>
                </c:pt>
                <c:pt idx="410">
                  <c:v>1.4119380428578201</c:v>
                </c:pt>
                <c:pt idx="411">
                  <c:v>1.4142232859271799</c:v>
                </c:pt>
                <c:pt idx="412">
                  <c:v>1.4165135528093</c:v>
                </c:pt>
                <c:pt idx="413">
                  <c:v>1.4188088418146001</c:v>
                </c:pt>
                <c:pt idx="414">
                  <c:v>1.4211091513738601</c:v>
                </c:pt>
                <c:pt idx="415">
                  <c:v>1.4234144800369899</c:v>
                </c:pt>
                <c:pt idx="416">
                  <c:v>1.42572482647167</c:v>
                </c:pt>
                <c:pt idx="417">
                  <c:v>1.42804018946209</c:v>
                </c:pt>
                <c:pt idx="418">
                  <c:v>1.4303605679076801</c:v>
                </c:pt>
                <c:pt idx="419">
                  <c:v>1.4326859608218201</c:v>
                </c:pt>
                <c:pt idx="420">
                  <c:v>1.43501636733061</c:v>
                </c:pt>
                <c:pt idx="421">
                  <c:v>1.4373517866716099</c:v>
                </c:pt>
                <c:pt idx="422">
                  <c:v>1.4396922181926799</c:v>
                </c:pt>
                <c:pt idx="423">
                  <c:v>1.44203766135066</c:v>
                </c:pt>
                <c:pt idx="424">
                  <c:v>1.44438811571029</c:v>
                </c:pt>
                <c:pt idx="425">
                  <c:v>1.4467435809429401</c:v>
                </c:pt>
                <c:pt idx="426">
                  <c:v>1.44910405682548</c:v>
                </c:pt>
                <c:pt idx="427">
                  <c:v>1.45146954323912</c:v>
                </c:pt>
                <c:pt idx="428">
                  <c:v>1.4538400401682201</c:v>
                </c:pt>
                <c:pt idx="429">
                  <c:v>1.45621554769924</c:v>
                </c:pt>
                <c:pt idx="430">
                  <c:v>1.4585960660195501</c:v>
                </c:pt>
                <c:pt idx="431">
                  <c:v>1.4609815954163601</c:v>
                </c:pt>
                <c:pt idx="432">
                  <c:v>1.46337213627562</c:v>
                </c:pt>
                <c:pt idx="433">
                  <c:v>1.4657676890809199</c:v>
                </c:pt>
                <c:pt idx="434">
                  <c:v>1.4681682544124599</c:v>
                </c:pt>
                <c:pt idx="435">
                  <c:v>1.4705738329459599</c:v>
                </c:pt>
                <c:pt idx="436">
                  <c:v>1.47298442545165</c:v>
                </c:pt>
                <c:pt idx="437">
                  <c:v>1.47540003279323</c:v>
                </c:pt>
                <c:pt idx="438">
                  <c:v>1.4778206559268201</c:v>
                </c:pt>
                <c:pt idx="439">
                  <c:v>1.48024629590004</c:v>
                </c:pt>
                <c:pt idx="440">
                  <c:v>1.4826769538509299</c:v>
                </c:pt>
                <c:pt idx="441">
                  <c:v>1.485112631007</c:v>
                </c:pt>
                <c:pt idx="442">
                  <c:v>1.4875533286843201</c:v>
                </c:pt>
                <c:pt idx="443">
                  <c:v>1.48999904828647</c:v>
                </c:pt>
                <c:pt idx="444">
                  <c:v>1.49244979130369</c:v>
                </c:pt>
                <c:pt idx="445">
                  <c:v>1.4949055593118801</c:v>
                </c:pt>
                <c:pt idx="446">
                  <c:v>1.4973663539717199</c:v>
                </c:pt>
                <c:pt idx="447">
                  <c:v>1.4998321770277601</c:v>
                </c:pt>
                <c:pt idx="448">
                  <c:v>1.50230303030753</c:v>
                </c:pt>
                <c:pt idx="449">
                  <c:v>1.5047789157206399</c:v>
                </c:pt>
                <c:pt idx="450">
                  <c:v>1.5072598352579201</c:v>
                </c:pt>
                <c:pt idx="451">
                  <c:v>1.5097457909905601</c:v>
                </c:pt>
                <c:pt idx="452">
                  <c:v>1.5122367850692899</c:v>
                </c:pt>
                <c:pt idx="453">
                  <c:v>1.51473281972347</c:v>
                </c:pt>
                <c:pt idx="454">
                  <c:v>1.5172338972603701</c:v>
                </c:pt>
                <c:pt idx="455">
                  <c:v>1.5197400200642499</c:v>
                </c:pt>
                <c:pt idx="456">
                  <c:v>1.52225119059563</c:v>
                </c:pt>
                <c:pt idx="457">
                  <c:v>1.5247674113904699</c:v>
                </c:pt>
                <c:pt idx="458">
                  <c:v>1.5272886850594001</c:v>
                </c:pt>
                <c:pt idx="459">
                  <c:v>1.52981501428693</c:v>
                </c:pt>
                <c:pt idx="460">
                  <c:v>1.5323464018307</c:v>
                </c:pt>
                <c:pt idx="461">
                  <c:v>1.5348828505207499</c:v>
                </c:pt>
                <c:pt idx="462">
                  <c:v>1.5374243632587501</c:v>
                </c:pt>
                <c:pt idx="463">
                  <c:v>1.5399709430172599</c:v>
                </c:pt>
                <c:pt idx="464">
                  <c:v>1.5425225928391</c:v>
                </c:pt>
                <c:pt idx="465">
                  <c:v>1.5450793158364899</c:v>
                </c:pt>
                <c:pt idx="466">
                  <c:v>1.5476411151904801</c:v>
                </c:pt>
                <c:pt idx="467">
                  <c:v>1.55020799415024</c:v>
                </c:pt>
                <c:pt idx="468">
                  <c:v>1.5527799560322799</c:v>
                </c:pt>
                <c:pt idx="469">
                  <c:v>1.5553570042199401</c:v>
                </c:pt>
                <c:pt idx="470">
                  <c:v>1.5579391421625699</c:v>
                </c:pt>
                <c:pt idx="471">
                  <c:v>1.5605263733749799</c:v>
                </c:pt>
                <c:pt idx="472">
                  <c:v>1.56311870143679</c:v>
                </c:pt>
                <c:pt idx="473">
                  <c:v>1.5657161299917199</c:v>
                </c:pt>
                <c:pt idx="474">
                  <c:v>1.56831866274708</c:v>
                </c:pt>
                <c:pt idx="475">
                  <c:v>1.5709263034730401</c:v>
                </c:pt>
                <c:pt idx="476">
                  <c:v>1.5735390560021101</c:v>
                </c:pt>
                <c:pt idx="477">
                  <c:v>1.5761569242284901</c:v>
                </c:pt>
                <c:pt idx="478">
                  <c:v>1.5787799121074999</c:v>
                </c:pt>
                <c:pt idx="479">
                  <c:v>1.5814080236550101</c:v>
                </c:pt>
                <c:pt idx="480">
                  <c:v>1.5840412629468099</c:v>
                </c:pt>
                <c:pt idx="481">
                  <c:v>1.5866796341181399</c:v>
                </c:pt>
                <c:pt idx="482">
                  <c:v>1.58932314136304</c:v>
                </c:pt>
                <c:pt idx="483">
                  <c:v>1.5919717889338501</c:v>
                </c:pt>
                <c:pt idx="484">
                  <c:v>1.59462558114068</c:v>
                </c:pt>
                <c:pt idx="485">
                  <c:v>1.5972845223508101</c:v>
                </c:pt>
                <c:pt idx="486">
                  <c:v>1.59994861698825</c:v>
                </c:pt>
                <c:pt idx="487">
                  <c:v>1.6026178695331701</c:v>
                </c:pt>
                <c:pt idx="488">
                  <c:v>1.60529228452138</c:v>
                </c:pt>
                <c:pt idx="489">
                  <c:v>1.6079718665439</c:v>
                </c:pt>
                <c:pt idx="490">
                  <c:v>1.6106566202463499</c:v>
                </c:pt>
                <c:pt idx="491">
                  <c:v>1.61334655032853</c:v>
                </c:pt>
                <c:pt idx="492">
                  <c:v>1.6160416615440001</c:v>
                </c:pt>
                <c:pt idx="493">
                  <c:v>1.6187419586994301</c:v>
                </c:pt>
                <c:pt idx="494">
                  <c:v>1.62144744665434</c:v>
                </c:pt>
                <c:pt idx="495">
                  <c:v>1.62415813032046</c:v>
                </c:pt>
                <c:pt idx="496">
                  <c:v>1.62687401466138</c:v>
                </c:pt>
                <c:pt idx="497">
                  <c:v>1.6295951046921</c:v>
                </c:pt>
                <c:pt idx="498">
                  <c:v>1.6323214054785</c:v>
                </c:pt>
                <c:pt idx="499">
                  <c:v>1.63505292213706</c:v>
                </c:pt>
                <c:pt idx="500">
                  <c:v>1.6377896598342501</c:v>
                </c:pt>
                <c:pt idx="501">
                  <c:v>1.64053162378624</c:v>
                </c:pt>
                <c:pt idx="502">
                  <c:v>1.64327881925847</c:v>
                </c:pt>
                <c:pt idx="503">
                  <c:v>1.6460312515651601</c:v>
                </c:pt>
                <c:pt idx="504">
                  <c:v>1.6487889260689901</c:v>
                </c:pt>
                <c:pt idx="505">
                  <c:v>1.6515518481806599</c:v>
                </c:pt>
                <c:pt idx="506">
                  <c:v>1.65432002335852</c:v>
                </c:pt>
                <c:pt idx="507">
                  <c:v>1.6570934571081699</c:v>
                </c:pt>
                <c:pt idx="508">
                  <c:v>1.6598721549820801</c:v>
                </c:pt>
                <c:pt idx="509">
                  <c:v>1.66265612257922</c:v>
                </c:pt>
                <c:pt idx="510">
                  <c:v>1.6654453655446799</c:v>
                </c:pt>
                <c:pt idx="511">
                  <c:v>1.66823988956933</c:v>
                </c:pt>
                <c:pt idx="512">
                  <c:v>1.6710397003894499</c:v>
                </c:pt>
                <c:pt idx="513">
                  <c:v>1.67384480378634</c:v>
                </c:pt>
                <c:pt idx="514">
                  <c:v>1.67665520558606</c:v>
                </c:pt>
                <c:pt idx="515">
                  <c:v>1.6794709116589801</c:v>
                </c:pt>
                <c:pt idx="516">
                  <c:v>1.6822919279195101</c:v>
                </c:pt>
                <c:pt idx="517">
                  <c:v>1.6851182603257999</c:v>
                </c:pt>
                <c:pt idx="518">
                  <c:v>1.68794991487927</c:v>
                </c:pt>
                <c:pt idx="519">
                  <c:v>1.69078689762449</c:v>
                </c:pt>
                <c:pt idx="520">
                  <c:v>1.69362921464868</c:v>
                </c:pt>
                <c:pt idx="521">
                  <c:v>1.69647687208148</c:v>
                </c:pt>
                <c:pt idx="522">
                  <c:v>1.69932987609467</c:v>
                </c:pt>
                <c:pt idx="523">
                  <c:v>1.7021882329017901</c:v>
                </c:pt>
                <c:pt idx="524">
                  <c:v>1.7050519487578999</c:v>
                </c:pt>
                <c:pt idx="525">
                  <c:v>1.70792102995925</c:v>
                </c:pt>
                <c:pt idx="526">
                  <c:v>1.7107954828430101</c:v>
                </c:pt>
                <c:pt idx="527">
                  <c:v>1.713675313787</c:v>
                </c:pt>
                <c:pt idx="528">
                  <c:v>1.71656052920934</c:v>
                </c:pt>
                <c:pt idx="529">
                  <c:v>1.71945113556827</c:v>
                </c:pt>
                <c:pt idx="530">
                  <c:v>1.72234713936177</c:v>
                </c:pt>
                <c:pt idx="531">
                  <c:v>1.72524854712738</c:v>
                </c:pt>
                <c:pt idx="532">
                  <c:v>1.7281553654419299</c:v>
                </c:pt>
                <c:pt idx="533">
                  <c:v>1.7310676009211501</c:v>
                </c:pt>
                <c:pt idx="534">
                  <c:v>1.7339852602196399</c:v>
                </c:pt>
                <c:pt idx="535">
                  <c:v>1.7369083500303799</c:v>
                </c:pt>
                <c:pt idx="536">
                  <c:v>1.73983687708463</c:v>
                </c:pt>
                <c:pt idx="537">
                  <c:v>1.7427708481516699</c:v>
                </c:pt>
                <c:pt idx="538">
                  <c:v>1.7457102700385001</c:v>
                </c:pt>
                <c:pt idx="539">
                  <c:v>1.7486551495896201</c:v>
                </c:pt>
                <c:pt idx="540">
                  <c:v>1.7516054936868399</c:v>
                </c:pt>
                <c:pt idx="541">
                  <c:v>1.75456130924899</c:v>
                </c:pt>
                <c:pt idx="542">
                  <c:v>1.7575226032317499</c:v>
                </c:pt>
                <c:pt idx="543">
                  <c:v>1.76048938262735</c:v>
                </c:pt>
                <c:pt idx="544">
                  <c:v>1.7634616544644299</c:v>
                </c:pt>
                <c:pt idx="545">
                  <c:v>1.76643942580777</c:v>
                </c:pt>
                <c:pt idx="546">
                  <c:v>1.7694227037580801</c:v>
                </c:pt>
                <c:pt idx="547">
                  <c:v>1.7724114954518499</c:v>
                </c:pt>
                <c:pt idx="548">
                  <c:v>1.77540580806102</c:v>
                </c:pt>
                <c:pt idx="549">
                  <c:v>1.7784056487929301</c:v>
                </c:pt>
                <c:pt idx="550">
                  <c:v>1.7814110248899599</c:v>
                </c:pt>
                <c:pt idx="551">
                  <c:v>1.7844219436294499</c:v>
                </c:pt>
                <c:pt idx="552">
                  <c:v>1.7874384123234699</c:v>
                </c:pt>
                <c:pt idx="553">
                  <c:v>1.7904604383186</c:v>
                </c:pt>
                <c:pt idx="554">
                  <c:v>1.7934880289958</c:v>
                </c:pt>
                <c:pt idx="555">
                  <c:v>1.79652119177012</c:v>
                </c:pt>
                <c:pt idx="556">
                  <c:v>1.7995599340906301</c:v>
                </c:pt>
                <c:pt idx="557">
                  <c:v>1.80260426344022</c:v>
                </c:pt>
                <c:pt idx="558">
                  <c:v>1.80565418733532</c:v>
                </c:pt>
                <c:pt idx="559">
                  <c:v>1.80870971332587</c:v>
                </c:pt>
                <c:pt idx="560">
                  <c:v>1.8117708489950199</c:v>
                </c:pt>
                <c:pt idx="561">
                  <c:v>1.81483760195906</c:v>
                </c:pt>
                <c:pt idx="562">
                  <c:v>1.8179099798672</c:v>
                </c:pt>
                <c:pt idx="563">
                  <c:v>1.8209879904013899</c:v>
                </c:pt>
                <c:pt idx="564">
                  <c:v>1.8240716412762501</c:v>
                </c:pt>
                <c:pt idx="565">
                  <c:v>1.8271609402387601</c:v>
                </c:pt>
                <c:pt idx="566">
                  <c:v>1.8302558950682299</c:v>
                </c:pt>
                <c:pt idx="567">
                  <c:v>1.83335651357615</c:v>
                </c:pt>
                <c:pt idx="568">
                  <c:v>1.8364628036059101</c:v>
                </c:pt>
                <c:pt idx="569">
                  <c:v>1.83957477303279</c:v>
                </c:pt>
                <c:pt idx="570">
                  <c:v>1.8426924297637399</c:v>
                </c:pt>
                <c:pt idx="571">
                  <c:v>1.84581578173724</c:v>
                </c:pt>
                <c:pt idx="572">
                  <c:v>1.8489448369232</c:v>
                </c:pt>
                <c:pt idx="573">
                  <c:v>1.85207960332274</c:v>
                </c:pt>
                <c:pt idx="574">
                  <c:v>1.85522008896818</c:v>
                </c:pt>
                <c:pt idx="575">
                  <c:v>1.8583663019227199</c:v>
                </c:pt>
                <c:pt idx="576">
                  <c:v>1.8615182502804899</c:v>
                </c:pt>
                <c:pt idx="577">
                  <c:v>1.8646759421663299</c:v>
                </c:pt>
                <c:pt idx="578">
                  <c:v>1.8678393857356499</c:v>
                </c:pt>
                <c:pt idx="579">
                  <c:v>1.87100858917435</c:v>
                </c:pt>
                <c:pt idx="580">
                  <c:v>1.8741835606986399</c:v>
                </c:pt>
                <c:pt idx="581">
                  <c:v>1.8773643085549501</c:v>
                </c:pt>
                <c:pt idx="582">
                  <c:v>1.8805508410198299</c:v>
                </c:pt>
                <c:pt idx="583">
                  <c:v>1.8837431663997899</c:v>
                </c:pt>
                <c:pt idx="584">
                  <c:v>1.8869412930312099</c:v>
                </c:pt>
                <c:pt idx="585">
                  <c:v>1.8901452292801899</c:v>
                </c:pt>
                <c:pt idx="586">
                  <c:v>1.8933549835424499</c:v>
                </c:pt>
                <c:pt idx="587">
                  <c:v>1.8965705642433099</c:v>
                </c:pt>
                <c:pt idx="588">
                  <c:v>1.8997919798373799</c:v>
                </c:pt>
                <c:pt idx="589">
                  <c:v>1.90301923880869</c:v>
                </c:pt>
                <c:pt idx="590">
                  <c:v>1.9062523496703601</c:v>
                </c:pt>
                <c:pt idx="591">
                  <c:v>1.90949132096466</c:v>
                </c:pt>
                <c:pt idx="592">
                  <c:v>1.9127361612628599</c:v>
                </c:pt>
                <c:pt idx="593">
                  <c:v>1.9159868791650601</c:v>
                </c:pt>
                <c:pt idx="594">
                  <c:v>1.9192434833002101</c:v>
                </c:pt>
                <c:pt idx="595">
                  <c:v>1.9225059823259201</c:v>
                </c:pt>
                <c:pt idx="596">
                  <c:v>1.9257743849283799</c:v>
                </c:pt>
                <c:pt idx="597">
                  <c:v>1.9290486998223499</c:v>
                </c:pt>
                <c:pt idx="598">
                  <c:v>1.9323289357508699</c:v>
                </c:pt>
                <c:pt idx="599">
                  <c:v>1.9356151014854499</c:v>
                </c:pt>
                <c:pt idx="600">
                  <c:v>1.93890720582573</c:v>
                </c:pt>
                <c:pt idx="601">
                  <c:v>1.9422052575995099</c:v>
                </c:pt>
                <c:pt idx="602">
                  <c:v>1.94550926566268</c:v>
                </c:pt>
                <c:pt idx="603">
                  <c:v>1.94881923889902</c:v>
                </c:pt>
                <c:pt idx="604">
                  <c:v>1.9521351862203</c:v>
                </c:pt>
                <c:pt idx="605">
                  <c:v>1.95545711656601</c:v>
                </c:pt>
                <c:pt idx="606">
                  <c:v>1.9587850389033901</c:v>
                </c:pt>
                <c:pt idx="607">
                  <c:v>1.96211896222738</c:v>
                </c:pt>
                <c:pt idx="608">
                  <c:v>1.96545889556036</c:v>
                </c:pt>
                <c:pt idx="609">
                  <c:v>1.9688048479523601</c:v>
                </c:pt>
                <c:pt idx="610">
                  <c:v>1.9721568284807001</c:v>
                </c:pt>
                <c:pt idx="611">
                  <c:v>1.97551484625009</c:v>
                </c:pt>
                <c:pt idx="612">
                  <c:v>1.9788789103925399</c:v>
                </c:pt>
                <c:pt idx="613">
                  <c:v>1.98224903006719</c:v>
                </c:pt>
                <c:pt idx="614">
                  <c:v>1.9856252144603901</c:v>
                </c:pt>
                <c:pt idx="615">
                  <c:v>1.9890074727854801</c:v>
                </c:pt>
                <c:pt idx="616">
                  <c:v>1.9923958142828699</c:v>
                </c:pt>
                <c:pt idx="617">
                  <c:v>1.99579024821983</c:v>
                </c:pt>
                <c:pt idx="618">
                  <c:v>1.9991907838905001</c:v>
                </c:pt>
                <c:pt idx="619">
                  <c:v>2.0025974306159098</c:v>
                </c:pt>
                <c:pt idx="620">
                  <c:v>2.0060101977437399</c:v>
                </c:pt>
                <c:pt idx="621">
                  <c:v>2.0094290946483402</c:v>
                </c:pt>
                <c:pt idx="622">
                  <c:v>2.0128541307307799</c:v>
                </c:pt>
                <c:pt idx="623">
                  <c:v>2.0162853154185698</c:v>
                </c:pt>
                <c:pt idx="624">
                  <c:v>2.0197226581658199</c:v>
                </c:pt>
                <c:pt idx="625">
                  <c:v>2.0231661684530202</c:v>
                </c:pt>
                <c:pt idx="626">
                  <c:v>2.0266158557870901</c:v>
                </c:pt>
                <c:pt idx="627">
                  <c:v>2.03007172970131</c:v>
                </c:pt>
                <c:pt idx="628">
                  <c:v>2.0335337997551401</c:v>
                </c:pt>
                <c:pt idx="629">
                  <c:v>2.03700207553441</c:v>
                </c:pt>
                <c:pt idx="630">
                  <c:v>2.04047656665107</c:v>
                </c:pt>
                <c:pt idx="631">
                  <c:v>2.04395728274315</c:v>
                </c:pt>
                <c:pt idx="632">
                  <c:v>2.0474442334748502</c:v>
                </c:pt>
                <c:pt idx="633">
                  <c:v>2.0509374285363902</c:v>
                </c:pt>
                <c:pt idx="634">
                  <c:v>2.0544368776439299</c:v>
                </c:pt>
                <c:pt idx="635">
                  <c:v>2.05794259053962</c:v>
                </c:pt>
                <c:pt idx="636">
                  <c:v>2.0614545769914598</c:v>
                </c:pt>
                <c:pt idx="637">
                  <c:v>2.0649728467933901</c:v>
                </c:pt>
                <c:pt idx="638">
                  <c:v>2.0684974097650599</c:v>
                </c:pt>
                <c:pt idx="639">
                  <c:v>2.0720282757519999</c:v>
                </c:pt>
                <c:pt idx="640">
                  <c:v>2.0755654546253601</c:v>
                </c:pt>
                <c:pt idx="641">
                  <c:v>2.07910895628204</c:v>
                </c:pt>
                <c:pt idx="642">
                  <c:v>2.0826587906445901</c:v>
                </c:pt>
                <c:pt idx="643">
                  <c:v>2.0862149676611601</c:v>
                </c:pt>
                <c:pt idx="644">
                  <c:v>2.0897774973054299</c:v>
                </c:pt>
                <c:pt idx="645">
                  <c:v>2.0933463895767499</c:v>
                </c:pt>
                <c:pt idx="646">
                  <c:v>2.0969216544998202</c:v>
                </c:pt>
                <c:pt idx="647">
                  <c:v>2.1005033021249</c:v>
                </c:pt>
                <c:pt idx="648">
                  <c:v>2.1040913425276302</c:v>
                </c:pt>
                <c:pt idx="649">
                  <c:v>2.1076857858091098</c:v>
                </c:pt>
                <c:pt idx="650">
                  <c:v>2.1112866420957501</c:v>
                </c:pt>
                <c:pt idx="651">
                  <c:v>2.1148939215393301</c:v>
                </c:pt>
                <c:pt idx="652">
                  <c:v>2.1185076343169298</c:v>
                </c:pt>
                <c:pt idx="653">
                  <c:v>2.1221277906309202</c:v>
                </c:pt>
                <c:pt idx="654">
                  <c:v>2.1257544007088698</c:v>
                </c:pt>
                <c:pt idx="655">
                  <c:v>2.1293874748036199</c:v>
                </c:pt>
                <c:pt idx="656">
                  <c:v>2.1330270231931698</c:v>
                </c:pt>
                <c:pt idx="657">
                  <c:v>2.1366730561807001</c:v>
                </c:pt>
                <c:pt idx="658">
                  <c:v>2.1403255840945299</c:v>
                </c:pt>
                <c:pt idx="659">
                  <c:v>2.1439846172880799</c:v>
                </c:pt>
                <c:pt idx="660">
                  <c:v>2.1476501661398699</c:v>
                </c:pt>
                <c:pt idx="661">
                  <c:v>2.15132224105347</c:v>
                </c:pt>
                <c:pt idx="662">
                  <c:v>2.1550008524575301</c:v>
                </c:pt>
                <c:pt idx="663">
                  <c:v>2.1586860108056598</c:v>
                </c:pt>
                <c:pt idx="664">
                  <c:v>2.1623777265765201</c:v>
                </c:pt>
                <c:pt idx="665">
                  <c:v>2.1660760102737302</c:v>
                </c:pt>
                <c:pt idx="666">
                  <c:v>2.1697808724258101</c:v>
                </c:pt>
                <c:pt idx="667">
                  <c:v>2.1734923235863302</c:v>
                </c:pt>
                <c:pt idx="668">
                  <c:v>2.1772103743337001</c:v>
                </c:pt>
                <c:pt idx="669">
                  <c:v>2.18093503527122</c:v>
                </c:pt>
                <c:pt idx="670">
                  <c:v>2.1846663170271201</c:v>
                </c:pt>
                <c:pt idx="671">
                  <c:v>2.18840423025447</c:v>
                </c:pt>
                <c:pt idx="672">
                  <c:v>2.1921487856311801</c:v>
                </c:pt>
                <c:pt idx="673">
                  <c:v>2.1958999938599901</c:v>
                </c:pt>
                <c:pt idx="674">
                  <c:v>2.19965786566849</c:v>
                </c:pt>
                <c:pt idx="675">
                  <c:v>2.20342241180902</c:v>
                </c:pt>
                <c:pt idx="676">
                  <c:v>2.20719364305877</c:v>
                </c:pt>
                <c:pt idx="677">
                  <c:v>2.21097157021965</c:v>
                </c:pt>
                <c:pt idx="678">
                  <c:v>2.21475620411834</c:v>
                </c:pt>
                <c:pt idx="679">
                  <c:v>2.2185475556063299</c:v>
                </c:pt>
                <c:pt idx="680">
                  <c:v>2.2223456355597402</c:v>
                </c:pt>
                <c:pt idx="681">
                  <c:v>2.2261504548795501</c:v>
                </c:pt>
                <c:pt idx="682">
                  <c:v>2.2299620244913299</c:v>
                </c:pt>
                <c:pt idx="683">
                  <c:v>2.2337803553454201</c:v>
                </c:pt>
                <c:pt idx="684">
                  <c:v>2.2376054584168901</c:v>
                </c:pt>
                <c:pt idx="685">
                  <c:v>2.2414373447054099</c:v>
                </c:pt>
                <c:pt idx="686">
                  <c:v>2.2452760252354298</c:v>
                </c:pt>
                <c:pt idx="687">
                  <c:v>2.2491215110559701</c:v>
                </c:pt>
                <c:pt idx="688">
                  <c:v>2.2529738132407902</c:v>
                </c:pt>
                <c:pt idx="689">
                  <c:v>2.2568329428883001</c:v>
                </c:pt>
                <c:pt idx="690">
                  <c:v>2.2606989111215499</c:v>
                </c:pt>
                <c:pt idx="691">
                  <c:v>2.2645717290882099</c:v>
                </c:pt>
                <c:pt idx="692">
                  <c:v>2.2684514079606499</c:v>
                </c:pt>
                <c:pt idx="693">
                  <c:v>2.2723379589358199</c:v>
                </c:pt>
                <c:pt idx="694">
                  <c:v>2.27623139323534</c:v>
                </c:pt>
                <c:pt idx="695">
                  <c:v>2.28013172210545</c:v>
                </c:pt>
                <c:pt idx="696">
                  <c:v>2.2840389568170001</c:v>
                </c:pt>
                <c:pt idx="697">
                  <c:v>2.2879531086655001</c:v>
                </c:pt>
                <c:pt idx="698">
                  <c:v>2.2918741889710499</c:v>
                </c:pt>
                <c:pt idx="699">
                  <c:v>2.2958022090783601</c:v>
                </c:pt>
                <c:pt idx="700">
                  <c:v>2.2997371803568201</c:v>
                </c:pt>
              </c:numCache>
            </c:numRef>
          </c:yVal>
          <c:smooth val="1"/>
        </c:ser>
        <c:dLbls>
          <c:showLegendKey val="0"/>
          <c:showVal val="0"/>
          <c:showCatName val="0"/>
          <c:showSerName val="0"/>
          <c:showPercent val="0"/>
          <c:showBubbleSize val="0"/>
        </c:dLbls>
        <c:axId val="615016536"/>
        <c:axId val="615016928"/>
      </c:scatterChart>
      <c:valAx>
        <c:axId val="615016536"/>
        <c:scaling>
          <c:orientation val="minMax"/>
          <c:max val="4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15016928"/>
        <c:crosses val="autoZero"/>
        <c:crossBetween val="midCat"/>
        <c:majorUnit val="5"/>
      </c:valAx>
      <c:valAx>
        <c:axId val="6150169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1653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Microsoft_Excel_Worksheet2!$B$2:$B$10002</c:f>
              <c:numCache>
                <c:formatCode>General</c:formatCode>
                <c:ptCount val="10001"/>
                <c:pt idx="0">
                  <c:v>0.837480650027282</c:v>
                </c:pt>
                <c:pt idx="1">
                  <c:v>0.84531308022200602</c:v>
                </c:pt>
                <c:pt idx="2">
                  <c:v>0.85321310336657996</c:v>
                </c:pt>
                <c:pt idx="3">
                  <c:v>0.86117553422437199</c:v>
                </c:pt>
                <c:pt idx="4">
                  <c:v>0.86919497813311797</c:v>
                </c:pt>
                <c:pt idx="5">
                  <c:v>0.87726582702509803</c:v>
                </c:pt>
                <c:pt idx="6">
                  <c:v>0.88538225579815999</c:v>
                </c:pt>
                <c:pt idx="7">
                  <c:v>0.89353821906285802</c:v>
                </c:pt>
                <c:pt idx="8">
                  <c:v>0.90172744829162499</c:v>
                </c:pt>
                <c:pt idx="9">
                  <c:v>0.90994344939647998</c:v>
                </c:pt>
                <c:pt idx="10">
                  <c:v>0.91817950076224897</c:v>
                </c:pt>
                <c:pt idx="11">
                  <c:v>0.92642865176269995</c:v>
                </c:pt>
                <c:pt idx="12">
                  <c:v>0.93468372178728798</c:v>
                </c:pt>
                <c:pt idx="13">
                  <c:v>0.94293729980642105</c:v>
                </c:pt>
                <c:pt idx="14">
                  <c:v>0.95118174450326798</c:v>
                </c:pt>
                <c:pt idx="15">
                  <c:v>0.95940918500007899</c:v>
                </c:pt>
                <c:pt idx="16">
                  <c:v>0.96761152220688296</c:v>
                </c:pt>
                <c:pt idx="17">
                  <c:v>0.97578043082011001</c:v>
                </c:pt>
                <c:pt idx="18">
                  <c:v>0.98390736199830098</c:v>
                </c:pt>
                <c:pt idx="19">
                  <c:v>0.99198354674147204</c:v>
                </c:pt>
                <c:pt idx="20">
                  <c:v>1</c:v>
                </c:pt>
                <c:pt idx="21">
                  <c:v>1.00794917415077</c:v>
                </c:pt>
                <c:pt idx="22">
                  <c:v>1.01583001352116</c:v>
                </c:pt>
                <c:pt idx="23">
                  <c:v>1.0236431918845501</c:v>
                </c:pt>
                <c:pt idx="24">
                  <c:v>1.03138948914909</c:v>
                </c:pt>
                <c:pt idx="25">
                  <c:v>1.0390697904952</c:v>
                </c:pt>
                <c:pt idx="26">
                  <c:v>1.04668508546816</c:v>
                </c:pt>
                <c:pt idx="27">
                  <c:v>1.0542364670308899</c:v>
                </c:pt>
                <c:pt idx="28">
                  <c:v>1.06172513058247</c:v>
                </c:pt>
                <c:pt idx="29">
                  <c:v>1.06915237294761</c:v>
                </c:pt>
                <c:pt idx="30">
                  <c:v>1.0765195913425001</c:v>
                </c:pt>
                <c:pt idx="31">
                  <c:v>1.0838282823224099</c:v>
                </c:pt>
                <c:pt idx="32">
                  <c:v>1.09108004071627</c:v>
                </c:pt>
                <c:pt idx="33">
                  <c:v>1.0982765585535501</c:v>
                </c:pt>
                <c:pt idx="34">
                  <c:v>1.1054196239888401</c:v>
                </c:pt>
                <c:pt idx="35">
                  <c:v>1.11251112022914</c:v>
                </c:pt>
                <c:pt idx="36">
                  <c:v>1.11955302446924</c:v>
                </c:pt>
                <c:pt idx="37">
                  <c:v>1.1265474068402901</c:v>
                </c:pt>
                <c:pt idx="38">
                  <c:v>1.1334964293765599</c:v>
                </c:pt>
                <c:pt idx="39">
                  <c:v>1.14040234500564</c:v>
                </c:pt>
                <c:pt idx="40">
                  <c:v>1.14726749656696</c:v>
                </c:pt>
                <c:pt idx="41">
                  <c:v>1.1540943158635399</c:v>
                </c:pt>
                <c:pt idx="42">
                  <c:v>1.1608853227520499</c:v>
                </c:pt>
                <c:pt idx="43">
                  <c:v>1.16764312427591</c:v>
                </c:pt>
                <c:pt idx="44">
                  <c:v>1.1743704138461499</c:v>
                </c:pt>
                <c:pt idx="45">
                  <c:v>1.18106997047505</c:v>
                </c:pt>
                <c:pt idx="46">
                  <c:v>1.1877446580669699</c:v>
                </c:pt>
                <c:pt idx="47">
                  <c:v>1.1943974247712299</c:v>
                </c:pt>
                <c:pt idx="48">
                  <c:v>1.20103130240149</c:v>
                </c:pt>
                <c:pt idx="49">
                  <c:v>1.20764940592645</c:v>
                </c:pt>
                <c:pt idx="50">
                  <c:v>1.2142549330360599</c:v>
                </c:pt>
                <c:pt idx="51">
                  <c:v>1.2208511637881201</c:v>
                </c:pt>
                <c:pt idx="52">
                  <c:v>1.2274414603394299</c:v>
                </c:pt>
                <c:pt idx="53">
                  <c:v>1.2340292667662001</c:v>
                </c:pt>
                <c:pt idx="54">
                  <c:v>1.2406181089780099</c:v>
                </c:pt>
                <c:pt idx="55">
                  <c:v>1.2472115947297999</c:v>
                </c:pt>
                <c:pt idx="56">
                  <c:v>1.2538134137363901</c:v>
                </c:pt>
                <c:pt idx="57">
                  <c:v>1.2604273378939199</c:v>
                </c:pt>
                <c:pt idx="58">
                  <c:v>1.2670572216126501</c:v>
                </c:pt>
                <c:pt idx="59">
                  <c:v>1.2737070022657</c:v>
                </c:pt>
                <c:pt idx="60">
                  <c:v>1.28038070075816</c:v>
                </c:pt>
                <c:pt idx="61">
                  <c:v>1.28708242222128</c:v>
                </c:pt>
                <c:pt idx="62">
                  <c:v>1.2938163375632601</c:v>
                </c:pt>
                <c:pt idx="63">
                  <c:v>1.30058525172928</c:v>
                </c:pt>
                <c:pt idx="64">
                  <c:v>1.3073895791125201</c:v>
                </c:pt>
                <c:pt idx="65">
                  <c:v>1.3142295049857999</c:v>
                </c:pt>
                <c:pt idx="66">
                  <c:v>1.3211052155912599</c:v>
                </c:pt>
                <c:pt idx="67">
                  <c:v>1.3280168981454299</c:v>
                </c:pt>
                <c:pt idx="68">
                  <c:v>1.33496474084427</c:v>
                </c:pt>
                <c:pt idx="69">
                  <c:v>1.34194893286836</c:v>
                </c:pt>
                <c:pt idx="70">
                  <c:v>1.34896966438801</c:v>
                </c:pt>
                <c:pt idx="71">
                  <c:v>1.35602712656848</c:v>
                </c:pt>
                <c:pt idx="72">
                  <c:v>1.3631215115751101</c:v>
                </c:pt>
                <c:pt idx="73">
                  <c:v>1.3702530125786401</c:v>
                </c:pt>
                <c:pt idx="74">
                  <c:v>1.3774218237604099</c:v>
                </c:pt>
                <c:pt idx="75">
                  <c:v>1.3846281403176799</c:v>
                </c:pt>
                <c:pt idx="76">
                  <c:v>1.39187215846892</c:v>
                </c:pt>
                <c:pt idx="77">
                  <c:v>1.39915407545917</c:v>
                </c:pt>
                <c:pt idx="78">
                  <c:v>1.40647408956539</c:v>
                </c:pt>
                <c:pt idx="79">
                  <c:v>1.41383240010191</c:v>
                </c:pt>
                <c:pt idx="80">
                  <c:v>1.42122920742579</c:v>
                </c:pt>
                <c:pt idx="81">
                  <c:v>1.42866471294231</c:v>
                </c:pt>
                <c:pt idx="82">
                  <c:v>1.43613911911046</c:v>
                </c:pt>
                <c:pt idx="83">
                  <c:v>1.44365262944844</c:v>
                </c:pt>
                <c:pt idx="84">
                  <c:v>1.4512054485392101</c:v>
                </c:pt>
                <c:pt idx="85">
                  <c:v>1.45879778203604</c:v>
                </c:pt>
                <c:pt idx="86">
                  <c:v>1.4664298366681501</c:v>
                </c:pt>
                <c:pt idx="87">
                  <c:v>1.4741018202462799</c:v>
                </c:pt>
                <c:pt idx="88">
                  <c:v>1.48181394166842</c:v>
                </c:pt>
                <c:pt idx="89">
                  <c:v>1.4895664109254301</c:v>
                </c:pt>
                <c:pt idx="90">
                  <c:v>1.4973594391067999</c:v>
                </c:pt>
                <c:pt idx="91">
                  <c:v>1.50519323840639</c:v>
                </c:pt>
                <c:pt idx="92">
                  <c:v>1.51306802212821</c:v>
                </c:pt>
                <c:pt idx="93">
                  <c:v>1.5209840046921901</c:v>
                </c:pt>
                <c:pt idx="94">
                  <c:v>1.52894140164008</c:v>
                </c:pt>
                <c:pt idx="95">
                  <c:v>1.5369404296412901</c:v>
                </c:pt>
                <c:pt idx="96">
                  <c:v>1.5449813064987701</c:v>
                </c:pt>
                <c:pt idx="97">
                  <c:v>1.5530642511549599</c:v>
                </c:pt>
                <c:pt idx="98">
                  <c:v>1.56118948369778</c:v>
                </c:pt>
                <c:pt idx="99">
                  <c:v>1.56935722536655</c:v>
                </c:pt>
                <c:pt idx="100">
                  <c:v>1.57756769855809</c:v>
                </c:pt>
                <c:pt idx="101">
                  <c:v>1.58582112683273</c:v>
                </c:pt>
                <c:pt idx="102">
                  <c:v>1.5941177349204101</c:v>
                </c:pt>
                <c:pt idx="103">
                  <c:v>1.6024577487268099</c:v>
                </c:pt>
                <c:pt idx="104">
                  <c:v>1.61084139533947</c:v>
                </c:pt>
                <c:pt idx="105">
                  <c:v>1.6192689030340099</c:v>
                </c:pt>
                <c:pt idx="106">
                  <c:v>1.6277405012803201</c:v>
                </c:pt>
                <c:pt idx="107">
                  <c:v>1.6362564207488299</c:v>
                </c:pt>
                <c:pt idx="108">
                  <c:v>1.6448168933167699</c:v>
                </c:pt>
                <c:pt idx="109">
                  <c:v>1.6534221520744901</c:v>
                </c:pt>
                <c:pt idx="110">
                  <c:v>1.6620724313318</c:v>
                </c:pt>
                <c:pt idx="111">
                  <c:v>1.67076796662439</c:v>
                </c:pt>
                <c:pt idx="112">
                  <c:v>1.67950899472018</c:v>
                </c:pt>
                <c:pt idx="113">
                  <c:v>1.6882957536258001</c:v>
                </c:pt>
                <c:pt idx="114">
                  <c:v>1.6971284825930999</c:v>
                </c:pt>
                <c:pt idx="115">
                  <c:v>1.7060074221256101</c:v>
                </c:pt>
                <c:pt idx="116">
                  <c:v>1.7149328139851101</c:v>
                </c:pt>
                <c:pt idx="117">
                  <c:v>1.7239049011982199</c:v>
                </c:pt>
                <c:pt idx="118">
                  <c:v>1.73292392806302</c:v>
                </c:pt>
                <c:pt idx="119">
                  <c:v>1.7419901401557001</c:v>
                </c:pt>
                <c:pt idx="120">
                  <c:v>1.7511037843372099</c:v>
                </c:pt>
                <c:pt idx="121">
                  <c:v>1.76026510876005</c:v>
                </c:pt>
                <c:pt idx="122">
                  <c:v>1.7694743628749601</c:v>
                </c:pt>
                <c:pt idx="123">
                  <c:v>1.7787317974377701</c:v>
                </c:pt>
                <c:pt idx="124">
                  <c:v>1.78803766451618</c:v>
                </c:pt>
                <c:pt idx="125">
                  <c:v>1.7973922174966499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Microsoft_Excel_Worksheet2!$C$2:$C$10002</c:f>
              <c:numCache>
                <c:formatCode>General</c:formatCode>
                <c:ptCount val="10001"/>
                <c:pt idx="0">
                  <c:v>0.71506140024555098</c:v>
                </c:pt>
                <c:pt idx="1">
                  <c:v>0.72830813982005005</c:v>
                </c:pt>
                <c:pt idx="2">
                  <c:v>0.74178071396124101</c:v>
                </c:pt>
                <c:pt idx="3">
                  <c:v>0.75546433217314601</c:v>
                </c:pt>
                <c:pt idx="4">
                  <c:v>0.76934296591407103</c:v>
                </c:pt>
                <c:pt idx="5">
                  <c:v>0.78339931964994403</c:v>
                </c:pt>
                <c:pt idx="6">
                  <c:v>0.79761480924588402</c:v>
                </c:pt>
                <c:pt idx="7">
                  <c:v>0.81196954892893802</c:v>
                </c:pt>
                <c:pt idx="8">
                  <c:v>0.82644234819992302</c:v>
                </c:pt>
                <c:pt idx="9">
                  <c:v>0.84101072024008094</c:v>
                </c:pt>
                <c:pt idx="10">
                  <c:v>0.85565090355485895</c:v>
                </c:pt>
                <c:pt idx="11">
                  <c:v>0.87033789882989898</c:v>
                </c:pt>
                <c:pt idx="12">
                  <c:v>0.88504552325295505</c:v>
                </c:pt>
                <c:pt idx="13">
                  <c:v>0.89974648489200304</c:v>
                </c:pt>
                <c:pt idx="14">
                  <c:v>0.91441248012962795</c:v>
                </c:pt>
                <c:pt idx="15">
                  <c:v>0.92901431765556797</c:v>
                </c:pt>
                <c:pt idx="16">
                  <c:v>0.94352207313631198</c:v>
                </c:pt>
                <c:pt idx="17">
                  <c:v>0.95790527944010095</c:v>
                </c:pt>
                <c:pt idx="18">
                  <c:v>0.97213315822895396</c:v>
                </c:pt>
                <c:pt idx="19">
                  <c:v>0.98617489987014595</c:v>
                </c:pt>
                <c:pt idx="20">
                  <c:v>1</c:v>
                </c:pt>
                <c:pt idx="21">
                  <c:v>1.0023456492032301</c:v>
                </c:pt>
                <c:pt idx="22">
                  <c:v>1.00485474870126</c:v>
                </c:pt>
                <c:pt idx="23">
                  <c:v>1.00751619565979</c:v>
                </c:pt>
                <c:pt idx="24">
                  <c:v>1.0103185136005</c:v>
                </c:pt>
                <c:pt idx="25">
                  <c:v>1.01324984095264</c:v>
                </c:pt>
                <c:pt idx="26">
                  <c:v>1.0162979271585599</c:v>
                </c:pt>
                <c:pt idx="27">
                  <c:v>1.01945013762229</c:v>
                </c:pt>
                <c:pt idx="28">
                  <c:v>1.02269346879469</c:v>
                </c:pt>
                <c:pt idx="29">
                  <c:v>1.02601457462782</c:v>
                </c:pt>
                <c:pt idx="30">
                  <c:v>1.02939980548891</c:v>
                </c:pt>
                <c:pt idx="31">
                  <c:v>1.0328352603895199</c:v>
                </c:pt>
                <c:pt idx="32">
                  <c:v>1.0363068530486601</c:v>
                </c:pt>
                <c:pt idx="33">
                  <c:v>1.0398003918695</c:v>
                </c:pt>
                <c:pt idx="34">
                  <c:v>1.0433016733760201</c:v>
                </c:pt>
                <c:pt idx="35">
                  <c:v>1.0467965880484</c:v>
                </c:pt>
                <c:pt idx="36">
                  <c:v>1.0502712368462099</c:v>
                </c:pt>
                <c:pt idx="37">
                  <c:v>1.05371205605906</c:v>
                </c:pt>
                <c:pt idx="38">
                  <c:v>1.0571059475267699</c:v>
                </c:pt>
                <c:pt idx="39">
                  <c:v>1.0604404107803</c:v>
                </c:pt>
                <c:pt idx="40">
                  <c:v>1.06370367332118</c:v>
                </c:pt>
                <c:pt idx="41">
                  <c:v>1.0668848151245101</c:v>
                </c:pt>
                <c:pt idx="42">
                  <c:v>1.06997388354268</c:v>
                </c:pt>
                <c:pt idx="43">
                  <c:v>1.07296199510886</c:v>
                </c:pt>
                <c:pt idx="44">
                  <c:v>1.0758414212727301</c:v>
                </c:pt>
                <c:pt idx="45">
                  <c:v>1.07860565580486</c:v>
                </c:pt>
                <c:pt idx="46">
                  <c:v>1.08124946242466</c:v>
                </c:pt>
                <c:pt idx="47">
                  <c:v>1.0837689020736301</c:v>
                </c:pt>
                <c:pt idx="48">
                  <c:v>1.08616134010265</c:v>
                </c:pt>
                <c:pt idx="49">
                  <c:v>1.08842543440971</c:v>
                </c:pt>
                <c:pt idx="50">
                  <c:v>1.0905611062042699</c:v>
                </c:pt>
                <c:pt idx="51">
                  <c:v>1.0925694955573899</c:v>
                </c:pt>
                <c:pt idx="52">
                  <c:v>1.09445290420854</c:v>
                </c:pt>
                <c:pt idx="53">
                  <c:v>1.0962147282464201</c:v>
                </c:pt>
                <c:pt idx="54">
                  <c:v>1.09785938327818</c:v>
                </c:pt>
                <c:pt idx="55">
                  <c:v>1.0993922245757699</c:v>
                </c:pt>
                <c:pt idx="56">
                  <c:v>1.10081946446969</c:v>
                </c:pt>
                <c:pt idx="57">
                  <c:v>1.1021480889815101</c:v>
                </c:pt>
                <c:pt idx="58">
                  <c:v>1.1033857753737299</c:v>
                </c:pt>
                <c:pt idx="59">
                  <c:v>1.1045408119753499</c:v>
                </c:pt>
                <c:pt idx="60">
                  <c:v>1.10562202133118</c:v>
                </c:pt>
                <c:pt idx="61">
                  <c:v>1.1066386874362499</c:v>
                </c:pt>
                <c:pt idx="62">
                  <c:v>1.1076004589522399</c:v>
                </c:pt>
                <c:pt idx="63">
                  <c:v>1.1085151097589201</c:v>
                </c:pt>
                <c:pt idx="64">
                  <c:v>1.1093866803394901</c:v>
                </c:pt>
                <c:pt idx="65">
                  <c:v>1.1102185255363399</c:v>
                </c:pt>
                <c:pt idx="66">
                  <c:v>1.1110136849996799</c:v>
                </c:pt>
                <c:pt idx="67">
                  <c:v>1.11177491621737</c:v>
                </c:pt>
                <c:pt idx="68">
                  <c:v>1.11250472396543</c:v>
                </c:pt>
                <c:pt idx="69">
                  <c:v>1.11320538653282</c:v>
                </c:pt>
                <c:pt idx="70">
                  <c:v>1.11387897905519</c:v>
                </c:pt>
                <c:pt idx="71">
                  <c:v>1.11452739426862</c:v>
                </c:pt>
                <c:pt idx="72">
                  <c:v>1.11515236096807</c:v>
                </c:pt>
                <c:pt idx="73">
                  <c:v>1.1157554604284099</c:v>
                </c:pt>
                <c:pt idx="74">
                  <c:v>1.11633814101962</c:v>
                </c:pt>
                <c:pt idx="75">
                  <c:v>1.11690173122341</c:v>
                </c:pt>
                <c:pt idx="76">
                  <c:v>1.11744745123509</c:v>
                </c:pt>
                <c:pt idx="77">
                  <c:v>1.1179764233141101</c:v>
                </c:pt>
                <c:pt idx="78">
                  <c:v>1.1184896810273699</c:v>
                </c:pt>
                <c:pt idx="79">
                  <c:v>1.1189881775127799</c:v>
                </c:pt>
                <c:pt idx="80">
                  <c:v>1.1194727928752899</c:v>
                </c:pt>
                <c:pt idx="81">
                  <c:v>1.1199443408143701</c:v>
                </c:pt>
                <c:pt idx="82">
                  <c:v>1.1204035745699901</c:v>
                </c:pt>
                <c:pt idx="83">
                  <c:v>1.12085119226381</c:v>
                </c:pt>
                <c:pt idx="84">
                  <c:v>1.1212878417032099</c:v>
                </c:pt>
                <c:pt idx="85">
                  <c:v>1.1217141247075799</c:v>
                </c:pt>
                <c:pt idx="86">
                  <c:v>1.1221306010094201</c:v>
                </c:pt>
                <c:pt idx="87">
                  <c:v>1.1225377917764601</c:v>
                </c:pt>
                <c:pt idx="88">
                  <c:v>1.1229361827957001</c:v>
                </c:pt>
                <c:pt idx="89">
                  <c:v>1.1233262273553799</c:v>
                </c:pt>
                <c:pt idx="90">
                  <c:v>1.1237083488569699</c:v>
                </c:pt>
                <c:pt idx="91">
                  <c:v>1.1240829431852</c:v>
                </c:pt>
                <c:pt idx="92">
                  <c:v>1.1244503808613</c:v>
                </c:pt>
                <c:pt idx="93">
                  <c:v>1.1248110090016601</c:v>
                </c:pt>
                <c:pt idx="94">
                  <c:v>1.12516515310162</c:v>
                </c:pt>
                <c:pt idx="95">
                  <c:v>1.1255131186617899</c:v>
                </c:pt>
                <c:pt idx="96">
                  <c:v>1.12585519267275</c:v>
                </c:pt>
                <c:pt idx="97">
                  <c:v>1.1261916449717899</c:v>
                </c:pt>
                <c:pt idx="98">
                  <c:v>1.1265227294842399</c:v>
                </c:pt>
                <c:pt idx="99">
                  <c:v>1.12684868536045</c:v>
                </c:pt>
                <c:pt idx="100">
                  <c:v>1.1271697380182499</c:v>
                </c:pt>
                <c:pt idx="101">
                  <c:v>1.12748610009982</c:v>
                </c:pt>
                <c:pt idx="102">
                  <c:v>1.1277979723509699</c:v>
                </c:pt>
                <c:pt idx="103">
                  <c:v>1.1281055444297901</c:v>
                </c:pt>
                <c:pt idx="104">
                  <c:v>1.1284089956512899</c:v>
                </c:pt>
                <c:pt idx="105">
                  <c:v>1.12870849567359</c:v>
                </c:pt>
                <c:pt idx="106">
                  <c:v>1.1290042051310201</c:v>
                </c:pt>
                <c:pt idx="107">
                  <c:v>1.12929627621869</c:v>
                </c:pt>
                <c:pt idx="108">
                  <c:v>1.1295848532327799</c:v>
                </c:pt>
                <c:pt idx="109">
                  <c:v>1.1298700730703799</c:v>
                </c:pt>
                <c:pt idx="110">
                  <c:v>1.1301520656923101</c:v>
                </c:pt>
                <c:pt idx="111">
                  <c:v>1.1304309545520099</c:v>
                </c:pt>
                <c:pt idx="112">
                  <c:v>1.13070685699345</c:v>
                </c:pt>
                <c:pt idx="113">
                  <c:v>1.13097988462039</c:v>
                </c:pt>
                <c:pt idx="114">
                  <c:v>1.1312501436395499</c:v>
                </c:pt>
                <c:pt idx="115">
                  <c:v>1.1315177351797201</c:v>
                </c:pt>
                <c:pt idx="116">
                  <c:v>1.1317827555886999</c:v>
                </c:pt>
                <c:pt idx="117">
                  <c:v>1.13204529670983</c:v>
                </c:pt>
                <c:pt idx="118">
                  <c:v>1.1323054461397599</c:v>
                </c:pt>
                <c:pt idx="119">
                  <c:v>1.13256328746892</c:v>
                </c:pt>
                <c:pt idx="120">
                  <c:v>1.13281890050588</c:v>
                </c:pt>
                <c:pt idx="121">
                  <c:v>1.1330723614870799</c:v>
                </c:pt>
                <c:pt idx="122">
                  <c:v>1.1333237432727301</c:v>
                </c:pt>
                <c:pt idx="123">
                  <c:v>1.13357311553017</c:v>
                </c:pt>
                <c:pt idx="124">
                  <c:v>1.1338205449055101</c:v>
                </c:pt>
                <c:pt idx="125">
                  <c:v>1.13406609518428</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Microsoft_Excel_Worksheet2!$D$2:$D$10002</c:f>
              <c:numCache>
                <c:formatCode>General</c:formatCode>
                <c:ptCount val="10001"/>
                <c:pt idx="0">
                  <c:v>0.98085820172822802</c:v>
                </c:pt>
                <c:pt idx="1">
                  <c:v>0.98111522379932303</c:v>
                </c:pt>
                <c:pt idx="2">
                  <c:v>0.98138518035731503</c:v>
                </c:pt>
                <c:pt idx="3">
                  <c:v>0.98167877577132101</c:v>
                </c:pt>
                <c:pt idx="4">
                  <c:v>0.98200665175928203</c:v>
                </c:pt>
                <c:pt idx="5">
                  <c:v>0.98237937149334797</c:v>
                </c:pt>
                <c:pt idx="6">
                  <c:v>0.98280740251474097</c:v>
                </c:pt>
                <c:pt idx="7">
                  <c:v>0.98330109790348597</c:v>
                </c:pt>
                <c:pt idx="8">
                  <c:v>0.98387067503688197</c:v>
                </c:pt>
                <c:pt idx="9">
                  <c:v>0.98452619113249595</c:v>
                </c:pt>
                <c:pt idx="10">
                  <c:v>0.98527751460027702</c:v>
                </c:pt>
                <c:pt idx="11">
                  <c:v>0.98613429101585903</c:v>
                </c:pt>
                <c:pt idx="12">
                  <c:v>0.98710590226266104</c:v>
                </c:pt>
                <c:pt idx="13">
                  <c:v>0.98820141706132703</c:v>
                </c:pt>
                <c:pt idx="14">
                  <c:v>0.98942953069496897</c:v>
                </c:pt>
                <c:pt idx="15">
                  <c:v>0.99079849122818298</c:v>
                </c:pt>
                <c:pt idx="16">
                  <c:v>0.99231600888287497</c:v>
                </c:pt>
                <c:pt idx="17">
                  <c:v>0.99398914444652797</c:v>
                </c:pt>
                <c:pt idx="18">
                  <c:v>0.99582417161668002</c:v>
                </c:pt>
                <c:pt idx="19">
                  <c:v>0.99782640699470604</c:v>
                </c:pt>
                <c:pt idx="20">
                  <c:v>1</c:v>
                </c:pt>
                <c:pt idx="21">
                  <c:v>1.0135840251103201</c:v>
                </c:pt>
                <c:pt idx="22">
                  <c:v>1.02692515281846</c:v>
                </c:pt>
                <c:pt idx="23">
                  <c:v>1.04002832788747</c:v>
                </c:pt>
                <c:pt idx="24">
                  <c:v>1.0528999162217201</c:v>
                </c:pt>
                <c:pt idx="25">
                  <c:v>1.0655476920723399</c:v>
                </c:pt>
                <c:pt idx="26">
                  <c:v>1.07798081533483</c:v>
                </c:pt>
                <c:pt idx="27">
                  <c:v>1.09020979781315</c:v>
                </c:pt>
                <c:pt idx="28">
                  <c:v>1.1022464573269599</c:v>
                </c:pt>
                <c:pt idx="29">
                  <c:v>1.1141038586066301</c:v>
                </c:pt>
                <c:pt idx="30">
                  <c:v>1.1257962400661199</c:v>
                </c:pt>
                <c:pt idx="31">
                  <c:v>1.13733892578273</c:v>
                </c:pt>
                <c:pt idx="32">
                  <c:v>1.14874822235061</c:v>
                </c:pt>
                <c:pt idx="33">
                  <c:v>1.1600413007149699</c:v>
                </c:pt>
                <c:pt idx="34">
                  <c:v>1.17123606362627</c:v>
                </c:pt>
                <c:pt idx="35">
                  <c:v>1.1823509999597599</c:v>
                </c:pt>
                <c:pt idx="36">
                  <c:v>1.19340502779261</c:v>
                </c:pt>
                <c:pt idx="37">
                  <c:v>1.2044173287768201</c:v>
                </c:pt>
                <c:pt idx="38">
                  <c:v>1.2154071769394399</c:v>
                </c:pt>
                <c:pt idx="39">
                  <c:v>1.2263937655274899</c:v>
                </c:pt>
                <c:pt idx="40">
                  <c:v>1.23739603584277</c:v>
                </c:pt>
                <c:pt idx="41">
                  <c:v>1.2484325121386901</c:v>
                </c:pt>
                <c:pt idx="42">
                  <c:v>1.2595211465527201</c:v>
                </c:pt>
                <c:pt idx="43">
                  <c:v>1.27067917771913</c:v>
                </c:pt>
                <c:pt idx="44">
                  <c:v>1.28192300616723</c:v>
                </c:pt>
                <c:pt idx="45">
                  <c:v>1.2932680888985599</c:v>
                </c:pt>
                <c:pt idx="46">
                  <c:v>1.30472885471139</c:v>
                </c:pt>
                <c:pt idx="47">
                  <c:v>1.31631864096726</c:v>
                </c:pt>
                <c:pt idx="48">
                  <c:v>1.3280496516400599</c:v>
                </c:pt>
                <c:pt idx="49">
                  <c:v>1.3399329357141101</c:v>
                </c:pt>
                <c:pt idx="50">
                  <c:v>1.35197838435129</c:v>
                </c:pt>
                <c:pt idx="51">
                  <c:v>1.3641947447584599</c:v>
                </c:pt>
                <c:pt idx="52">
                  <c:v>1.3765896483683699</c:v>
                </c:pt>
                <c:pt idx="53">
                  <c:v>1.3891696507960101</c:v>
                </c:pt>
                <c:pt idx="54">
                  <c:v>1.4019402810297501</c:v>
                </c:pt>
                <c:pt idx="55">
                  <c:v>1.4149060974382399</c:v>
                </c:pt>
                <c:pt idx="56">
                  <c:v>1.428070748388</c:v>
                </c:pt>
                <c:pt idx="57">
                  <c:v>1.4414370355425199</c:v>
                </c:pt>
                <c:pt idx="58">
                  <c:v>1.45500697822301</c:v>
                </c:pt>
                <c:pt idx="59">
                  <c:v>1.4687818775290999</c:v>
                </c:pt>
                <c:pt idx="60">
                  <c:v>1.4827623792262601</c:v>
                </c:pt>
                <c:pt idx="61">
                  <c:v>1.4969485346918501</c:v>
                </c:pt>
                <c:pt idx="62">
                  <c:v>1.5113398534785001</c:v>
                </c:pt>
                <c:pt idx="63">
                  <c:v>1.5259349936904301</c:v>
                </c:pt>
                <c:pt idx="64">
                  <c:v>1.5407319574532301</c:v>
                </c:pt>
                <c:pt idx="65">
                  <c:v>1.5557290317604999</c:v>
                </c:pt>
                <c:pt idx="66">
                  <c:v>1.57092483578449</c:v>
                </c:pt>
                <c:pt idx="67">
                  <c:v>1.5863182880220601</c:v>
                </c:pt>
                <c:pt idx="68">
                  <c:v>1.6019085770217201</c:v>
                </c:pt>
                <c:pt idx="69">
                  <c:v>1.61769513533828</c:v>
                </c:pt>
                <c:pt idx="70">
                  <c:v>1.6336776163803901</c:v>
                </c:pt>
                <c:pt idx="71">
                  <c:v>1.6498558738399001</c:v>
                </c:pt>
                <c:pt idx="72">
                  <c:v>1.66622994341848</c:v>
                </c:pt>
                <c:pt idx="73">
                  <c:v>1.6828000265935701</c:v>
                </c:pt>
                <c:pt idx="74">
                  <c:v>1.6995664761920199</c:v>
                </c:pt>
                <c:pt idx="75">
                  <c:v>1.71652978356439</c:v>
                </c:pt>
                <c:pt idx="76">
                  <c:v>1.73369056717582</c:v>
                </c:pt>
                <c:pt idx="77">
                  <c:v>1.7510495624503599</c:v>
                </c:pt>
                <c:pt idx="78">
                  <c:v>1.7686076127245001</c:v>
                </c:pt>
                <c:pt idx="79">
                  <c:v>1.7863656611824299</c:v>
                </c:pt>
                <c:pt idx="80">
                  <c:v>1.80432474366097</c:v>
                </c:pt>
                <c:pt idx="81">
                  <c:v>1.8224859822251001</c:v>
                </c:pt>
                <c:pt idx="82">
                  <c:v>1.8408505794271099</c:v>
                </c:pt>
                <c:pt idx="83">
                  <c:v>1.8594198131725499</c:v>
                </c:pt>
                <c:pt idx="84">
                  <c:v>1.87819503212568</c:v>
                </c:pt>
                <c:pt idx="85">
                  <c:v>1.8971776515946499</c:v>
                </c:pt>
                <c:pt idx="86">
                  <c:v>1.9163691498441899</c:v>
                </c:pt>
                <c:pt idx="87">
                  <c:v>1.93577106478934</c:v>
                </c:pt>
                <c:pt idx="88">
                  <c:v>1.9553849910297101</c:v>
                </c:pt>
                <c:pt idx="89">
                  <c:v>1.97521257718779</c:v>
                </c:pt>
                <c:pt idx="90">
                  <c:v>1.9952555235198399</c:v>
                </c:pt>
                <c:pt idx="91">
                  <c:v>2.0155155797707498</c:v>
                </c:pt>
                <c:pt idx="92">
                  <c:v>2.0359945432481998</c:v>
                </c:pt>
                <c:pt idx="93">
                  <c:v>2.0566942570936901</c:v>
                </c:pt>
                <c:pt idx="94">
                  <c:v>2.0776166087308701</c:v>
                </c:pt>
                <c:pt idx="95">
                  <c:v>2.0987635284735999</c:v>
                </c:pt>
                <c:pt idx="96">
                  <c:v>2.1201369882782402</c:v>
                </c:pt>
                <c:pt idx="97">
                  <c:v>2.1417390006262602</c:v>
                </c:pt>
                <c:pt idx="98">
                  <c:v>2.1635716175246702</c:v>
                </c:pt>
                <c:pt idx="99">
                  <c:v>2.1856369296134699</c:v>
                </c:pt>
                <c:pt idx="100">
                  <c:v>2.2079370653699901</c:v>
                </c:pt>
                <c:pt idx="101">
                  <c:v>2.23047419040144</c:v>
                </c:pt>
                <c:pt idx="102">
                  <c:v>2.25325050681769</c:v>
                </c:pt>
                <c:pt idx="103">
                  <c:v>2.2762682526771298</c:v>
                </c:pt>
                <c:pt idx="104">
                  <c:v>2.2995297014993601</c:v>
                </c:pt>
                <c:pt idx="105">
                  <c:v>2.3230371618388399</c:v>
                </c:pt>
                <c:pt idx="106">
                  <c:v>2.3467929769144198</c:v>
                </c:pt>
                <c:pt idx="107">
                  <c:v>2.3707995242900402</c:v>
                </c:pt>
                <c:pt idx="108">
                  <c:v>2.3950592156025601</c:v>
                </c:pt>
                <c:pt idx="109">
                  <c:v>2.4195744963326802</c:v>
                </c:pt>
                <c:pt idx="110">
                  <c:v>2.4443478456157801</c:v>
                </c:pt>
                <c:pt idx="111">
                  <c:v>2.4693817760894898</c:v>
                </c:pt>
                <c:pt idx="112">
                  <c:v>2.4946788337751298</c:v>
                </c:pt>
                <c:pt idx="113">
                  <c:v>2.5202415979906099</c:v>
                </c:pt>
                <c:pt idx="114">
                  <c:v>2.5460726812924199</c:v>
                </c:pt>
                <c:pt idx="115">
                  <c:v>2.5721747294445998</c:v>
                </c:pt>
                <c:pt idx="116">
                  <c:v>2.5985504214129098</c:v>
                </c:pt>
                <c:pt idx="117">
                  <c:v>2.6252024693822902</c:v>
                </c:pt>
                <c:pt idx="118">
                  <c:v>2.6521336187962801</c:v>
                </c:pt>
                <c:pt idx="119">
                  <c:v>2.6793466484167201</c:v>
                </c:pt>
                <c:pt idx="120">
                  <c:v>2.7068443704026799</c:v>
                </c:pt>
                <c:pt idx="121">
                  <c:v>2.7346296304072002</c:v>
                </c:pt>
                <c:pt idx="122">
                  <c:v>2.76270530769097</c:v>
                </c:pt>
                <c:pt idx="123">
                  <c:v>2.7910743152517798</c:v>
                </c:pt>
                <c:pt idx="124">
                  <c:v>2.819739599969</c:v>
                </c:pt>
                <c:pt idx="125">
                  <c:v>2.8487041427621298</c:v>
                </c:pt>
              </c:numCache>
            </c:numRef>
          </c:yVal>
          <c:smooth val="1"/>
        </c:ser>
        <c:dLbls>
          <c:showLegendKey val="0"/>
          <c:showVal val="0"/>
          <c:showCatName val="0"/>
          <c:showSerName val="0"/>
          <c:showPercent val="0"/>
          <c:showBubbleSize val="0"/>
        </c:dLbls>
        <c:axId val="615017712"/>
        <c:axId val="615018104"/>
      </c:scatterChart>
      <c:valAx>
        <c:axId val="615017712"/>
        <c:scaling>
          <c:orientation val="minMax"/>
          <c:max val="70"/>
          <c:min val="5"/>
        </c:scaling>
        <c:delete val="0"/>
        <c:axPos val="b"/>
        <c:title>
          <c:tx>
            <c:rich>
              <a:bodyPr/>
              <a:lstStyle/>
              <a:p>
                <a:pPr>
                  <a:defRPr sz="1700"/>
                </a:pPr>
                <a:r>
                  <a:rPr lang="en-US" sz="1700" dirty="0" smtClean="0"/>
                  <a:t>Donor weight (kg)</a:t>
                </a:r>
                <a:endParaRPr lang="en-US" sz="1700" dirty="0"/>
              </a:p>
            </c:rich>
          </c:tx>
          <c:layout>
            <c:manualLayout>
              <c:xMode val="edge"/>
              <c:yMode val="edge"/>
              <c:x val="0.42589233038348079"/>
              <c:y val="0.88582020997375333"/>
            </c:manualLayout>
          </c:layout>
          <c:overlay val="0"/>
        </c:title>
        <c:numFmt formatCode="#,##0" sourceLinked="0"/>
        <c:majorTickMark val="out"/>
        <c:minorTickMark val="none"/>
        <c:tickLblPos val="nextTo"/>
        <c:txPr>
          <a:bodyPr rot="0"/>
          <a:lstStyle/>
          <a:p>
            <a:pPr>
              <a:defRPr sz="1500" b="1"/>
            </a:pPr>
            <a:endParaRPr lang="en-US"/>
          </a:p>
        </c:txPr>
        <c:crossAx val="615018104"/>
        <c:crosses val="autoZero"/>
        <c:crossBetween val="midCat"/>
        <c:majorUnit val="5"/>
      </c:valAx>
      <c:valAx>
        <c:axId val="6150181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17712"/>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Microsoft_Excel_Worksheet3!$B$2:$B$10002</c:f>
              <c:numCache>
                <c:formatCode>General</c:formatCode>
                <c:ptCount val="10001"/>
                <c:pt idx="0">
                  <c:v>1.10719771269513</c:v>
                </c:pt>
                <c:pt idx="1">
                  <c:v>1.0877540925310001</c:v>
                </c:pt>
                <c:pt idx="2">
                  <c:v>1.06870493784168</c:v>
                </c:pt>
                <c:pt idx="3">
                  <c:v>1.05006481829123</c:v>
                </c:pt>
                <c:pt idx="4">
                  <c:v>1.0318468904440099</c:v>
                </c:pt>
                <c:pt idx="5">
                  <c:v>1.01406298166225</c:v>
                </c:pt>
                <c:pt idx="6">
                  <c:v>0.996723674102443</c:v>
                </c:pt>
                <c:pt idx="7">
                  <c:v>0.97983142571248105</c:v>
                </c:pt>
                <c:pt idx="8">
                  <c:v>0.96336417635687899</c:v>
                </c:pt>
                <c:pt idx="9">
                  <c:v>0.94729577252119401</c:v>
                </c:pt>
                <c:pt idx="10">
                  <c:v>0.93160138284969596</c:v>
                </c:pt>
                <c:pt idx="11">
                  <c:v>0.91625742937905097</c:v>
                </c:pt>
                <c:pt idx="12">
                  <c:v>0.90124152425036397</c:v>
                </c:pt>
                <c:pt idx="13">
                  <c:v>0.886532411493962</c:v>
                </c:pt>
                <c:pt idx="14">
                  <c:v>0.872109913510692</c:v>
                </c:pt>
                <c:pt idx="15">
                  <c:v>0.85795488189995694</c:v>
                </c:pt>
                <c:pt idx="16">
                  <c:v>0.84404915230870303</c:v>
                </c:pt>
                <c:pt idx="17">
                  <c:v>0.83037571463905901</c:v>
                </c:pt>
                <c:pt idx="18">
                  <c:v>0.81692409708492497</c:v>
                </c:pt>
                <c:pt idx="19">
                  <c:v>0.80369038813725902</c:v>
                </c:pt>
                <c:pt idx="20">
                  <c:v>0.79067105779972002</c:v>
                </c:pt>
                <c:pt idx="21">
                  <c:v>0.77786263325991001</c:v>
                </c:pt>
                <c:pt idx="22">
                  <c:v>0.765261697963034</c:v>
                </c:pt>
                <c:pt idx="23">
                  <c:v>0.75286489070055096</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Microsoft_Excel_Worksheet3!$C$2:$C$10002</c:f>
              <c:numCache>
                <c:formatCode>General</c:formatCode>
                <c:ptCount val="10001"/>
                <c:pt idx="0">
                  <c:v>0.99253289422226298</c:v>
                </c:pt>
                <c:pt idx="1">
                  <c:v>0.99752941151053598</c:v>
                </c:pt>
                <c:pt idx="2">
                  <c:v>1.0014811881283501</c:v>
                </c:pt>
                <c:pt idx="3">
                  <c:v>1.00394824133676</c:v>
                </c:pt>
                <c:pt idx="4">
                  <c:v>1.0045403659609899</c:v>
                </c:pt>
                <c:pt idx="5">
                  <c:v>1.0029615576774999</c:v>
                </c:pt>
                <c:pt idx="6">
                  <c:v>0.99436847374842896</c:v>
                </c:pt>
                <c:pt idx="7">
                  <c:v>0.96668930099767103</c:v>
                </c:pt>
                <c:pt idx="8">
                  <c:v>0.94129039158963601</c:v>
                </c:pt>
                <c:pt idx="9">
                  <c:v>0.91721306547721404</c:v>
                </c:pt>
                <c:pt idx="10">
                  <c:v>0.89367510217607005</c:v>
                </c:pt>
                <c:pt idx="11">
                  <c:v>0.87013958444997497</c:v>
                </c:pt>
                <c:pt idx="12">
                  <c:v>0.84633365505146996</c:v>
                </c:pt>
                <c:pt idx="13">
                  <c:v>0.82220896345240402</c:v>
                </c:pt>
                <c:pt idx="14">
                  <c:v>0.79787158932234303</c:v>
                </c:pt>
                <c:pt idx="15">
                  <c:v>0.77351357652286201</c:v>
                </c:pt>
                <c:pt idx="16">
                  <c:v>0.74936193955163599</c:v>
                </c:pt>
                <c:pt idx="17">
                  <c:v>0.72564396630248496</c:v>
                </c:pt>
                <c:pt idx="18">
                  <c:v>0.70250377872036296</c:v>
                </c:pt>
                <c:pt idx="19">
                  <c:v>0.67998468695448899</c:v>
                </c:pt>
                <c:pt idx="20">
                  <c:v>0.65810441917760898</c:v>
                </c:pt>
                <c:pt idx="21">
                  <c:v>0.63686758671576904</c:v>
                </c:pt>
                <c:pt idx="22">
                  <c:v>0.61627078681977698</c:v>
                </c:pt>
                <c:pt idx="23">
                  <c:v>0.59630562239615004</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Microsoft_Excel_Worksheet3!$D$2:$D$10002</c:f>
              <c:numCache>
                <c:formatCode>General</c:formatCode>
                <c:ptCount val="10001"/>
                <c:pt idx="0">
                  <c:v>1.23510946804229</c:v>
                </c:pt>
                <c:pt idx="1">
                  <c:v>1.1861394282362301</c:v>
                </c:pt>
                <c:pt idx="2">
                  <c:v>1.1404410364429201</c:v>
                </c:pt>
                <c:pt idx="3">
                  <c:v>1.09829977006069</c:v>
                </c:pt>
                <c:pt idx="4">
                  <c:v>1.0598956910013499</c:v>
                </c:pt>
                <c:pt idx="5">
                  <c:v>1.0252872833520801</c:v>
                </c:pt>
                <c:pt idx="6">
                  <c:v>0.99908445283997904</c:v>
                </c:pt>
                <c:pt idx="7">
                  <c:v>0.99315221739075299</c:v>
                </c:pt>
                <c:pt idx="8">
                  <c:v>0.985955603690437</c:v>
                </c:pt>
                <c:pt idx="9">
                  <c:v>0.97836513064675601</c:v>
                </c:pt>
                <c:pt idx="10">
                  <c:v>0.97113720010124804</c:v>
                </c:pt>
                <c:pt idx="11">
                  <c:v>0.96481954377811996</c:v>
                </c:pt>
                <c:pt idx="12">
                  <c:v>0.95971166948775499</c:v>
                </c:pt>
                <c:pt idx="13">
                  <c:v>0.95588804253506099</c:v>
                </c:pt>
                <c:pt idx="14">
                  <c:v>0.95325577627047298</c:v>
                </c:pt>
                <c:pt idx="15">
                  <c:v>0.95161429833573596</c:v>
                </c:pt>
                <c:pt idx="16">
                  <c:v>0.950700768095187</c:v>
                </c:pt>
                <c:pt idx="17">
                  <c:v>0.95022333194030895</c:v>
                </c:pt>
                <c:pt idx="18">
                  <c:v>0.94998062731228206</c:v>
                </c:pt>
                <c:pt idx="19">
                  <c:v>0.94990115568212696</c:v>
                </c:pt>
                <c:pt idx="20">
                  <c:v>0.94994153423760697</c:v>
                </c:pt>
                <c:pt idx="21">
                  <c:v>0.95007233660971602</c:v>
                </c:pt>
                <c:pt idx="22">
                  <c:v>0.95027296262304595</c:v>
                </c:pt>
                <c:pt idx="23">
                  <c:v>0.95052859198600803</c:v>
                </c:pt>
              </c:numCache>
            </c:numRef>
          </c:yVal>
          <c:smooth val="1"/>
        </c:ser>
        <c:dLbls>
          <c:showLegendKey val="0"/>
          <c:showVal val="0"/>
          <c:showCatName val="0"/>
          <c:showSerName val="0"/>
          <c:showPercent val="0"/>
          <c:showBubbleSize val="0"/>
        </c:dLbls>
        <c:axId val="615018888"/>
        <c:axId val="615019280"/>
      </c:scatterChart>
      <c:valAx>
        <c:axId val="615018888"/>
        <c:scaling>
          <c:orientation val="minMax"/>
          <c:max val="25"/>
          <c:min val="12"/>
        </c:scaling>
        <c:delete val="0"/>
        <c:axPos val="b"/>
        <c:title>
          <c:tx>
            <c:rich>
              <a:bodyPr/>
              <a:lstStyle/>
              <a:p>
                <a:pPr>
                  <a:defRPr sz="1700"/>
                </a:pPr>
                <a:r>
                  <a:rPr lang="en-US" sz="1700" dirty="0" smtClean="0"/>
                  <a:t>Donor BMI (kg/m</a:t>
                </a:r>
                <a:r>
                  <a:rPr lang="en-US" sz="1700" baseline="30000" dirty="0" smtClean="0"/>
                  <a:t>2</a:t>
                </a:r>
                <a:r>
                  <a:rPr lang="en-US" sz="1700" dirty="0" smtClean="0"/>
                  <a:t>)</a:t>
                </a:r>
                <a:endParaRPr lang="en-US" sz="1700" dirty="0"/>
              </a:p>
            </c:rich>
          </c:tx>
          <c:layout>
            <c:manualLayout>
              <c:xMode val="edge"/>
              <c:yMode val="edge"/>
              <c:x val="0.4690781710914454"/>
              <c:y val="0.88582020997375333"/>
            </c:manualLayout>
          </c:layout>
          <c:overlay val="0"/>
        </c:title>
        <c:numFmt formatCode="#,##0" sourceLinked="0"/>
        <c:majorTickMark val="out"/>
        <c:minorTickMark val="none"/>
        <c:tickLblPos val="nextTo"/>
        <c:txPr>
          <a:bodyPr rot="0"/>
          <a:lstStyle/>
          <a:p>
            <a:pPr>
              <a:defRPr sz="1500" b="1"/>
            </a:pPr>
            <a:endParaRPr lang="en-US"/>
          </a:p>
        </c:txPr>
        <c:crossAx val="615019280"/>
        <c:crosses val="autoZero"/>
        <c:crossBetween val="midCat"/>
        <c:majorUnit val="2"/>
      </c:valAx>
      <c:valAx>
        <c:axId val="6150192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18888"/>
        <c:crossesAt val="1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Microsoft_Excel_Worksheet4!$B$2:$B$10002</c:f>
              <c:numCache>
                <c:formatCode>General</c:formatCode>
                <c:ptCount val="10001"/>
                <c:pt idx="0">
                  <c:v>0.99964934616643897</c:v>
                </c:pt>
                <c:pt idx="1">
                  <c:v>1.0009304905799701</c:v>
                </c:pt>
                <c:pt idx="2">
                  <c:v>1.00200329443547</c:v>
                </c:pt>
                <c:pt idx="3">
                  <c:v>1.0026569651964701</c:v>
                </c:pt>
                <c:pt idx="4">
                  <c:v>1.0026805570955399</c:v>
                </c:pt>
                <c:pt idx="5">
                  <c:v>1.00186407236649</c:v>
                </c:pt>
                <c:pt idx="6">
                  <c:v>1</c:v>
                </c:pt>
                <c:pt idx="7">
                  <c:v>0.99693908548016097</c:v>
                </c:pt>
                <c:pt idx="8">
                  <c:v>0.99275222607662605</c:v>
                </c:pt>
                <c:pt idx="9">
                  <c:v>0.98756656301380497</c:v>
                </c:pt>
                <c:pt idx="10">
                  <c:v>0.98151012395376103</c:v>
                </c:pt>
                <c:pt idx="11">
                  <c:v>0.97471068372856495</c:v>
                </c:pt>
                <c:pt idx="12">
                  <c:v>0.96729477802514996</c:v>
                </c:pt>
                <c:pt idx="13">
                  <c:v>0.95938687292864</c:v>
                </c:pt>
                <c:pt idx="14">
                  <c:v>0.95110869017199395</c:v>
                </c:pt>
                <c:pt idx="15">
                  <c:v>0.942578685398066</c:v>
                </c:pt>
                <c:pt idx="16">
                  <c:v>0.93391167472122705</c:v>
                </c:pt>
                <c:pt idx="17">
                  <c:v>0.92521860337112005</c:v>
                </c:pt>
                <c:pt idx="18">
                  <c:v>0.91658898877964801</c:v>
                </c:pt>
                <c:pt idx="19">
                  <c:v>0.90803986354250399</c:v>
                </c:pt>
                <c:pt idx="20">
                  <c:v>0.89957047692672198</c:v>
                </c:pt>
                <c:pt idx="21">
                  <c:v>0.89118008520150205</c:v>
                </c:pt>
                <c:pt idx="22">
                  <c:v>0.88286795157290598</c:v>
                </c:pt>
                <c:pt idx="23">
                  <c:v>0.87463334611915</c:v>
                </c:pt>
                <c:pt idx="24">
                  <c:v>0.86647554572651098</c:v>
                </c:pt>
                <c:pt idx="25">
                  <c:v>0.85839383402582703</c:v>
                </c:pt>
                <c:pt idx="26">
                  <c:v>0.85038750132958796</c:v>
                </c:pt>
                <c:pt idx="27">
                  <c:v>0.84245584456961797</c:v>
                </c:pt>
                <c:pt idx="28">
                  <c:v>0.83459816723533198</c:v>
                </c:pt>
                <c:pt idx="29">
                  <c:v>0.82681377931257805</c:v>
                </c:pt>
                <c:pt idx="30">
                  <c:v>0.819101997223039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Microsoft_Excel_Worksheet4!$C$2:$C$10002</c:f>
              <c:numCache>
                <c:formatCode>General</c:formatCode>
                <c:ptCount val="10001"/>
                <c:pt idx="0">
                  <c:v>0.90430514159082398</c:v>
                </c:pt>
                <c:pt idx="1">
                  <c:v>0.92310108539937696</c:v>
                </c:pt>
                <c:pt idx="2">
                  <c:v>0.94166181208070698</c:v>
                </c:pt>
                <c:pt idx="3">
                  <c:v>0.95933174397601695</c:v>
                </c:pt>
                <c:pt idx="4">
                  <c:v>0.97541882849643602</c:v>
                </c:pt>
                <c:pt idx="5">
                  <c:v>0.98921039748162698</c:v>
                </c:pt>
                <c:pt idx="6">
                  <c:v>1</c:v>
                </c:pt>
                <c:pt idx="7">
                  <c:v>0.98669440327481694</c:v>
                </c:pt>
                <c:pt idx="8">
                  <c:v>0.974540497747865</c:v>
                </c:pt>
                <c:pt idx="9">
                  <c:v>0.96325181156024497</c:v>
                </c:pt>
                <c:pt idx="10">
                  <c:v>0.95253184591224105</c:v>
                </c:pt>
                <c:pt idx="11">
                  <c:v>0.94207803603210905</c:v>
                </c:pt>
                <c:pt idx="12">
                  <c:v>0.93159611611983095</c:v>
                </c:pt>
                <c:pt idx="13">
                  <c:v>0.92082707463396196</c:v>
                </c:pt>
                <c:pt idx="14">
                  <c:v>0.90958256606880294</c:v>
                </c:pt>
                <c:pt idx="15">
                  <c:v>0.89777627497805401</c:v>
                </c:pt>
                <c:pt idx="16">
                  <c:v>0.88543630753879599</c:v>
                </c:pt>
                <c:pt idx="17">
                  <c:v>0.87269249498008195</c:v>
                </c:pt>
                <c:pt idx="18">
                  <c:v>0.85972593296936395</c:v>
                </c:pt>
                <c:pt idx="19">
                  <c:v>0.84665800815718995</c:v>
                </c:pt>
                <c:pt idx="20">
                  <c:v>0.83356697564695403</c:v>
                </c:pt>
                <c:pt idx="21">
                  <c:v>0.82050930768769503</c:v>
                </c:pt>
                <c:pt idx="22">
                  <c:v>0.80752571691439901</c:v>
                </c:pt>
                <c:pt idx="23">
                  <c:v>0.79464560832671904</c:v>
                </c:pt>
                <c:pt idx="24">
                  <c:v>0.78189026163891995</c:v>
                </c:pt>
                <c:pt idx="25">
                  <c:v>0.76927507898020098</c:v>
                </c:pt>
                <c:pt idx="26">
                  <c:v>0.75681117132206299</c:v>
                </c:pt>
                <c:pt idx="27">
                  <c:v>0.74450648421399102</c:v>
                </c:pt>
                <c:pt idx="28">
                  <c:v>0.73236660353140703</c:v>
                </c:pt>
                <c:pt idx="29">
                  <c:v>0.72039533814069301</c:v>
                </c:pt>
                <c:pt idx="30">
                  <c:v>0.70859514588607997</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Microsoft_Excel_Worksheet4!$D$2:$D$10002</c:f>
              <c:numCache>
                <c:formatCode>General</c:formatCode>
                <c:ptCount val="10001"/>
                <c:pt idx="0">
                  <c:v>1.10504603958466</c:v>
                </c:pt>
                <c:pt idx="1">
                  <c:v>1.0853219249972099</c:v>
                </c:pt>
                <c:pt idx="2">
                  <c:v>1.0662114457429901</c:v>
                </c:pt>
                <c:pt idx="3">
                  <c:v>1.04793883468337</c:v>
                </c:pt>
                <c:pt idx="4">
                  <c:v>1.03070421669752</c:v>
                </c:pt>
                <c:pt idx="5">
                  <c:v>1.01467960916516</c:v>
                </c:pt>
                <c:pt idx="6">
                  <c:v>1</c:v>
                </c:pt>
                <c:pt idx="7">
                  <c:v>1.0072901364995399</c:v>
                </c:pt>
                <c:pt idx="8">
                  <c:v>1.01130428613043</c:v>
                </c:pt>
                <c:pt idx="9">
                  <c:v>1.01249507623885</c:v>
                </c:pt>
                <c:pt idx="10">
                  <c:v>1.0113699899462301</c:v>
                </c:pt>
                <c:pt idx="11">
                  <c:v>1.0084736939374199</c:v>
                </c:pt>
                <c:pt idx="12">
                  <c:v>1.0043614087742401</c:v>
                </c:pt>
                <c:pt idx="13">
                  <c:v>0.99956136966723197</c:v>
                </c:pt>
                <c:pt idx="14">
                  <c:v>0.99453064984565698</c:v>
                </c:pt>
                <c:pt idx="15">
                  <c:v>0.98961690448822104</c:v>
                </c:pt>
                <c:pt idx="16">
                  <c:v>0.98504094394434005</c:v>
                </c:pt>
                <c:pt idx="17">
                  <c:v>0.98090618281705799</c:v>
                </c:pt>
                <c:pt idx="18">
                  <c:v>0.977213018863345</c:v>
                </c:pt>
                <c:pt idx="19">
                  <c:v>0.97387184180416697</c:v>
                </c:pt>
                <c:pt idx="20">
                  <c:v>0.97080026752512205</c:v>
                </c:pt>
                <c:pt idx="21">
                  <c:v>0.96793776355557004</c:v>
                </c:pt>
                <c:pt idx="22">
                  <c:v>0.96523962468078806</c:v>
                </c:pt>
                <c:pt idx="23">
                  <c:v>0.96267251983485203</c:v>
                </c:pt>
                <c:pt idx="24">
                  <c:v>0.96021130864112103</c:v>
                </c:pt>
                <c:pt idx="25">
                  <c:v>0.95783679262086596</c:v>
                </c:pt>
                <c:pt idx="26">
                  <c:v>0.95553412769304702</c:v>
                </c:pt>
                <c:pt idx="27">
                  <c:v>0.95329169738367603</c:v>
                </c:pt>
                <c:pt idx="28">
                  <c:v>0.95110030604051699</c:v>
                </c:pt>
                <c:pt idx="29">
                  <c:v>0.94895259514802399</c:v>
                </c:pt>
                <c:pt idx="30">
                  <c:v>0.94684261633741995</c:v>
                </c:pt>
              </c:numCache>
            </c:numRef>
          </c:yVal>
          <c:smooth val="1"/>
        </c:ser>
        <c:dLbls>
          <c:showLegendKey val="0"/>
          <c:showVal val="0"/>
          <c:showCatName val="0"/>
          <c:showSerName val="0"/>
          <c:showPercent val="0"/>
          <c:showBubbleSize val="0"/>
        </c:dLbls>
        <c:axId val="615020064"/>
        <c:axId val="615020456"/>
      </c:scatterChart>
      <c:valAx>
        <c:axId val="615020064"/>
        <c:scaling>
          <c:orientation val="minMax"/>
          <c:max val="25"/>
          <c:min val="0"/>
        </c:scaling>
        <c:delete val="0"/>
        <c:axPos val="b"/>
        <c:title>
          <c:tx>
            <c:rich>
              <a:bodyPr/>
              <a:lstStyle/>
              <a:p>
                <a:pPr>
                  <a:defRPr sz="1700"/>
                </a:pPr>
                <a:r>
                  <a:rPr lang="en-US" sz="1700" dirty="0" smtClean="0"/>
                  <a:t>Center volume: prev ped TXs within 1 yr</a:t>
                </a:r>
                <a:endParaRPr lang="en-US" sz="1700" dirty="0"/>
              </a:p>
            </c:rich>
          </c:tx>
          <c:layout>
            <c:manualLayout>
              <c:xMode val="edge"/>
              <c:yMode val="edge"/>
              <c:x val="0.29347716767704923"/>
              <c:y val="0.88582020997375333"/>
            </c:manualLayout>
          </c:layout>
          <c:overlay val="0"/>
        </c:title>
        <c:numFmt formatCode="#,##0" sourceLinked="0"/>
        <c:majorTickMark val="out"/>
        <c:minorTickMark val="none"/>
        <c:tickLblPos val="nextTo"/>
        <c:txPr>
          <a:bodyPr rot="0"/>
          <a:lstStyle/>
          <a:p>
            <a:pPr>
              <a:defRPr sz="1500" b="1"/>
            </a:pPr>
            <a:endParaRPr lang="en-US"/>
          </a:p>
        </c:txPr>
        <c:crossAx val="615020456"/>
        <c:crosses val="autoZero"/>
        <c:crossBetween val="midCat"/>
        <c:majorUnit val="5"/>
      </c:valAx>
      <c:valAx>
        <c:axId val="61502045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2006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0.66972775559855902</c:v>
                </c:pt>
                <c:pt idx="1">
                  <c:v>0.67359522072751599</c:v>
                </c:pt>
                <c:pt idx="2">
                  <c:v>0.67748501923955196</c:v>
                </c:pt>
                <c:pt idx="3">
                  <c:v>0.68139728010286105</c:v>
                </c:pt>
                <c:pt idx="4">
                  <c:v>0.68533213299858997</c:v>
                </c:pt>
                <c:pt idx="5">
                  <c:v>0.68928967026286303</c:v>
                </c:pt>
                <c:pt idx="6">
                  <c:v>0.69326987159822595</c:v>
                </c:pt>
                <c:pt idx="7">
                  <c:v>0.69727269330878106</c:v>
                </c:pt>
                <c:pt idx="8">
                  <c:v>0.70129808844194597</c:v>
                </c:pt>
                <c:pt idx="9">
                  <c:v>0.705346006736149</c:v>
                </c:pt>
                <c:pt idx="10">
                  <c:v>0.70941639456837002</c:v>
                </c:pt>
                <c:pt idx="11">
                  <c:v>0.71350919490151599</c:v>
                </c:pt>
                <c:pt idx="12">
                  <c:v>0.71762434723165003</c:v>
                </c:pt>
                <c:pt idx="13">
                  <c:v>0.72176178753509301</c:v>
                </c:pt>
                <c:pt idx="14">
                  <c:v>0.72592144821540605</c:v>
                </c:pt>
                <c:pt idx="15">
                  <c:v>0.730103258050259</c:v>
                </c:pt>
                <c:pt idx="16">
                  <c:v>0.73430714213821302</c:v>
                </c:pt>
                <c:pt idx="17">
                  <c:v>0.73853302184542102</c:v>
                </c:pt>
                <c:pt idx="18">
                  <c:v>0.74278081475226398</c:v>
                </c:pt>
                <c:pt idx="19">
                  <c:v>0.74705043459993303</c:v>
                </c:pt>
                <c:pt idx="20">
                  <c:v>0.75134179123698297</c:v>
                </c:pt>
                <c:pt idx="21">
                  <c:v>0.75565479056585405</c:v>
                </c:pt>
                <c:pt idx="22">
                  <c:v>0.75998933448940098</c:v>
                </c:pt>
                <c:pt idx="23">
                  <c:v>0.76434532085742801</c:v>
                </c:pt>
                <c:pt idx="24">
                  <c:v>0.76872264341324403</c:v>
                </c:pt>
                <c:pt idx="25">
                  <c:v>0.77312119174027605</c:v>
                </c:pt>
                <c:pt idx="26">
                  <c:v>0.77754085120873195</c:v>
                </c:pt>
                <c:pt idx="27">
                  <c:v>0.78198150292235002</c:v>
                </c:pt>
                <c:pt idx="28">
                  <c:v>0.78644302366523799</c:v>
                </c:pt>
                <c:pt idx="29">
                  <c:v>0.79092528584883204</c:v>
                </c:pt>
                <c:pt idx="30">
                  <c:v>0.79542815745898898</c:v>
                </c:pt>
                <c:pt idx="31">
                  <c:v>0.79995150200322696</c:v>
                </c:pt>
                <c:pt idx="32">
                  <c:v>0.804495178458142</c:v>
                </c:pt>
                <c:pt idx="33">
                  <c:v>0.809059041217012</c:v>
                </c:pt>
                <c:pt idx="34">
                  <c:v>0.81364294003762005</c:v>
                </c:pt>
                <c:pt idx="35">
                  <c:v>0.81824671999029797</c:v>
                </c:pt>
                <c:pt idx="36">
                  <c:v>0.822870221406233</c:v>
                </c:pt>
                <c:pt idx="37">
                  <c:v>0.82751327982604606</c:v>
                </c:pt>
                <c:pt idx="38">
                  <c:v>0.83217572594865896</c:v>
                </c:pt>
                <c:pt idx="39">
                  <c:v>0.83685738558049105</c:v>
                </c:pt>
                <c:pt idx="40">
                  <c:v>0.84155807958498896</c:v>
                </c:pt>
                <c:pt idx="41">
                  <c:v>0.84627762383251703</c:v>
                </c:pt>
                <c:pt idx="42">
                  <c:v>0.851015829150638</c:v>
                </c:pt>
                <c:pt idx="43">
                  <c:v>0.85577250127480597</c:v>
                </c:pt>
                <c:pt idx="44">
                  <c:v>0.86054744079948198</c:v>
                </c:pt>
                <c:pt idx="45">
                  <c:v>0.86534044312971803</c:v>
                </c:pt>
                <c:pt idx="46">
                  <c:v>0.87015129843322003</c:v>
                </c:pt>
                <c:pt idx="47">
                  <c:v>0.87497979159290895</c:v>
                </c:pt>
                <c:pt idx="48">
                  <c:v>0.87982570216002998</c:v>
                </c:pt>
                <c:pt idx="49">
                  <c:v>0.88468880430780705</c:v>
                </c:pt>
                <c:pt idx="50">
                  <c:v>0.88956886678568103</c:v>
                </c:pt>
                <c:pt idx="51">
                  <c:v>0.89446565287416802</c:v>
                </c:pt>
                <c:pt idx="52">
                  <c:v>0.89937892034034395</c:v>
                </c:pt>
                <c:pt idx="53">
                  <c:v>0.90430842139399803</c:v>
                </c:pt>
                <c:pt idx="54">
                  <c:v>0.90925390264447303</c:v>
                </c:pt>
                <c:pt idx="55">
                  <c:v>0.91421510505823</c:v>
                </c:pt>
                <c:pt idx="56">
                  <c:v>0.91919176391715096</c:v>
                </c:pt>
                <c:pt idx="57">
                  <c:v>0.92418360877762595</c:v>
                </c:pt>
                <c:pt idx="58">
                  <c:v>0.92919036343043404</c:v>
                </c:pt>
                <c:pt idx="59">
                  <c:v>0.93421174586146105</c:v>
                </c:pt>
                <c:pt idx="60">
                  <c:v>0.93924746821327798</c:v>
                </c:pt>
                <c:pt idx="61">
                  <c:v>0.94429723674760702</c:v>
                </c:pt>
                <c:pt idx="62">
                  <c:v>0.94936075180871204</c:v>
                </c:pt>
                <c:pt idx="63">
                  <c:v>0.95443770778773596</c:v>
                </c:pt>
                <c:pt idx="64">
                  <c:v>0.95952779308801495</c:v>
                </c:pt>
                <c:pt idx="65">
                  <c:v>0.964630690091413</c:v>
                </c:pt>
                <c:pt idx="66">
                  <c:v>0.969746075125686</c:v>
                </c:pt>
                <c:pt idx="67">
                  <c:v>0.97487361843292697</c:v>
                </c:pt>
                <c:pt idx="68">
                  <c:v>0.98001298413910898</c:v>
                </c:pt>
                <c:pt idx="69">
                  <c:v>0.98516383022476395</c:v>
                </c:pt>
                <c:pt idx="70">
                  <c:v>0.99032580849683205</c:v>
                </c:pt>
                <c:pt idx="71">
                  <c:v>0.99549856456169805</c:v>
                </c:pt>
                <c:pt idx="72">
                  <c:v>1.00068173793324</c:v>
                </c:pt>
                <c:pt idx="73">
                  <c:v>1.0058750471434701</c:v>
                </c:pt>
                <c:pt idx="74">
                  <c:v>1.01107843865144</c:v>
                </c:pt>
                <c:pt idx="75">
                  <c:v>1.01629189841274</c:v>
                </c:pt>
                <c:pt idx="76">
                  <c:v>1.02151541347131</c:v>
                </c:pt>
                <c:pt idx="77">
                  <c:v>1.0267489719723699</c:v>
                </c:pt>
                <c:pt idx="78">
                  <c:v>1.03199256317523</c:v>
                </c:pt>
                <c:pt idx="79">
                  <c:v>1.0372461774661501</c:v>
                </c:pt>
                <c:pt idx="80">
                  <c:v>1.04250980637108</c:v>
                </c:pt>
                <c:pt idx="81">
                  <c:v>1.04778344256845</c:v>
                </c:pt>
                <c:pt idx="82">
                  <c:v>1.05306707990187</c:v>
                </c:pt>
                <c:pt idx="83">
                  <c:v>1.0583607133927699</c:v>
                </c:pt>
                <c:pt idx="84">
                  <c:v>1.06366433925308</c:v>
                </c:pt>
                <c:pt idx="85">
                  <c:v>1.06897795489783</c:v>
                </c:pt>
                <c:pt idx="86">
                  <c:v>1.0743015589577001</c:v>
                </c:pt>
                <c:pt idx="87">
                  <c:v>1.0796351512915601</c:v>
                </c:pt>
                <c:pt idx="88">
                  <c:v>1.0849787329989999</c:v>
                </c:pt>
                <c:pt idx="89">
                  <c:v>1.0903323064327399</c:v>
                </c:pt>
                <c:pt idx="90">
                  <c:v>1.0956958752111501</c:v>
                </c:pt>
                <c:pt idx="91">
                  <c:v>1.1010694442305899</c:v>
                </c:pt>
                <c:pt idx="92">
                  <c:v>1.1064530196778199</c:v>
                </c:pt>
                <c:pt idx="93">
                  <c:v>1.11184660904235</c:v>
                </c:pt>
                <c:pt idx="94">
                  <c:v>1.1172502211287301</c:v>
                </c:pt>
                <c:pt idx="95">
                  <c:v>1.1226638660688799</c:v>
                </c:pt>
                <c:pt idx="96">
                  <c:v>1.1280875553343199</c:v>
                </c:pt>
                <c:pt idx="97">
                  <c:v>1.13352130174843</c:v>
                </c:pt>
                <c:pt idx="98">
                  <c:v>1.1389651194986501</c:v>
                </c:pt>
                <c:pt idx="99">
                  <c:v>1.14441902414868</c:v>
                </c:pt>
                <c:pt idx="100">
                  <c:v>1.14988303265063</c:v>
                </c:pt>
                <c:pt idx="101">
                  <c:v>1.1553571633572</c:v>
                </c:pt>
                <c:pt idx="102">
                  <c:v>1.16084143603374</c:v>
                </c:pt>
                <c:pt idx="103">
                  <c:v>1.16633587187042</c:v>
                </c:pt>
                <c:pt idx="104">
                  <c:v>1.1718404934942701</c:v>
                </c:pt>
                <c:pt idx="105">
                  <c:v>1.17735532498127</c:v>
                </c:pt>
                <c:pt idx="106">
                  <c:v>1.1828803918683799</c:v>
                </c:pt>
                <c:pt idx="107">
                  <c:v>1.1884157211656099</c:v>
                </c:pt>
                <c:pt idx="108">
                  <c:v>1.1939613413679999</c:v>
                </c:pt>
                <c:pt idx="109">
                  <c:v>1.1995172824676601</c:v>
                </c:pt>
                <c:pt idx="110">
                  <c:v>1.2050835759657701</c:v>
                </c:pt>
                <c:pt idx="111">
                  <c:v>1.21066025488456</c:v>
                </c:pt>
                <c:pt idx="112">
                  <c:v>1.21624735377927</c:v>
                </c:pt>
                <c:pt idx="113">
                  <c:v>1.2218449087501899</c:v>
                </c:pt>
                <c:pt idx="114">
                  <c:v>1.2274529574545401</c:v>
                </c:pt>
                <c:pt idx="115">
                  <c:v>1.2330715391185401</c:v>
                </c:pt>
                <c:pt idx="116">
                  <c:v>1.23870069454928</c:v>
                </c:pt>
                <c:pt idx="117">
                  <c:v>1.2443404661467501</c:v>
                </c:pt>
                <c:pt idx="118">
                  <c:v>1.2499908979157699</c:v>
                </c:pt>
                <c:pt idx="119">
                  <c:v>1.2556520354779701</c:v>
                </c:pt>
                <c:pt idx="120">
                  <c:v>1.2613239260837801</c:v>
                </c:pt>
                <c:pt idx="121">
                  <c:v>1.26700661862439</c:v>
                </c:pt>
                <c:pt idx="122">
                  <c:v>1.2727001636437401</c:v>
                </c:pt>
                <c:pt idx="123">
                  <c:v>1.27840461335052</c:v>
                </c:pt>
                <c:pt idx="124">
                  <c:v>1.28412002163021</c:v>
                </c:pt>
                <c:pt idx="125">
                  <c:v>1.2898464440570501</c:v>
                </c:pt>
                <c:pt idx="126">
                  <c:v>1.29558393790612</c:v>
                </c:pt>
                <c:pt idx="127">
                  <c:v>1.3013325621653999</c:v>
                </c:pt>
                <c:pt idx="128">
                  <c:v>1.30709237754782</c:v>
                </c:pt>
                <c:pt idx="129">
                  <c:v>1.3128634465033799</c:v>
                </c:pt>
                <c:pt idx="130">
                  <c:v>1.31864583323128</c:v>
                </c:pt>
                <c:pt idx="131">
                  <c:v>1.32443960369205</c:v>
                </c:pt>
                <c:pt idx="132">
                  <c:v>1.3302448256197399</c:v>
                </c:pt>
                <c:pt idx="133">
                  <c:v>1.33606156853411</c:v>
                </c:pt>
                <c:pt idx="134">
                  <c:v>1.3418899037529</c:v>
                </c:pt>
                <c:pt idx="135">
                  <c:v>1.34772990440409</c:v>
                </c:pt>
                <c:pt idx="136">
                  <c:v>1.3535816454381999</c:v>
                </c:pt>
                <c:pt idx="137">
                  <c:v>1.3594452036406599</c:v>
                </c:pt>
                <c:pt idx="138">
                  <c:v>1.3653206576441801</c:v>
                </c:pt>
                <c:pt idx="139">
                  <c:v>1.3712080879412001</c:v>
                </c:pt>
                <c:pt idx="140">
                  <c:v>1.3771075768963801</c:v>
                </c:pt>
                <c:pt idx="141">
                  <c:v>1.38301920875913</c:v>
                </c:pt>
                <c:pt idx="142">
                  <c:v>1.38894306967616</c:v>
                </c:pt>
                <c:pt idx="143">
                  <c:v>1.3948792477041601</c:v>
                </c:pt>
                <c:pt idx="144">
                  <c:v>1.4008278328224599</c:v>
                </c:pt>
                <c:pt idx="145">
                  <c:v>1.4067889169458001</c:v>
                </c:pt>
                <c:pt idx="146">
                  <c:v>1.41276259393714</c:v>
                </c:pt>
                <c:pt idx="147">
                  <c:v>1.4187489596205201</c:v>
                </c:pt>
                <c:pt idx="148">
                  <c:v>1.4247481117940199</c:v>
                </c:pt>
                <c:pt idx="149">
                  <c:v>1.43076015024277</c:v>
                </c:pt>
                <c:pt idx="150">
                  <c:v>1.4367851767520401</c:v>
                </c:pt>
                <c:pt idx="151">
                  <c:v>1.4428232951203801</c:v>
                </c:pt>
                <c:pt idx="152">
                  <c:v>1.4488746111728801</c:v>
                </c:pt>
                <c:pt idx="153">
                  <c:v>1.4549392327744901</c:v>
                </c:pt>
                <c:pt idx="154">
                  <c:v>1.4610172698433901</c:v>
                </c:pt>
                <c:pt idx="155">
                  <c:v>1.46710883436451</c:v>
                </c:pt>
                <c:pt idx="156">
                  <c:v>1.47321404040313</c:v>
                </c:pt>
                <c:pt idx="157">
                  <c:v>1.47933300411847</c:v>
                </c:pt>
                <c:pt idx="158">
                  <c:v>1.4854658437775501</c:v>
                </c:pt>
                <c:pt idx="159">
                  <c:v>1.4916126797689999</c:v>
                </c:pt>
                <c:pt idx="160">
                  <c:v>1.4977736346170401</c:v>
                </c:pt>
                <c:pt idx="161">
                  <c:v>1.5039488329955599</c:v>
                </c:pt>
                <c:pt idx="162">
                  <c:v>1.5101384017423001</c:v>
                </c:pt>
                <c:pt idx="163">
                  <c:v>1.51634246987313</c:v>
                </c:pt>
                <c:pt idx="164">
                  <c:v>1.5225611685964799</c:v>
                </c:pt>
                <c:pt idx="165">
                  <c:v>1.52879463132783</c:v>
                </c:pt>
                <c:pt idx="166">
                  <c:v>1.5350429937043899</c:v>
                </c:pt>
                <c:pt idx="167">
                  <c:v>1.5413063935998701</c:v>
                </c:pt>
                <c:pt idx="168">
                  <c:v>1.5475849711393601</c:v>
                </c:pt>
                <c:pt idx="169">
                  <c:v>1.5538788687143701</c:v>
                </c:pt>
                <c:pt idx="170">
                  <c:v>1.56018823099801</c:v>
                </c:pt>
                <c:pt idx="171">
                  <c:v>1.5665132049602799</c:v>
                </c:pt>
                <c:pt idx="172">
                  <c:v>1.5728539398835399</c:v>
                </c:pt>
                <c:pt idx="173">
                  <c:v>1.57921058737807</c:v>
                </c:pt>
                <c:pt idx="174">
                  <c:v>1.58558330139784</c:v>
                </c:pt>
                <c:pt idx="175">
                  <c:v>1.5919722382564301</c:v>
                </c:pt>
                <c:pt idx="176">
                  <c:v>1.5983775566430301</c:v>
                </c:pt>
                <c:pt idx="177">
                  <c:v>1.6047994176387199</c:v>
                </c:pt>
                <c:pt idx="178">
                  <c:v>1.6112379847328</c:v>
                </c:pt>
                <c:pt idx="179">
                  <c:v>1.6176934238393701</c:v>
                </c:pt>
                <c:pt idx="180">
                  <c:v>1.6241659033140501</c:v>
                </c:pt>
                <c:pt idx="181">
                  <c:v>1.63065559397089</c:v>
                </c:pt>
                <c:pt idx="182">
                  <c:v>1.6371626690994401</c:v>
                </c:pt>
                <c:pt idx="183">
                  <c:v>1.6436873044820299</c:v>
                </c:pt>
                <c:pt idx="184">
                  <c:v>1.6502296784111901</c:v>
                </c:pt>
                <c:pt idx="185">
                  <c:v>1.65678997170738</c:v>
                </c:pt>
                <c:pt idx="186">
                  <c:v>1.6633683677367599</c:v>
                </c:pt>
                <c:pt idx="187">
                  <c:v>1.6699650524292899</c:v>
                </c:pt>
                <c:pt idx="188">
                  <c:v>1.6765802142969699</c:v>
                </c:pt>
                <c:pt idx="189">
                  <c:v>1.6832140444523001</c:v>
                </c:pt>
                <c:pt idx="190">
                  <c:v>1.6898667366269899</c:v>
                </c:pt>
                <c:pt idx="191">
                  <c:v>1.69653848719084</c:v>
                </c:pt>
                <c:pt idx="192">
                  <c:v>1.70322949517089</c:v>
                </c:pt>
                <c:pt idx="193">
                  <c:v>1.7099399622707501</c:v>
                </c:pt>
                <c:pt idx="194">
                  <c:v>1.7166700928902301</c:v>
                </c:pt>
                <c:pt idx="195">
                  <c:v>1.7234200941451301</c:v>
                </c:pt>
                <c:pt idx="196">
                  <c:v>1.7301901758873399</c:v>
                </c:pt>
                <c:pt idx="197">
                  <c:v>1.7369805507251601</c:v>
                </c:pt>
                <c:pt idx="198">
                  <c:v>1.7437914340438501</c:v>
                </c:pt>
                <c:pt idx="199">
                  <c:v>1.75062304402649</c:v>
                </c:pt>
                <c:pt idx="200">
                  <c:v>1.7574756016750599</c:v>
                </c:pt>
                <c:pt idx="201">
                  <c:v>1.7643493308318301</c:v>
                </c:pt>
                <c:pt idx="202">
                  <c:v>1.7712444582009299</c:v>
                </c:pt>
                <c:pt idx="203">
                  <c:v>1.7781612133703599</c:v>
                </c:pt>
                <c:pt idx="204">
                  <c:v>1.7850998288341</c:v>
                </c:pt>
                <c:pt idx="205">
                  <c:v>1.7920605400146401</c:v>
                </c:pt>
                <c:pt idx="206">
                  <c:v>1.79904358528578</c:v>
                </c:pt>
                <c:pt idx="207">
                  <c:v>1.8060492059956701</c:v>
                </c:pt>
                <c:pt idx="208">
                  <c:v>1.8130776464902001</c:v>
                </c:pt>
                <c:pt idx="209">
                  <c:v>1.8201291541367399</c:v>
                </c:pt>
                <c:pt idx="210">
                  <c:v>1.8272039793481101</c:v>
                </c:pt>
                <c:pt idx="211">
                  <c:v>1.8343023756069201</c:v>
                </c:pt>
                <c:pt idx="212">
                  <c:v>1.84142459949027</c:v>
                </c:pt>
                <c:pt idx="213">
                  <c:v>1.8485709106946999</c:v>
                </c:pt>
                <c:pt idx="214">
                  <c:v>1.85574157206158</c:v>
                </c:pt>
                <c:pt idx="215">
                  <c:v>1.8629368496027301</c:v>
                </c:pt>
                <c:pt idx="216">
                  <c:v>1.8701570125265099</c:v>
                </c:pt>
                <c:pt idx="217">
                  <c:v>1.8774023332642</c:v>
                </c:pt>
                <c:pt idx="218">
                  <c:v>1.8846730874967299</c:v>
                </c:pt>
                <c:pt idx="219">
                  <c:v>1.89196955418186</c:v>
                </c:pt>
                <c:pt idx="220">
                  <c:v>1.89929201558164</c:v>
                </c:pt>
                <c:pt idx="221">
                  <c:v>1.9066407572902999</c:v>
                </c:pt>
                <c:pt idx="222">
                  <c:v>1.91401606826259</c:v>
                </c:pt>
                <c:pt idx="223">
                  <c:v>1.9214182408423699</c:v>
                </c:pt>
                <c:pt idx="224">
                  <c:v>1.9288475707917501</c:v>
                </c:pt>
                <c:pt idx="225">
                  <c:v>1.9363043573205601</c:v>
                </c:pt>
                <c:pt idx="226">
                  <c:v>1.9437889031162701</c:v>
                </c:pt>
                <c:pt idx="227">
                  <c:v>1.9513015143743</c:v>
                </c:pt>
                <c:pt idx="228">
                  <c:v>1.95884250082879</c:v>
                </c:pt>
                <c:pt idx="229">
                  <c:v>1.96641217578382</c:v>
                </c:pt>
                <c:pt idx="230">
                  <c:v>1.97401085614503</c:v>
                </c:pt>
                <c:pt idx="231">
                  <c:v>1.98163884287897</c:v>
                </c:pt>
                <c:pt idx="232">
                  <c:v>1.9892963055394599</c:v>
                </c:pt>
                <c:pt idx="233">
                  <c:v>1.99698335822066</c:v>
                </c:pt>
                <c:pt idx="234">
                  <c:v>2.0047001152645301</c:v>
                </c:pt>
                <c:pt idx="235">
                  <c:v>2.0124466914548802</c:v>
                </c:pt>
                <c:pt idx="236">
                  <c:v>2.0202232020190598</c:v>
                </c:pt>
                <c:pt idx="237">
                  <c:v>2.0280297626296999</c:v>
                </c:pt>
                <c:pt idx="238">
                  <c:v>2.0358664894063798</c:v>
                </c:pt>
                <c:pt idx="239">
                  <c:v>2.0437334989174198</c:v>
                </c:pt>
                <c:pt idx="240">
                  <c:v>2.0516309081815698</c:v>
                </c:pt>
                <c:pt idx="241">
                  <c:v>2.0595588346697702</c:v>
                </c:pt>
                <c:pt idx="242">
                  <c:v>2.06751739630689</c:v>
                </c:pt>
                <c:pt idx="243">
                  <c:v>2.0755067114734902</c:v>
                </c:pt>
                <c:pt idx="244">
                  <c:v>2.0835268990075702</c:v>
                </c:pt>
                <c:pt idx="245">
                  <c:v>2.09157807820635</c:v>
                </c:pt>
                <c:pt idx="246">
                  <c:v>2.09966036882803</c:v>
                </c:pt>
                <c:pt idx="247">
                  <c:v>2.1077738910936001</c:v>
                </c:pt>
                <c:pt idx="248">
                  <c:v>2.1159187656885901</c:v>
                </c:pt>
                <c:pt idx="249">
                  <c:v>2.12409511376489</c:v>
                </c:pt>
                <c:pt idx="250">
                  <c:v>2.1323030569425399</c:v>
                </c:pt>
                <c:pt idx="251">
                  <c:v>2.1405427173115701</c:v>
                </c:pt>
                <c:pt idx="252">
                  <c:v>2.1488142174337499</c:v>
                </c:pt>
                <c:pt idx="253">
                  <c:v>2.15711768034449</c:v>
                </c:pt>
                <c:pt idx="254">
                  <c:v>2.1654532295546201</c:v>
                </c:pt>
                <c:pt idx="255">
                  <c:v>2.1738209890522402</c:v>
                </c:pt>
                <c:pt idx="256">
                  <c:v>2.1822210833045701</c:v>
                </c:pt>
                <c:pt idx="257">
                  <c:v>2.19065363725979</c:v>
                </c:pt>
                <c:pt idx="258">
                  <c:v>2.1991187763489202</c:v>
                </c:pt>
                <c:pt idx="259">
                  <c:v>2.20761662648765</c:v>
                </c:pt>
                <c:pt idx="260">
                  <c:v>2.2161473140782602</c:v>
                </c:pt>
                <c:pt idx="261">
                  <c:v>2.2247109660114499</c:v>
                </c:pt>
                <c:pt idx="262">
                  <c:v>2.2333077096682601</c:v>
                </c:pt>
                <c:pt idx="263">
                  <c:v>2.2419376729219702</c:v>
                </c:pt>
                <c:pt idx="264">
                  <c:v>2.2506009841399801</c:v>
                </c:pt>
                <c:pt idx="265">
                  <c:v>2.2592977721857102</c:v>
                </c:pt>
                <c:pt idx="266">
                  <c:v>2.2680281664205699</c:v>
                </c:pt>
                <c:pt idx="267">
                  <c:v>2.2767922967058198</c:v>
                </c:pt>
                <c:pt idx="268">
                  <c:v>2.28559029340455</c:v>
                </c:pt>
                <c:pt idx="269">
                  <c:v>2.29442228738358</c:v>
                </c:pt>
                <c:pt idx="270">
                  <c:v>2.3032884100154498</c:v>
                </c:pt>
                <c:pt idx="271">
                  <c:v>2.3121887931803302</c:v>
                </c:pt>
                <c:pt idx="272">
                  <c:v>2.3211235692680199</c:v>
                </c:pt>
                <c:pt idx="273">
                  <c:v>2.3300928711798798</c:v>
                </c:pt>
                <c:pt idx="274">
                  <c:v>2.3390968323308501</c:v>
                </c:pt>
                <c:pt idx="275">
                  <c:v>2.3481355866514</c:v>
                </c:pt>
                <c:pt idx="276">
                  <c:v>2.3572092685895498</c:v>
                </c:pt>
                <c:pt idx="277">
                  <c:v>2.3663180131128199</c:v>
                </c:pt>
                <c:pt idx="278">
                  <c:v>2.3754619557103198</c:v>
                </c:pt>
                <c:pt idx="279">
                  <c:v>2.3846412323946802</c:v>
                </c:pt>
                <c:pt idx="280">
                  <c:v>2.3938559797041399</c:v>
                </c:pt>
                <c:pt idx="281">
                  <c:v>2.4031063347045198</c:v>
                </c:pt>
                <c:pt idx="282">
                  <c:v>2.4123924349913199</c:v>
                </c:pt>
                <c:pt idx="283">
                  <c:v>2.4217144186917201</c:v>
                </c:pt>
                <c:pt idx="284">
                  <c:v>2.4310724244666599</c:v>
                </c:pt>
                <c:pt idx="285">
                  <c:v>2.44046659151289</c:v>
                </c:pt>
                <c:pt idx="286">
                  <c:v>2.4498970595650502</c:v>
                </c:pt>
                <c:pt idx="287">
                  <c:v>2.4593639688977298</c:v>
                </c:pt>
                <c:pt idx="288">
                  <c:v>2.4688674603276</c:v>
                </c:pt>
                <c:pt idx="289">
                  <c:v>2.4784076752154398</c:v>
                </c:pt>
                <c:pt idx="290">
                  <c:v>2.4879847554682999</c:v>
                </c:pt>
                <c:pt idx="291">
                  <c:v>2.4975988435415801</c:v>
                </c:pt>
                <c:pt idx="292">
                  <c:v>2.5072500824411601</c:v>
                </c:pt>
                <c:pt idx="293">
                  <c:v>2.5169386157255098</c:v>
                </c:pt>
                <c:pt idx="294">
                  <c:v>2.5266645875078702</c:v>
                </c:pt>
                <c:pt idx="295">
                  <c:v>2.5364281424583401</c:v>
                </c:pt>
                <c:pt idx="296">
                  <c:v>2.5462294258060498</c:v>
                </c:pt>
                <c:pt idx="297">
                  <c:v>2.5560685833413501</c:v>
                </c:pt>
                <c:pt idx="298">
                  <c:v>2.5659457614179302</c:v>
                </c:pt>
                <c:pt idx="299">
                  <c:v>2.5758611069550401</c:v>
                </c:pt>
                <c:pt idx="300">
                  <c:v>2.5858147674396399</c:v>
                </c:pt>
                <c:pt idx="301">
                  <c:v>2.59580689092863</c:v>
                </c:pt>
                <c:pt idx="302">
                  <c:v>2.6058376260510001</c:v>
                </c:pt>
                <c:pt idx="303">
                  <c:v>2.6159071220101202</c:v>
                </c:pt>
                <c:pt idx="304">
                  <c:v>2.6260155285858602</c:v>
                </c:pt>
                <c:pt idx="305">
                  <c:v>2.63616299613691</c:v>
                </c:pt>
                <c:pt idx="306">
                  <c:v>2.6463496756029601</c:v>
                </c:pt>
                <c:pt idx="307">
                  <c:v>2.6565757185069701</c:v>
                </c:pt>
                <c:pt idx="308">
                  <c:v>2.6668412769574101</c:v>
                </c:pt>
                <c:pt idx="309">
                  <c:v>2.6771465036505302</c:v>
                </c:pt>
                <c:pt idx="310">
                  <c:v>2.6874915518726299</c:v>
                </c:pt>
                <c:pt idx="311">
                  <c:v>2.6978765755023399</c:v>
                </c:pt>
                <c:pt idx="312">
                  <c:v>2.7083017290129101</c:v>
                </c:pt>
                <c:pt idx="313">
                  <c:v>2.7187671674745002</c:v>
                </c:pt>
                <c:pt idx="314">
                  <c:v>2.72927304655652</c:v>
                </c:pt>
                <c:pt idx="315">
                  <c:v>2.7398195225298698</c:v>
                </c:pt>
                <c:pt idx="316">
                  <c:v>2.75040675226936</c:v>
                </c:pt>
                <c:pt idx="317">
                  <c:v>2.7610348932559701</c:v>
                </c:pt>
                <c:pt idx="318">
                  <c:v>2.7717041035792298</c:v>
                </c:pt>
                <c:pt idx="319">
                  <c:v>2.7824145419395601</c:v>
                </c:pt>
                <c:pt idx="320">
                  <c:v>2.7931663676506302</c:v>
                </c:pt>
                <c:pt idx="321">
                  <c:v>2.8039597406417101</c:v>
                </c:pt>
                <c:pt idx="322">
                  <c:v>2.8147948214601199</c:v>
                </c:pt>
                <c:pt idx="323">
                  <c:v>2.82567177127352</c:v>
                </c:pt>
                <c:pt idx="324">
                  <c:v>2.8365907518723699</c:v>
                </c:pt>
                <c:pt idx="325">
                  <c:v>2.8475519256723398</c:v>
                </c:pt>
                <c:pt idx="326">
                  <c:v>2.8585554557166799</c:v>
                </c:pt>
                <c:pt idx="327">
                  <c:v>2.8696015056786801</c:v>
                </c:pt>
                <c:pt idx="328">
                  <c:v>2.8806902398641201</c:v>
                </c:pt>
                <c:pt idx="329">
                  <c:v>2.8918218232136601</c:v>
                </c:pt>
                <c:pt idx="330">
                  <c:v>2.9029964213053501</c:v>
                </c:pt>
                <c:pt idx="331">
                  <c:v>2.9142142003570499</c:v>
                </c:pt>
                <c:pt idx="332">
                  <c:v>2.9254753272289298</c:v>
                </c:pt>
                <c:pt idx="333">
                  <c:v>2.93677996942594</c:v>
                </c:pt>
                <c:pt idx="334">
                  <c:v>2.9481282951002998</c:v>
                </c:pt>
                <c:pt idx="335">
                  <c:v>2.9595204730540101</c:v>
                </c:pt>
                <c:pt idx="336">
                  <c:v>2.9709566727413601</c:v>
                </c:pt>
                <c:pt idx="337">
                  <c:v>2.9824370642714402</c:v>
                </c:pt>
                <c:pt idx="338">
                  <c:v>2.9939618184106598</c:v>
                </c:pt>
                <c:pt idx="339">
                  <c:v>3.0055311065853498</c:v>
                </c:pt>
                <c:pt idx="340">
                  <c:v>3.0171451008842198</c:v>
                </c:pt>
                <c:pt idx="341">
                  <c:v>3.0288039740610002</c:v>
                </c:pt>
                <c:pt idx="342">
                  <c:v>3.0405078995369599</c:v>
                </c:pt>
                <c:pt idx="343">
                  <c:v>3.0522570514035099</c:v>
                </c:pt>
                <c:pt idx="344">
                  <c:v>3.0640516044247699</c:v>
                </c:pt>
                <c:pt idx="345">
                  <c:v>3.0758917340402201</c:v>
                </c:pt>
                <c:pt idx="346">
                  <c:v>3.0877776163672501</c:v>
                </c:pt>
                <c:pt idx="347">
                  <c:v>3.0997094282037998</c:v>
                </c:pt>
                <c:pt idx="348">
                  <c:v>3.11168734703101</c:v>
                </c:pt>
                <c:pt idx="349">
                  <c:v>3.1237115510158202</c:v>
                </c:pt>
                <c:pt idx="350">
                  <c:v>3.1357822190136799</c:v>
                </c:pt>
                <c:pt idx="351">
                  <c:v>3.1478995305711401</c:v>
                </c:pt>
                <c:pt idx="352">
                  <c:v>3.1600636659285701</c:v>
                </c:pt>
                <c:pt idx="353">
                  <c:v>3.1722748060228301</c:v>
                </c:pt>
                <c:pt idx="354">
                  <c:v>3.1845331324899502</c:v>
                </c:pt>
                <c:pt idx="355">
                  <c:v>3.1968388276678401</c:v>
                </c:pt>
                <c:pt idx="356">
                  <c:v>3.2091920745990099</c:v>
                </c:pt>
                <c:pt idx="357">
                  <c:v>3.22159305703327</c:v>
                </c:pt>
                <c:pt idx="358">
                  <c:v>3.2340419594304799</c:v>
                </c:pt>
                <c:pt idx="359">
                  <c:v>3.24653896696331</c:v>
                </c:pt>
                <c:pt idx="360">
                  <c:v>3.2590842655199501</c:v>
                </c:pt>
                <c:pt idx="361">
                  <c:v>3.27167804170691</c:v>
                </c:pt>
                <c:pt idx="362">
                  <c:v>3.2843204828518</c:v>
                </c:pt>
                <c:pt idx="363">
                  <c:v>3.2970117770060798</c:v>
                </c:pt>
                <c:pt idx="364">
                  <c:v>3.3097521129478902</c:v>
                </c:pt>
                <c:pt idx="365">
                  <c:v>3.32254168018485</c:v>
                </c:pt>
                <c:pt idx="366">
                  <c:v>3.3353806689568799</c:v>
                </c:pt>
                <c:pt idx="367">
                  <c:v>3.3482692702390202</c:v>
                </c:pt>
                <c:pt idx="368">
                  <c:v>3.3612076757442702</c:v>
                </c:pt>
                <c:pt idx="369">
                  <c:v>3.3741960779264599</c:v>
                </c:pt>
                <c:pt idx="370">
                  <c:v>3.3872346699831</c:v>
                </c:pt>
                <c:pt idx="371">
                  <c:v>3.40032364585826</c:v>
                </c:pt>
                <c:pt idx="372">
                  <c:v>3.4134632002454302</c:v>
                </c:pt>
                <c:pt idx="373">
                  <c:v>3.4266535285904598</c:v>
                </c:pt>
                <c:pt idx="374">
                  <c:v>3.4398948270944301</c:v>
                </c:pt>
                <c:pt idx="375">
                  <c:v>3.4531872927165899</c:v>
                </c:pt>
                <c:pt idx="376">
                  <c:v>3.4665311231772602</c:v>
                </c:pt>
                <c:pt idx="377">
                  <c:v>3.4799265169608198</c:v>
                </c:pt>
                <c:pt idx="378">
                  <c:v>3.49337367331862</c:v>
                </c:pt>
                <c:pt idx="379">
                  <c:v>3.5068727922719498</c:v>
                </c:pt>
                <c:pt idx="380">
                  <c:v>3.5204240746150601</c:v>
                </c:pt>
                <c:pt idx="381">
                  <c:v>3.53402772191806</c:v>
                </c:pt>
                <c:pt idx="382">
                  <c:v>3.5476839365299999</c:v>
                </c:pt>
                <c:pt idx="383">
                  <c:v>3.5613929215818598</c:v>
                </c:pt>
                <c:pt idx="384">
                  <c:v>3.5751548809895302</c:v>
                </c:pt>
                <c:pt idx="385">
                  <c:v>3.5889700194568701</c:v>
                </c:pt>
                <c:pt idx="386">
                  <c:v>3.6028385424787999</c:v>
                </c:pt>
                <c:pt idx="387">
                  <c:v>3.61676065634428</c:v>
                </c:pt>
                <c:pt idx="388">
                  <c:v>3.6307365681394099</c:v>
                </c:pt>
                <c:pt idx="389">
                  <c:v>3.64476648575054</c:v>
                </c:pt>
                <c:pt idx="390">
                  <c:v>3.6588506178673201</c:v>
                </c:pt>
                <c:pt idx="391">
                  <c:v>3.67298917398581</c:v>
                </c:pt>
                <c:pt idx="392">
                  <c:v>3.6871823644116302</c:v>
                </c:pt>
                <c:pt idx="393">
                  <c:v>3.70143040026305</c:v>
                </c:pt>
                <c:pt idx="394">
                  <c:v>3.7157334934741399</c:v>
                </c:pt>
                <c:pt idx="395">
                  <c:v>3.73009185679794</c:v>
                </c:pt>
                <c:pt idx="396">
                  <c:v>3.7445057038096099</c:v>
                </c:pt>
                <c:pt idx="397">
                  <c:v>3.7589752489095898</c:v>
                </c:pt>
                <c:pt idx="398">
                  <c:v>3.7735007073268401</c:v>
                </c:pt>
                <c:pt idx="399">
                  <c:v>3.7880822951219799</c:v>
                </c:pt>
                <c:pt idx="400">
                  <c:v>3.80272022919053</c:v>
                </c:pt>
                <c:pt idx="401">
                  <c:v>3.8174147272661898</c:v>
                </c:pt>
                <c:pt idx="402">
                  <c:v>3.8321660079239499</c:v>
                </c:pt>
                <c:pt idx="403">
                  <c:v>3.8469742905834901</c:v>
                </c:pt>
                <c:pt idx="404">
                  <c:v>3.86183979551235</c:v>
                </c:pt>
                <c:pt idx="405">
                  <c:v>3.8767627438291901</c:v>
                </c:pt>
                <c:pt idx="406">
                  <c:v>3.89174335750717</c:v>
                </c:pt>
                <c:pt idx="407">
                  <c:v>3.9067818593771899</c:v>
                </c:pt>
                <c:pt idx="408">
                  <c:v>3.92187847313118</c:v>
                </c:pt>
                <c:pt idx="409">
                  <c:v>3.9370334233255102</c:v>
                </c:pt>
                <c:pt idx="410">
                  <c:v>3.95224693538426</c:v>
                </c:pt>
                <c:pt idx="411">
                  <c:v>3.9675192356025901</c:v>
                </c:pt>
                <c:pt idx="412">
                  <c:v>3.98285055115011</c:v>
                </c:pt>
                <c:pt idx="413">
                  <c:v>3.9982411100742801</c:v>
                </c:pt>
                <c:pt idx="414">
                  <c:v>4.0136911413037604</c:v>
                </c:pt>
                <c:pt idx="415">
                  <c:v>4.02920087465185</c:v>
                </c:pt>
                <c:pt idx="416">
                  <c:v>4.0447705408198997</c:v>
                </c:pt>
                <c:pt idx="417">
                  <c:v>4.0604003714007204</c:v>
                </c:pt>
                <c:pt idx="418">
                  <c:v>4.0760905988820699</c:v>
                </c:pt>
                <c:pt idx="419">
                  <c:v>4.0918414566500703</c:v>
                </c:pt>
                <c:pt idx="420">
                  <c:v>4.1076531789926802</c:v>
                </c:pt>
                <c:pt idx="421">
                  <c:v>4.1235260011032402</c:v>
                </c:pt>
                <c:pt idx="422">
                  <c:v>4.13946015908388</c:v>
                </c:pt>
                <c:pt idx="423">
                  <c:v>4.1554558899491099</c:v>
                </c:pt>
                <c:pt idx="424">
                  <c:v>4.1715134316293003</c:v>
                </c:pt>
                <c:pt idx="425">
                  <c:v>4.1876330229742198</c:v>
                </c:pt>
                <c:pt idx="426">
                  <c:v>4.2038149037566299</c:v>
                </c:pt>
                <c:pt idx="427">
                  <c:v>4.2200593146758099</c:v>
                </c:pt>
                <c:pt idx="428">
                  <c:v>4.2363664973611499</c:v>
                </c:pt>
                <c:pt idx="429">
                  <c:v>4.2527366943757396</c:v>
                </c:pt>
                <c:pt idx="430">
                  <c:v>4.2691701492199998</c:v>
                </c:pt>
                <c:pt idx="431">
                  <c:v>4.2856671063352696</c:v>
                </c:pt>
                <c:pt idx="432">
                  <c:v>4.3022278111074703</c:v>
                </c:pt>
                <c:pt idx="433">
                  <c:v>4.3188525098707604</c:v>
                </c:pt>
                <c:pt idx="434">
                  <c:v>4.3355414499111502</c:v>
                </c:pt>
                <c:pt idx="435">
                  <c:v>4.3522948794702199</c:v>
                </c:pt>
                <c:pt idx="436">
                  <c:v>4.36911304774884</c:v>
                </c:pt>
                <c:pt idx="437">
                  <c:v>4.3859962049108203</c:v>
                </c:pt>
                <c:pt idx="438">
                  <c:v>4.4029446020866398</c:v>
                </c:pt>
                <c:pt idx="439">
                  <c:v>4.4199584913772503</c:v>
                </c:pt>
                <c:pt idx="440">
                  <c:v>4.4370381258576899</c:v>
                </c:pt>
                <c:pt idx="441">
                  <c:v>4.4541837595810199</c:v>
                </c:pt>
                <c:pt idx="442">
                  <c:v>4.4713956475819803</c:v>
                </c:pt>
                <c:pt idx="443">
                  <c:v>4.4886740458807699</c:v>
                </c:pt>
                <c:pt idx="444">
                  <c:v>4.5060192114869899</c:v>
                </c:pt>
                <c:pt idx="445">
                  <c:v>4.5234314024033102</c:v>
                </c:pt>
                <c:pt idx="446">
                  <c:v>4.54091087762942</c:v>
                </c:pt>
                <c:pt idx="447">
                  <c:v>4.5584578971658098</c:v>
                </c:pt>
                <c:pt idx="448">
                  <c:v>4.5760727220176802</c:v>
                </c:pt>
                <c:pt idx="449">
                  <c:v>4.5937556141987903</c:v>
                </c:pt>
                <c:pt idx="450">
                  <c:v>4.6115068367354102</c:v>
                </c:pt>
                <c:pt idx="451">
                  <c:v>4.6293266536701596</c:v>
                </c:pt>
                <c:pt idx="452">
                  <c:v>4.6472153300660004</c:v>
                </c:pt>
                <c:pt idx="453">
                  <c:v>4.6651731320101497</c:v>
                </c:pt>
                <c:pt idx="454">
                  <c:v>4.6832003266180298</c:v>
                </c:pt>
                <c:pt idx="455">
                  <c:v>4.70129718203723</c:v>
                </c:pt>
                <c:pt idx="456">
                  <c:v>4.7194639674515804</c:v>
                </c:pt>
                <c:pt idx="457">
                  <c:v>4.7377009530850502</c:v>
                </c:pt>
                <c:pt idx="458">
                  <c:v>4.7560084102057898</c:v>
                </c:pt>
                <c:pt idx="459">
                  <c:v>4.7743866111302502</c:v>
                </c:pt>
                <c:pt idx="460">
                  <c:v>4.7928358292271103</c:v>
                </c:pt>
                <c:pt idx="461">
                  <c:v>4.8113563389214198</c:v>
                </c:pt>
                <c:pt idx="462">
                  <c:v>4.8299484156986798</c:v>
                </c:pt>
                <c:pt idx="463">
                  <c:v>4.8486123361089097</c:v>
                </c:pt>
                <c:pt idx="464">
                  <c:v>4.86734837777077</c:v>
                </c:pt>
                <c:pt idx="465">
                  <c:v>4.8861568193757199</c:v>
                </c:pt>
                <c:pt idx="466">
                  <c:v>4.9050379406921101</c:v>
                </c:pt>
                <c:pt idx="467">
                  <c:v>4.9239920225693901</c:v>
                </c:pt>
                <c:pt idx="468">
                  <c:v>4.9430193469422896</c:v>
                </c:pt>
                <c:pt idx="469">
                  <c:v>4.9621201968349498</c:v>
                </c:pt>
                <c:pt idx="470">
                  <c:v>4.9812948563651904</c:v>
                </c:pt>
                <c:pt idx="471">
                  <c:v>5.0005436107487702</c:v>
                </c:pt>
                <c:pt idx="472">
                  <c:v>5.0198667463035003</c:v>
                </c:pt>
                <c:pt idx="473">
                  <c:v>5.0392645504536198</c:v>
                </c:pt>
                <c:pt idx="474">
                  <c:v>5.0587373117340704</c:v>
                </c:pt>
                <c:pt idx="475">
                  <c:v>5.0782853197946798</c:v>
                </c:pt>
                <c:pt idx="476">
                  <c:v>5.0979088654046203</c:v>
                </c:pt>
                <c:pt idx="477">
                  <c:v>5.1176082404565904</c:v>
                </c:pt>
                <c:pt idx="478">
                  <c:v>5.1373837379712501</c:v>
                </c:pt>
                <c:pt idx="479">
                  <c:v>5.1572356521015603</c:v>
                </c:pt>
                <c:pt idx="480">
                  <c:v>5.1771642781371501</c:v>
                </c:pt>
                <c:pt idx="481">
                  <c:v>5.1971699125086799</c:v>
                </c:pt>
                <c:pt idx="482">
                  <c:v>5.2172528527923099</c:v>
                </c:pt>
                <c:pt idx="483">
                  <c:v>5.2374133977140902</c:v>
                </c:pt>
                <c:pt idx="484">
                  <c:v>5.2576518471543796</c:v>
                </c:pt>
                <c:pt idx="485">
                  <c:v>5.2779685021524001</c:v>
                </c:pt>
                <c:pt idx="486">
                  <c:v>5.2983636649106201</c:v>
                </c:pt>
                <c:pt idx="487">
                  <c:v>5.3188376387992102</c:v>
                </c:pt>
                <c:pt idx="488">
                  <c:v>5.3393907283607502</c:v>
                </c:pt>
                <c:pt idx="489">
                  <c:v>5.3600232393145699</c:v>
                </c:pt>
                <c:pt idx="490">
                  <c:v>5.3807354785613297</c:v>
                </c:pt>
                <c:pt idx="491">
                  <c:v>5.4015277541877103</c:v>
                </c:pt>
                <c:pt idx="492">
                  <c:v>5.4224003754708097</c:v>
                </c:pt>
                <c:pt idx="493">
                  <c:v>5.4433536528828901</c:v>
                </c:pt>
                <c:pt idx="494">
                  <c:v>5.4643878980959402</c:v>
                </c:pt>
                <c:pt idx="495">
                  <c:v>5.4855034239862697</c:v>
                </c:pt>
                <c:pt idx="496">
                  <c:v>5.5067005446392603</c:v>
                </c:pt>
                <c:pt idx="497">
                  <c:v>5.5279795753539798</c:v>
                </c:pt>
                <c:pt idx="498">
                  <c:v>5.5493408326478404</c:v>
                </c:pt>
                <c:pt idx="499">
                  <c:v>5.5707846342613401</c:v>
                </c:pt>
                <c:pt idx="500">
                  <c:v>5.5923112991628798</c:v>
                </c:pt>
                <c:pt idx="501">
                  <c:v>5.61392114755329</c:v>
                </c:pt>
                <c:pt idx="502">
                  <c:v>5.6356145008708101</c:v>
                </c:pt>
                <c:pt idx="503">
                  <c:v>5.6573916817957999</c:v>
                </c:pt>
                <c:pt idx="504">
                  <c:v>5.6792530142554503</c:v>
                </c:pt>
                <c:pt idx="505">
                  <c:v>5.7011988234287001</c:v>
                </c:pt>
                <c:pt idx="506">
                  <c:v>5.7232294357510902</c:v>
                </c:pt>
                <c:pt idx="507">
                  <c:v>5.7453451789195098</c:v>
                </c:pt>
                <c:pt idx="508">
                  <c:v>5.7675463818971799</c:v>
                </c:pt>
                <c:pt idx="509">
                  <c:v>5.78983337491852</c:v>
                </c:pt>
                <c:pt idx="510">
                  <c:v>5.81220648949395</c:v>
                </c:pt>
                <c:pt idx="511">
                  <c:v>5.8346660584150598</c:v>
                </c:pt>
                <c:pt idx="512">
                  <c:v>5.8572124157593004</c:v>
                </c:pt>
                <c:pt idx="513">
                  <c:v>5.87984589689506</c:v>
                </c:pt>
                <c:pt idx="514">
                  <c:v>5.9025668384867798</c:v>
                </c:pt>
                <c:pt idx="515">
                  <c:v>5.92537557849972</c:v>
                </c:pt>
                <c:pt idx="516">
                  <c:v>5.9482724562051503</c:v>
                </c:pt>
                <c:pt idx="517">
                  <c:v>5.9712578121853701</c:v>
                </c:pt>
                <c:pt idx="518">
                  <c:v>5.9943319883387698</c:v>
                </c:pt>
                <c:pt idx="519">
                  <c:v>6.0174953278848298</c:v>
                </c:pt>
                <c:pt idx="520">
                  <c:v>6.0407481753693899</c:v>
                </c:pt>
                <c:pt idx="521">
                  <c:v>6.0640908766696704</c:v>
                </c:pt>
                <c:pt idx="522">
                  <c:v>6.0875237789993601</c:v>
                </c:pt>
                <c:pt idx="523">
                  <c:v>6.1110472309139396</c:v>
                </c:pt>
                <c:pt idx="524">
                  <c:v>6.13466158231578</c:v>
                </c:pt>
                <c:pt idx="525">
                  <c:v>6.1583671844592303</c:v>
                </c:pt>
                <c:pt idx="526">
                  <c:v>6.1821643899561103</c:v>
                </c:pt>
                <c:pt idx="527">
                  <c:v>6.2060535527807197</c:v>
                </c:pt>
                <c:pt idx="528">
                  <c:v>6.2300350282751902</c:v>
                </c:pt>
                <c:pt idx="529">
                  <c:v>6.25410917315482</c:v>
                </c:pt>
                <c:pt idx="530">
                  <c:v>6.2782763455132997</c:v>
                </c:pt>
                <c:pt idx="531">
                  <c:v>6.302536904828</c:v>
                </c:pt>
                <c:pt idx="532">
                  <c:v>6.3268912119655196</c:v>
                </c:pt>
                <c:pt idx="533">
                  <c:v>6.3513396291867998</c:v>
                </c:pt>
                <c:pt idx="534">
                  <c:v>6.3758825201527003</c:v>
                </c:pt>
                <c:pt idx="535">
                  <c:v>6.4005202499293503</c:v>
                </c:pt>
                <c:pt idx="536">
                  <c:v>6.4252531849935197</c:v>
                </c:pt>
                <c:pt idx="537">
                  <c:v>6.4500816932381397</c:v>
                </c:pt>
                <c:pt idx="538">
                  <c:v>6.4750061439777697</c:v>
                </c:pt>
                <c:pt idx="539">
                  <c:v>6.5000269079540898</c:v>
                </c:pt>
                <c:pt idx="540">
                  <c:v>6.5251443573413299</c:v>
                </c:pt>
                <c:pt idx="541">
                  <c:v>6.5503588657520098</c:v>
                </c:pt>
                <c:pt idx="542">
                  <c:v>6.5756708082422</c:v>
                </c:pt>
                <c:pt idx="543">
                  <c:v>6.6010805613174002</c:v>
                </c:pt>
                <c:pt idx="544">
                  <c:v>6.6265885029379801</c:v>
                </c:pt>
                <c:pt idx="545">
                  <c:v>6.6521950125247198</c:v>
                </c:pt>
                <c:pt idx="546">
                  <c:v>6.6779004709647198</c:v>
                </c:pt>
                <c:pt idx="547">
                  <c:v>6.7037052606168102</c:v>
                </c:pt>
                <c:pt idx="548">
                  <c:v>6.7296097653173303</c:v>
                </c:pt>
                <c:pt idx="549">
                  <c:v>6.7556143703858904</c:v>
                </c:pt>
                <c:pt idx="550">
                  <c:v>6.7817194626310497</c:v>
                </c:pt>
                <c:pt idx="551">
                  <c:v>6.80792543035599</c:v>
                </c:pt>
                <c:pt idx="552">
                  <c:v>6.8342326633645101</c:v>
                </c:pt>
                <c:pt idx="553">
                  <c:v>6.86064155296663</c:v>
                </c:pt>
                <c:pt idx="554">
                  <c:v>6.88715249198441</c:v>
                </c:pt>
                <c:pt idx="555">
                  <c:v>6.9137658747579396</c:v>
                </c:pt>
                <c:pt idx="556">
                  <c:v>6.9404820971511798</c:v>
                </c:pt>
                <c:pt idx="557">
                  <c:v>6.9673015565575502</c:v>
                </c:pt>
                <c:pt idx="558">
                  <c:v>6.99422465190636</c:v>
                </c:pt>
                <c:pt idx="559">
                  <c:v>7.0212517836683102</c:v>
                </c:pt>
                <c:pt idx="560">
                  <c:v>7.0483833538615901</c:v>
                </c:pt>
                <c:pt idx="561">
                  <c:v>7.0756197660579803</c:v>
                </c:pt>
                <c:pt idx="562">
                  <c:v>7.1029614253886697</c:v>
                </c:pt>
                <c:pt idx="563">
                  <c:v>7.1304087385503099</c:v>
                </c:pt>
                <c:pt idx="564">
                  <c:v>7.1579621138112497</c:v>
                </c:pt>
                <c:pt idx="565">
                  <c:v>7.1856219610173797</c:v>
                </c:pt>
                <c:pt idx="566">
                  <c:v>7.2133886915982597</c:v>
                </c:pt>
                <c:pt idx="567">
                  <c:v>7.2412627185734904</c:v>
                </c:pt>
                <c:pt idx="568">
                  <c:v>7.26924445655846</c:v>
                </c:pt>
                <c:pt idx="569">
                  <c:v>7.2973343217708102</c:v>
                </c:pt>
                <c:pt idx="570">
                  <c:v>7.3255327320366002</c:v>
                </c:pt>
                <c:pt idx="571">
                  <c:v>7.3538401067962997</c:v>
                </c:pt>
                <c:pt idx="572">
                  <c:v>7.3822568671113</c:v>
                </c:pt>
                <c:pt idx="573">
                  <c:v>7.4107834356700799</c:v>
                </c:pt>
                <c:pt idx="574">
                  <c:v>7.4394202367943203</c:v>
                </c:pt>
                <c:pt idx="575">
                  <c:v>7.4681676964455201</c:v>
                </c:pt>
                <c:pt idx="576">
                  <c:v>7.4970262422311702</c:v>
                </c:pt>
                <c:pt idx="577">
                  <c:v>7.5259963034110697</c:v>
                </c:pt>
                <c:pt idx="578">
                  <c:v>7.5550783109037098</c:v>
                </c:pt>
                <c:pt idx="579">
                  <c:v>7.5842726972929002</c:v>
                </c:pt>
                <c:pt idx="580">
                  <c:v>7.6135798968339197</c:v>
                </c:pt>
                <c:pt idx="581">
                  <c:v>7.6430003454601403</c:v>
                </c:pt>
                <c:pt idx="582">
                  <c:v>7.6725344807895004</c:v>
                </c:pt>
                <c:pt idx="583">
                  <c:v>7.7021827421309004</c:v>
                </c:pt>
                <c:pt idx="584">
                  <c:v>7.7319455704909101</c:v>
                </c:pt>
                <c:pt idx="585">
                  <c:v>7.7618234085802102</c:v>
                </c:pt>
                <c:pt idx="586">
                  <c:v>7.7918167008201502</c:v>
                </c:pt>
                <c:pt idx="587">
                  <c:v>7.8219258933495199</c:v>
                </c:pt>
                <c:pt idx="588">
                  <c:v>7.8521514340310397</c:v>
                </c:pt>
                <c:pt idx="589">
                  <c:v>7.8824937724579804</c:v>
                </c:pt>
                <c:pt idx="590">
                  <c:v>7.9129533599610298</c:v>
                </c:pt>
                <c:pt idx="591">
                  <c:v>7.9435306496149298</c:v>
                </c:pt>
                <c:pt idx="592">
                  <c:v>7.9742260962450997</c:v>
                </c:pt>
                <c:pt idx="593">
                  <c:v>8.0050401564345908</c:v>
                </c:pt>
                <c:pt idx="594">
                  <c:v>8.0359732885307693</c:v>
                </c:pt>
                <c:pt idx="595">
                  <c:v>8.0670259526520294</c:v>
                </c:pt>
                <c:pt idx="596">
                  <c:v>8.0981986106949506</c:v>
                </c:pt>
                <c:pt idx="597">
                  <c:v>8.1294917263408806</c:v>
                </c:pt>
                <c:pt idx="598">
                  <c:v>8.16090576506285</c:v>
                </c:pt>
                <c:pt idx="599">
                  <c:v>8.1924411941327708</c:v>
                </c:pt>
                <c:pt idx="600">
                  <c:v>8.2240984826279906</c:v>
                </c:pt>
                <c:pt idx="601">
                  <c:v>8.2558781014385403</c:v>
                </c:pt>
                <c:pt idx="602">
                  <c:v>8.2877805232741704</c:v>
                </c:pt>
                <c:pt idx="603">
                  <c:v>8.3198062226710903</c:v>
                </c:pt>
                <c:pt idx="604">
                  <c:v>8.3519556759993403</c:v>
                </c:pt>
                <c:pt idx="605">
                  <c:v>8.3842293614697905</c:v>
                </c:pt>
                <c:pt idx="606">
                  <c:v>8.4166277591410594</c:v>
                </c:pt>
                <c:pt idx="607">
                  <c:v>8.4491513509269307</c:v>
                </c:pt>
                <c:pt idx="608">
                  <c:v>8.4818006206034493</c:v>
                </c:pt>
                <c:pt idx="609">
                  <c:v>8.5145760538159099</c:v>
                </c:pt>
                <c:pt idx="610">
                  <c:v>8.5474781380863298</c:v>
                </c:pt>
                <c:pt idx="611">
                  <c:v>8.5805073628207094</c:v>
                </c:pt>
                <c:pt idx="612">
                  <c:v>8.6136642193160196</c:v>
                </c:pt>
                <c:pt idx="613">
                  <c:v>8.6469492007678106</c:v>
                </c:pt>
                <c:pt idx="614">
                  <c:v>8.6803628022775001</c:v>
                </c:pt>
                <c:pt idx="615">
                  <c:v>8.7139055208595497</c:v>
                </c:pt>
                <c:pt idx="616">
                  <c:v>8.7475778554490393</c:v>
                </c:pt>
                <c:pt idx="617">
                  <c:v>8.7813803069091705</c:v>
                </c:pt>
                <c:pt idx="618">
                  <c:v>8.8153133780383097</c:v>
                </c:pt>
                <c:pt idx="619">
                  <c:v>8.8493775735779892</c:v>
                </c:pt>
                <c:pt idx="620">
                  <c:v>8.8835734002200795</c:v>
                </c:pt>
                <c:pt idx="621">
                  <c:v>8.9179013666143003</c:v>
                </c:pt>
                <c:pt idx="622">
                  <c:v>8.9523619833761305</c:v>
                </c:pt>
                <c:pt idx="623">
                  <c:v>8.9869557630940005</c:v>
                </c:pt>
                <c:pt idx="624">
                  <c:v>9.0216832203370902</c:v>
                </c:pt>
                <c:pt idx="625">
                  <c:v>9.0565448716631103</c:v>
                </c:pt>
                <c:pt idx="626">
                  <c:v>9.0915412356257495</c:v>
                </c:pt>
                <c:pt idx="627">
                  <c:v>9.1266728327824094</c:v>
                </c:pt>
                <c:pt idx="628">
                  <c:v>9.1619401857022797</c:v>
                </c:pt>
                <c:pt idx="629">
                  <c:v>9.1973438189737209</c:v>
                </c:pt>
                <c:pt idx="630">
                  <c:v>9.2328842592121205</c:v>
                </c:pt>
                <c:pt idx="631">
                  <c:v>9.2685620350679994</c:v>
                </c:pt>
                <c:pt idx="632">
                  <c:v>9.3043776772346298</c:v>
                </c:pt>
                <c:pt idx="633">
                  <c:v>9.3403317184558592</c:v>
                </c:pt>
                <c:pt idx="634">
                  <c:v>9.3764246935343891</c:v>
                </c:pt>
                <c:pt idx="635">
                  <c:v>9.4126571393393892</c:v>
                </c:pt>
                <c:pt idx="636">
                  <c:v>9.4490295948145597</c:v>
                </c:pt>
                <c:pt idx="637">
                  <c:v>9.4855426009862693</c:v>
                </c:pt>
                <c:pt idx="638">
                  <c:v>9.5221967009715502</c:v>
                </c:pt>
                <c:pt idx="639">
                  <c:v>9.5589924399859996</c:v>
                </c:pt>
                <c:pt idx="640">
                  <c:v>9.5959303653522898</c:v>
                </c:pt>
                <c:pt idx="641">
                  <c:v>9.6330110265077806</c:v>
                </c:pt>
                <c:pt idx="642">
                  <c:v>9.6702349750131393</c:v>
                </c:pt>
                <c:pt idx="643">
                  <c:v>9.7076027645603808</c:v>
                </c:pt>
                <c:pt idx="644">
                  <c:v>9.7451149509810904</c:v>
                </c:pt>
                <c:pt idx="645">
                  <c:v>9.7827720922545698</c:v>
                </c:pt>
                <c:pt idx="646">
                  <c:v>9.8205747485164192</c:v>
                </c:pt>
                <c:pt idx="647">
                  <c:v>9.8585234820667207</c:v>
                </c:pt>
                <c:pt idx="648">
                  <c:v>9.8966188573782805</c:v>
                </c:pt>
                <c:pt idx="649">
                  <c:v>9.9348614411053298</c:v>
                </c:pt>
                <c:pt idx="650">
                  <c:v>9.9732518020915304</c:v>
                </c:pt>
                <c:pt idx="651">
                  <c:v>10.0117905113789</c:v>
                </c:pt>
                <c:pt idx="652">
                  <c:v>10.0504781422159</c:v>
                </c:pt>
                <c:pt idx="653">
                  <c:v>10.0893152700662</c:v>
                </c:pt>
                <c:pt idx="654">
                  <c:v>10.1283024726173</c:v>
                </c:pt>
                <c:pt idx="655">
                  <c:v>10.167440329788899</c:v>
                </c:pt>
                <c:pt idx="656">
                  <c:v>10.206729423741599</c:v>
                </c:pt>
                <c:pt idx="657">
                  <c:v>10.2461703388856</c:v>
                </c:pt>
                <c:pt idx="658">
                  <c:v>10.2857636618893</c:v>
                </c:pt>
                <c:pt idx="659">
                  <c:v>10.3255099816885</c:v>
                </c:pt>
                <c:pt idx="660">
                  <c:v>10.3654098894944</c:v>
                </c:pt>
                <c:pt idx="661">
                  <c:v>10.4054639788027</c:v>
                </c:pt>
                <c:pt idx="662">
                  <c:v>10.445672845402701</c:v>
                </c:pt>
                <c:pt idx="663">
                  <c:v>10.486037087386</c:v>
                </c:pt>
                <c:pt idx="664">
                  <c:v>10.5265573051551</c:v>
                </c:pt>
                <c:pt idx="665">
                  <c:v>10.5672341014327</c:v>
                </c:pt>
                <c:pt idx="666">
                  <c:v>10.6080680812707</c:v>
                </c:pt>
                <c:pt idx="667">
                  <c:v>10.649059852059001</c:v>
                </c:pt>
                <c:pt idx="668">
                  <c:v>10.690210023534201</c:v>
                </c:pt>
                <c:pt idx="669">
                  <c:v>10.731519207789599</c:v>
                </c:pt>
                <c:pt idx="670">
                  <c:v>10.7729880192833</c:v>
                </c:pt>
                <c:pt idx="671">
                  <c:v>10.814617074848</c:v>
                </c:pt>
                <c:pt idx="672">
                  <c:v>10.856406993700199</c:v>
                </c:pt>
                <c:pt idx="673">
                  <c:v>10.8983583974487</c:v>
                </c:pt>
                <c:pt idx="674">
                  <c:v>10.9404719101047</c:v>
                </c:pt>
                <c:pt idx="675">
                  <c:v>10.9827481580904</c:v>
                </c:pt>
                <c:pt idx="676">
                  <c:v>11.025187770249</c:v>
                </c:pt>
                <c:pt idx="677">
                  <c:v>11.0677913778533</c:v>
                </c:pt>
                <c:pt idx="678">
                  <c:v>11.1105596146159</c:v>
                </c:pt>
                <c:pt idx="679">
                  <c:v>11.1534931166977</c:v>
                </c:pt>
                <c:pt idx="680">
                  <c:v>11.196592522718101</c:v>
                </c:pt>
                <c:pt idx="681">
                  <c:v>11.2398584737644</c:v>
                </c:pt>
                <c:pt idx="682">
                  <c:v>11.283291613401</c:v>
                </c:pt>
                <c:pt idx="683">
                  <c:v>11.3268925876792</c:v>
                </c:pt>
                <c:pt idx="684">
                  <c:v>11.370662045146799</c:v>
                </c:pt>
                <c:pt idx="685">
                  <c:v>11.4146006368578</c:v>
                </c:pt>
                <c:pt idx="686">
                  <c:v>11.4587090163817</c:v>
                </c:pt>
                <c:pt idx="687">
                  <c:v>11.502987839814001</c:v>
                </c:pt>
                <c:pt idx="688">
                  <c:v>11.5474377657851</c:v>
                </c:pt>
                <c:pt idx="689">
                  <c:v>11.592059455470601</c:v>
                </c:pt>
                <c:pt idx="690">
                  <c:v>11.6368535726013</c:v>
                </c:pt>
                <c:pt idx="691">
                  <c:v>11.6818207834723</c:v>
                </c:pt>
                <c:pt idx="692">
                  <c:v>11.7269617569536</c:v>
                </c:pt>
                <c:pt idx="693">
                  <c:v>11.772277164499901</c:v>
                </c:pt>
                <c:pt idx="694">
                  <c:v>11.8177676801608</c:v>
                </c:pt>
                <c:pt idx="695">
                  <c:v>11.8634339805901</c:v>
                </c:pt>
                <c:pt idx="696">
                  <c:v>11.9092767450565</c:v>
                </c:pt>
                <c:pt idx="697">
                  <c:v>11.9552966554536</c:v>
                </c:pt>
                <c:pt idx="698">
                  <c:v>12.001494396309999</c:v>
                </c:pt>
                <c:pt idx="699">
                  <c:v>12.047870654799199</c:v>
                </c:pt>
                <c:pt idx="700">
                  <c:v>12.094426120750599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0.524392535444136</c:v>
                </c:pt>
                <c:pt idx="1">
                  <c:v>0.52945379102966506</c:v>
                </c:pt>
                <c:pt idx="2">
                  <c:v>0.53456385773638204</c:v>
                </c:pt>
                <c:pt idx="3">
                  <c:v>0.53972320401348794</c:v>
                </c:pt>
                <c:pt idx="4">
                  <c:v>0.54493230254774605</c:v>
                </c:pt>
                <c:pt idx="5">
                  <c:v>0.55019152514029501</c:v>
                </c:pt>
                <c:pt idx="6">
                  <c:v>0.55550093200356199</c:v>
                </c:pt>
                <c:pt idx="7">
                  <c:v>0.56086051426731898</c:v>
                </c:pt>
                <c:pt idx="8">
                  <c:v>0.56627024897004696</c:v>
                </c:pt>
                <c:pt idx="9">
                  <c:v>0.57173009867626701</c:v>
                </c:pt>
                <c:pt idx="10">
                  <c:v>0.577240011091395</c:v>
                </c:pt>
                <c:pt idx="11">
                  <c:v>0.58279991867433401</c:v>
                </c:pt>
                <c:pt idx="12">
                  <c:v>0.58840973824804599</c:v>
                </c:pt>
                <c:pt idx="13">
                  <c:v>0.594069370608309</c:v>
                </c:pt>
                <c:pt idx="14">
                  <c:v>0.59977870013094203</c:v>
                </c:pt>
                <c:pt idx="15">
                  <c:v>0.60553759437773402</c:v>
                </c:pt>
                <c:pt idx="16">
                  <c:v>0.61134590370135999</c:v>
                </c:pt>
                <c:pt idx="17">
                  <c:v>0.61720346084957101</c:v>
                </c:pt>
                <c:pt idx="18">
                  <c:v>0.62311008056895101</c:v>
                </c:pt>
                <c:pt idx="19">
                  <c:v>0.629065559208554</c:v>
                </c:pt>
                <c:pt idx="20">
                  <c:v>0.63506967432374695</c:v>
                </c:pt>
                <c:pt idx="21">
                  <c:v>0.64112218428060097</c:v>
                </c:pt>
                <c:pt idx="22">
                  <c:v>0.64722282786117602</c:v>
                </c:pt>
                <c:pt idx="23">
                  <c:v>0.65337132387006802</c:v>
                </c:pt>
                <c:pt idx="24">
                  <c:v>0.65956737074260696</c:v>
                </c:pt>
                <c:pt idx="25">
                  <c:v>0.665810646155091</c:v>
                </c:pt>
                <c:pt idx="26">
                  <c:v>0.67210080663748495</c:v>
                </c:pt>
                <c:pt idx="27">
                  <c:v>0.678437487188991</c:v>
                </c:pt>
                <c:pt idx="28">
                  <c:v>0.68482030089695101</c:v>
                </c:pt>
                <c:pt idx="29">
                  <c:v>0.691248838559538</c:v>
                </c:pt>
                <c:pt idx="30">
                  <c:v>0.69772266831270302</c:v>
                </c:pt>
                <c:pt idx="31">
                  <c:v>0.70424133526188804</c:v>
                </c:pt>
                <c:pt idx="32">
                  <c:v>0.71080436111900802</c:v>
                </c:pt>
                <c:pt idx="33">
                  <c:v>0.71741124384522503</c:v>
                </c:pt>
                <c:pt idx="34">
                  <c:v>0.72406145730008098</c:v>
                </c:pt>
                <c:pt idx="35">
                  <c:v>0.73075445089753699</c:v>
                </c:pt>
                <c:pt idx="36">
                  <c:v>0.73748964926952398</c:v>
                </c:pt>
                <c:pt idx="37">
                  <c:v>0.744266451937594</c:v>
                </c:pt>
                <c:pt idx="38">
                  <c:v>0.75108423299331495</c:v>
                </c:pt>
                <c:pt idx="39">
                  <c:v>0.75794234078804601</c:v>
                </c:pt>
                <c:pt idx="40">
                  <c:v>0.76484009763277505</c:v>
                </c:pt>
                <c:pt idx="41">
                  <c:v>0.77177679950870104</c:v>
                </c:pt>
                <c:pt idx="42">
                  <c:v>0.77875171578928204</c:v>
                </c:pt>
                <c:pt idx="43">
                  <c:v>0.78576408897449401</c:v>
                </c:pt>
                <c:pt idx="44">
                  <c:v>0.79281313443805601</c:v>
                </c:pt>
                <c:pt idx="45">
                  <c:v>0.79989804018842203</c:v>
                </c:pt>
                <c:pt idx="46">
                  <c:v>0.80701796664435299</c:v>
                </c:pt>
                <c:pt idx="47">
                  <c:v>0.814172046425919</c:v>
                </c:pt>
                <c:pt idx="48">
                  <c:v>0.82135938416180199</c:v>
                </c:pt>
                <c:pt idx="49">
                  <c:v>0.82857905631381401</c:v>
                </c:pt>
                <c:pt idx="50">
                  <c:v>0.83583011101955695</c:v>
                </c:pt>
                <c:pt idx="51">
                  <c:v>0.84311156795420406</c:v>
                </c:pt>
                <c:pt idx="52">
                  <c:v>0.85042241821242004</c:v>
                </c:pt>
                <c:pt idx="53">
                  <c:v>0.85776162421143298</c:v>
                </c:pt>
                <c:pt idx="54">
                  <c:v>0.86512811961638203</c:v>
                </c:pt>
                <c:pt idx="55">
                  <c:v>0.87252080928903397</c:v>
                </c:pt>
                <c:pt idx="56">
                  <c:v>0.87993856926105796</c:v>
                </c:pt>
                <c:pt idx="57">
                  <c:v>0.88738024673305704</c:v>
                </c:pt>
                <c:pt idx="58">
                  <c:v>0.89484466010064401</c:v>
                </c:pt>
                <c:pt idx="59">
                  <c:v>0.90233059900886603</c:v>
                </c:pt>
                <c:pt idx="60">
                  <c:v>0.90983682443635105</c:v>
                </c:pt>
                <c:pt idx="61">
                  <c:v>0.91736206881062798</c:v>
                </c:pt>
                <c:pt idx="62">
                  <c:v>0.92490503615610897</c:v>
                </c:pt>
                <c:pt idx="63">
                  <c:v>0.932464402276315</c:v>
                </c:pt>
                <c:pt idx="64">
                  <c:v>0.94003881497199004</c:v>
                </c:pt>
                <c:pt idx="65">
                  <c:v>0.94762689429682501</c:v>
                </c:pt>
                <c:pt idx="66">
                  <c:v>0.955227232852629</c:v>
                </c:pt>
                <c:pt idx="67">
                  <c:v>0.96283839612584499</c:v>
                </c:pt>
                <c:pt idx="68">
                  <c:v>0.97045892286742597</c:v>
                </c:pt>
                <c:pt idx="69">
                  <c:v>0.97808732551821798</c:v>
                </c:pt>
                <c:pt idx="70">
                  <c:v>0.98572209068207794</c:v>
                </c:pt>
                <c:pt idx="71">
                  <c:v>0.99336167964913202</c:v>
                </c:pt>
                <c:pt idx="72">
                  <c:v>1.00035905053441</c:v>
                </c:pt>
                <c:pt idx="73">
                  <c:v>1.0031083847366</c:v>
                </c:pt>
                <c:pt idx="74">
                  <c:v>1.0058880786251101</c:v>
                </c:pt>
                <c:pt idx="75">
                  <c:v>1.0086981080153901</c:v>
                </c:pt>
                <c:pt idx="76">
                  <c:v>1.0115384473489399</c:v>
                </c:pt>
                <c:pt idx="77">
                  <c:v>1.01440906960042</c:v>
                </c:pt>
                <c:pt idx="78">
                  <c:v>1.01730994618328</c:v>
                </c:pt>
                <c:pt idx="79">
                  <c:v>1.02024104685371</c:v>
                </c:pt>
                <c:pt idx="80">
                  <c:v>1.0232023396130101</c:v>
                </c:pt>
                <c:pt idx="81">
                  <c:v>1.0261937906083101</c:v>
                </c:pt>
                <c:pt idx="82">
                  <c:v>1.0292153640317001</c:v>
                </c:pt>
                <c:pt idx="83">
                  <c:v>1.03226702201762</c:v>
                </c:pt>
                <c:pt idx="84">
                  <c:v>1.0353487245386701</c:v>
                </c:pt>
                <c:pt idx="85">
                  <c:v>1.03846042929969</c:v>
                </c:pt>
                <c:pt idx="86">
                  <c:v>1.0416020916302</c:v>
                </c:pt>
                <c:pt idx="87">
                  <c:v>1.0447736643751799</c:v>
                </c:pt>
                <c:pt idx="88">
                  <c:v>1.04797509778411</c:v>
                </c:pt>
                <c:pt idx="89">
                  <c:v>1.0512063393984401</c:v>
                </c:pt>
                <c:pt idx="90">
                  <c:v>1.05446733393736</c:v>
                </c:pt>
                <c:pt idx="91">
                  <c:v>1.0577580231819499</c:v>
                </c:pt>
                <c:pt idx="92">
                  <c:v>1.06107834585767</c:v>
                </c:pt>
                <c:pt idx="93">
                  <c:v>1.06442823751539</c:v>
                </c:pt>
                <c:pt idx="94">
                  <c:v>1.0678076304106801</c:v>
                </c:pt>
                <c:pt idx="95">
                  <c:v>1.0712164533817501</c:v>
                </c:pt>
                <c:pt idx="96">
                  <c:v>1.0746546317258101</c:v>
                </c:pt>
                <c:pt idx="97">
                  <c:v>1.07812208707403</c:v>
                </c:pt>
                <c:pt idx="98">
                  <c:v>1.08161873726513</c:v>
                </c:pt>
                <c:pt idx="99">
                  <c:v>1.0851444962176799</c:v>
                </c:pt>
                <c:pt idx="100">
                  <c:v>1.0886992738011201</c:v>
                </c:pt>
                <c:pt idx="101">
                  <c:v>1.09228297570564</c:v>
                </c:pt>
                <c:pt idx="102">
                  <c:v>1.09589550331104</c:v>
                </c:pt>
                <c:pt idx="103">
                  <c:v>1.09953675355452</c:v>
                </c:pt>
                <c:pt idx="104">
                  <c:v>1.1032066187976901</c:v>
                </c:pt>
                <c:pt idx="105">
                  <c:v>1.1069049866928</c:v>
                </c:pt>
                <c:pt idx="106">
                  <c:v>1.1106317400483501</c:v>
                </c:pt>
                <c:pt idx="107">
                  <c:v>1.1143867566942101</c:v>
                </c:pt>
                <c:pt idx="108">
                  <c:v>1.1181699093464501</c:v>
                </c:pt>
                <c:pt idx="109">
                  <c:v>1.12198106547194</c:v>
                </c:pt>
                <c:pt idx="110">
                  <c:v>1.1258200871530399</c:v>
                </c:pt>
                <c:pt idx="111">
                  <c:v>1.1296868309524599</c:v>
                </c:pt>
                <c:pt idx="112">
                  <c:v>1.1335811477784501</c:v>
                </c:pt>
                <c:pt idx="113">
                  <c:v>1.13750288275078</c:v>
                </c:pt>
                <c:pt idx="114">
                  <c:v>1.1414518750674001</c:v>
                </c:pt>
                <c:pt idx="115">
                  <c:v>1.1454279578723301</c:v>
                </c:pt>
                <c:pt idx="116">
                  <c:v>1.1494309581248701</c:v>
                </c:pt>
                <c:pt idx="117">
                  <c:v>1.1534606964705001</c:v>
                </c:pt>
                <c:pt idx="118">
                  <c:v>1.1575169871136499</c:v>
                </c:pt>
                <c:pt idx="119">
                  <c:v>1.1615996376928801</c:v>
                </c:pt>
                <c:pt idx="120">
                  <c:v>1.1657084491585099</c:v>
                </c:pt>
                <c:pt idx="121">
                  <c:v>1.1698432156533201</c:v>
                </c:pt>
                <c:pt idx="122">
                  <c:v>1.1740037243965</c:v>
                </c:pt>
                <c:pt idx="123">
                  <c:v>1.1781897555714</c:v>
                </c:pt>
                <c:pt idx="124">
                  <c:v>1.1824010822172899</c:v>
                </c:pt>
                <c:pt idx="125">
                  <c:v>1.18663747012577</c:v>
                </c:pt>
                <c:pt idx="126">
                  <c:v>1.1908986777421</c:v>
                </c:pt>
                <c:pt idx="127">
                  <c:v>1.19518445607202</c:v>
                </c:pt>
                <c:pt idx="128">
                  <c:v>1.1994945485945301</c:v>
                </c:pt>
                <c:pt idx="129">
                  <c:v>1.2038286911810301</c:v>
                </c:pt>
                <c:pt idx="130">
                  <c:v>1.2081866120214999</c:v>
                </c:pt>
                <c:pt idx="131">
                  <c:v>1.21256803155807</c:v>
                </c:pt>
                <c:pt idx="132">
                  <c:v>1.2169726624267201</c:v>
                </c:pt>
                <c:pt idx="133">
                  <c:v>1.22140020940752</c:v>
                </c:pt>
                <c:pt idx="134">
                  <c:v>1.2258503693840399</c:v>
                </c:pt>
                <c:pt idx="135">
                  <c:v>1.2303228313125401</c:v>
                </c:pt>
                <c:pt idx="136">
                  <c:v>1.2348172762015299</c:v>
                </c:pt>
                <c:pt idx="137">
                  <c:v>1.2393333771022901</c:v>
                </c:pt>
                <c:pt idx="138">
                  <c:v>1.2438707991109701</c:v>
                </c:pt>
                <c:pt idx="139">
                  <c:v>1.2484291993829399</c:v>
                </c:pt>
                <c:pt idx="140">
                  <c:v>1.2530082271599501</c:v>
                </c:pt>
                <c:pt idx="141">
                  <c:v>1.25760752381073</c:v>
                </c:pt>
                <c:pt idx="142">
                  <c:v>1.26222672288572</c:v>
                </c:pt>
                <c:pt idx="143">
                  <c:v>1.26686545018651</c:v>
                </c:pt>
                <c:pt idx="144">
                  <c:v>1.2715233238504999</c:v>
                </c:pt>
                <c:pt idx="145">
                  <c:v>1.2761999544516101</c:v>
                </c:pt>
                <c:pt idx="146">
                  <c:v>1.2808949451173499</c:v>
                </c:pt>
                <c:pt idx="147">
                  <c:v>1.2856078916629901</c:v>
                </c:pt>
                <c:pt idx="148">
                  <c:v>1.2903383827433501</c:v>
                </c:pt>
                <c:pt idx="149">
                  <c:v>1.2950860000226201</c:v>
                </c:pt>
                <c:pt idx="150">
                  <c:v>1.2998503183627801</c:v>
                </c:pt>
                <c:pt idx="151">
                  <c:v>1.3046309060310599</c:v>
                </c:pt>
                <c:pt idx="152">
                  <c:v>1.3094273249267401</c:v>
                </c:pt>
                <c:pt idx="153">
                  <c:v>1.3142391308277801</c:v>
                </c:pt>
                <c:pt idx="154">
                  <c:v>1.3190658736574801</c:v>
                </c:pt>
                <c:pt idx="155">
                  <c:v>1.32390709777142</c:v>
                </c:pt>
                <c:pt idx="156">
                  <c:v>1.3287623422649799</c:v>
                </c:pt>
                <c:pt idx="157">
                  <c:v>1.33363114130135</c:v>
                </c:pt>
                <c:pt idx="158">
                  <c:v>1.3385130244602901</c:v>
                </c:pt>
                <c:pt idx="159">
                  <c:v>1.3434075171075199</c:v>
                </c:pt>
                <c:pt idx="160">
                  <c:v>1.34831414078461</c:v>
                </c:pt>
                <c:pt idx="161">
                  <c:v>1.35323241361924</c:v>
                </c:pt>
                <c:pt idx="162">
                  <c:v>1.35816185075553</c:v>
                </c:pt>
                <c:pt idx="163">
                  <c:v>1.36310196480415</c:v>
                </c:pt>
                <c:pt idx="164">
                  <c:v>1.3680522663116499</c:v>
                </c:pt>
                <c:pt idx="165">
                  <c:v>1.3730122642485301</c:v>
                </c:pt>
                <c:pt idx="166">
                  <c:v>1.37798146651544</c:v>
                </c:pt>
                <c:pt idx="167">
                  <c:v>1.3829593804667299</c:v>
                </c:pt>
                <c:pt idx="168">
                  <c:v>1.38794551345057</c:v>
                </c:pt>
                <c:pt idx="169">
                  <c:v>1.39293937336461</c:v>
                </c:pt>
                <c:pt idx="170">
                  <c:v>1.39794046922631</c:v>
                </c:pt>
                <c:pt idx="171">
                  <c:v>1.4029483117567301</c:v>
                </c:pt>
                <c:pt idx="172">
                  <c:v>1.40796241397662</c:v>
                </c:pt>
                <c:pt idx="173">
                  <c:v>1.41298229181345</c:v>
                </c:pt>
                <c:pt idx="174">
                  <c:v>1.41800746471812</c:v>
                </c:pt>
                <c:pt idx="175">
                  <c:v>1.42303745628985</c:v>
                </c:pt>
                <c:pt idx="176">
                  <c:v>1.42807179490762</c:v>
                </c:pt>
                <c:pt idx="177">
                  <c:v>1.43311001436687</c:v>
                </c:pt>
                <c:pt idx="178">
                  <c:v>1.43815165451939</c:v>
                </c:pt>
                <c:pt idx="179">
                  <c:v>1.44319626191513</c:v>
                </c:pt>
                <c:pt idx="180">
                  <c:v>1.44824339044392</c:v>
                </c:pt>
                <c:pt idx="181">
                  <c:v>1.4532926019754</c:v>
                </c:pt>
                <c:pt idx="182">
                  <c:v>1.45834346699543</c:v>
                </c:pt>
                <c:pt idx="183">
                  <c:v>1.46339556523713</c:v>
                </c:pt>
                <c:pt idx="184">
                  <c:v>1.46844848630471</c:v>
                </c:pt>
                <c:pt idx="185">
                  <c:v>1.47350183028837</c:v>
                </c:pt>
                <c:pt idx="186">
                  <c:v>1.4785552083684299</c:v>
                </c:pt>
                <c:pt idx="187">
                  <c:v>1.4836082434069999</c:v>
                </c:pt>
                <c:pt idx="188">
                  <c:v>1.4886605705254401</c:v>
                </c:pt>
                <c:pt idx="189">
                  <c:v>1.4937118376659</c:v>
                </c:pt>
                <c:pt idx="190">
                  <c:v>1.4987617061355401</c:v>
                </c:pt>
                <c:pt idx="191">
                  <c:v>1.50380985113164</c:v>
                </c:pt>
                <c:pt idx="192">
                  <c:v>1.5088559622464199</c:v>
                </c:pt>
                <c:pt idx="193">
                  <c:v>1.51389974394995</c:v>
                </c:pt>
                <c:pt idx="194">
                  <c:v>1.5189409160501699</c:v>
                </c:pt>
                <c:pt idx="195">
                  <c:v>1.5239792141286199</c:v>
                </c:pt>
                <c:pt idx="196">
                  <c:v>1.5290143899509601</c:v>
                </c:pt>
                <c:pt idx="197">
                  <c:v>1.53404621185138</c:v>
                </c:pt>
                <c:pt idx="198">
                  <c:v>1.5390744650899499</c:v>
                </c:pt>
                <c:pt idx="199">
                  <c:v>1.54409895218239</c:v>
                </c:pt>
                <c:pt idx="200">
                  <c:v>1.54911949320153</c:v>
                </c:pt>
                <c:pt idx="201">
                  <c:v>1.5541359260502099</c:v>
                </c:pt>
                <c:pt idx="202">
                  <c:v>1.55914810670513</c:v>
                </c:pt>
                <c:pt idx="203">
                  <c:v>1.56415590943158</c:v>
                </c:pt>
                <c:pt idx="204">
                  <c:v>1.56915922696896</c:v>
                </c:pt>
                <c:pt idx="205">
                  <c:v>1.57415797068719</c:v>
                </c:pt>
                <c:pt idx="206">
                  <c:v>1.57915207071407</c:v>
                </c:pt>
                <c:pt idx="207">
                  <c:v>1.5841414760341399</c:v>
                </c:pt>
                <c:pt idx="208">
                  <c:v>1.58912615455911</c:v>
                </c:pt>
                <c:pt idx="209">
                  <c:v>1.5941060931707201</c:v>
                </c:pt>
                <c:pt idx="210">
                  <c:v>1.59908129773639</c:v>
                </c:pt>
                <c:pt idx="211">
                  <c:v>1.6040517930984799</c:v>
                </c:pt>
                <c:pt idx="212">
                  <c:v>1.60901762303794</c:v>
                </c:pt>
                <c:pt idx="213">
                  <c:v>1.61397885021317</c:v>
                </c:pt>
                <c:pt idx="214">
                  <c:v>1.61893555607509</c:v>
                </c:pt>
                <c:pt idx="215">
                  <c:v>1.62388784075936</c:v>
                </c:pt>
                <c:pt idx="216">
                  <c:v>1.62883582295683</c:v>
                </c:pt>
                <c:pt idx="217">
                  <c:v>1.63377963976327</c:v>
                </c:pt>
                <c:pt idx="218">
                  <c:v>1.63871944650963</c:v>
                </c:pt>
                <c:pt idx="219">
                  <c:v>1.64365541657378</c:v>
                </c:pt>
                <c:pt idx="220">
                  <c:v>1.64858774117513</c:v>
                </c:pt>
                <c:pt idx="221">
                  <c:v>1.65351662915322</c:v>
                </c:pt>
                <c:pt idx="222">
                  <c:v>1.65844230673142</c:v>
                </c:pt>
                <c:pt idx="223">
                  <c:v>1.6633650172671099</c:v>
                </c:pt>
                <c:pt idx="224">
                  <c:v>1.66828502098936</c:v>
                </c:pt>
                <c:pt idx="225">
                  <c:v>1.6732025947253999</c:v>
                </c:pt>
                <c:pt idx="226">
                  <c:v>1.6781180316170099</c:v>
                </c:pt>
                <c:pt idx="227">
                  <c:v>1.6830316408279999</c:v>
                </c:pt>
                <c:pt idx="228">
                  <c:v>1.6879437472438501</c:v>
                </c:pt>
                <c:pt idx="229">
                  <c:v>1.6928546911646001</c:v>
                </c:pt>
                <c:pt idx="230">
                  <c:v>1.6977648279920601</c:v>
                </c:pt>
                <c:pt idx="231">
                  <c:v>1.70267451033704</c:v>
                </c:pt>
                <c:pt idx="232">
                  <c:v>1.70758398068608</c:v>
                </c:pt>
                <c:pt idx="233">
                  <c:v>1.71249343136948</c:v>
                </c:pt>
                <c:pt idx="234">
                  <c:v>1.71740305273914</c:v>
                </c:pt>
                <c:pt idx="235">
                  <c:v>1.72231303327953</c:v>
                </c:pt>
                <c:pt idx="236">
                  <c:v>1.7272235595552901</c:v>
                </c:pt>
                <c:pt idx="237">
                  <c:v>1.73213481616506</c:v>
                </c:pt>
                <c:pt idx="238">
                  <c:v>1.73704698570101</c:v>
                </c:pt>
                <c:pt idx="239">
                  <c:v>1.7419602487138499</c:v>
                </c:pt>
                <c:pt idx="240">
                  <c:v>1.7468747836830101</c:v>
                </c:pt>
                <c:pt idx="241">
                  <c:v>1.7517907669916499</c:v>
                </c:pt>
                <c:pt idx="242">
                  <c:v>1.7567083729061601</c:v>
                </c:pt>
                <c:pt idx="243">
                  <c:v>1.7616277735600301</c:v>
                </c:pt>
                <c:pt idx="244">
                  <c:v>1.7665491389416399</c:v>
                </c:pt>
                <c:pt idx="245">
                  <c:v>1.77147263688582</c:v>
                </c:pt>
                <c:pt idx="246">
                  <c:v>1.77639843306888</c:v>
                </c:pt>
                <c:pt idx="247">
                  <c:v>1.7813266910068899</c:v>
                </c:pt>
                <c:pt idx="248">
                  <c:v>1.78625757205698</c:v>
                </c:pt>
                <c:pt idx="249">
                  <c:v>1.7911912354214401</c:v>
                </c:pt>
                <c:pt idx="250">
                  <c:v>1.7961278381543999</c:v>
                </c:pt>
                <c:pt idx="251">
                  <c:v>1.80106753517095</c:v>
                </c:pt>
                <c:pt idx="252">
                  <c:v>1.80601047925836</c:v>
                </c:pt>
                <c:pt idx="253">
                  <c:v>1.81095682108946</c:v>
                </c:pt>
                <c:pt idx="254">
                  <c:v>1.8159067092377801</c:v>
                </c:pt>
                <c:pt idx="255">
                  <c:v>1.8208602901944499</c:v>
                </c:pt>
                <c:pt idx="256">
                  <c:v>1.8258177083865801</c:v>
                </c:pt>
                <c:pt idx="257">
                  <c:v>1.8307791061971199</c:v>
                </c:pt>
                <c:pt idx="258">
                  <c:v>1.8357446239859501</c:v>
                </c:pt>
                <c:pt idx="259">
                  <c:v>1.8407144001121001</c:v>
                </c:pt>
                <c:pt idx="260">
                  <c:v>1.8456885709570501</c:v>
                </c:pt>
                <c:pt idx="261">
                  <c:v>1.8506672709488801</c:v>
                </c:pt>
                <c:pt idx="262">
                  <c:v>1.8556506325872799</c:v>
                </c:pt>
                <c:pt idx="263">
                  <c:v>1.86063878646921</c:v>
                </c:pt>
                <c:pt idx="264">
                  <c:v>1.86563186131528</c:v>
                </c:pt>
                <c:pt idx="265">
                  <c:v>1.8706299839965601</c:v>
                </c:pt>
                <c:pt idx="266">
                  <c:v>1.87563327956186</c:v>
                </c:pt>
                <c:pt idx="267">
                  <c:v>1.88064187126548</c:v>
                </c:pt>
                <c:pt idx="268">
                  <c:v>1.88565588059515</c:v>
                </c:pt>
                <c:pt idx="269">
                  <c:v>1.8906754273002799</c:v>
                </c:pt>
                <c:pt idx="270">
                  <c:v>1.89570062942035</c:v>
                </c:pt>
                <c:pt idx="271">
                  <c:v>1.90073160331354</c:v>
                </c:pt>
                <c:pt idx="272">
                  <c:v>1.9057684636852501</c:v>
                </c:pt>
                <c:pt idx="273">
                  <c:v>1.91081132361685</c:v>
                </c:pt>
                <c:pt idx="274">
                  <c:v>1.91586029459425</c:v>
                </c:pt>
                <c:pt idx="275">
                  <c:v>1.9209154865365501</c:v>
                </c:pt>
                <c:pt idx="276">
                  <c:v>1.92597700782449</c:v>
                </c:pt>
                <c:pt idx="277">
                  <c:v>1.93104496532884</c:v>
                </c:pt>
                <c:pt idx="278">
                  <c:v>1.9361194644386299</c:v>
                </c:pt>
                <c:pt idx="279">
                  <c:v>1.94120060908918</c:v>
                </c:pt>
                <c:pt idx="280">
                  <c:v>1.9462885017899201</c:v>
                </c:pt>
                <c:pt idx="281">
                  <c:v>1.95138324365196</c:v>
                </c:pt>
                <c:pt idx="282">
                  <c:v>1.95648493441549</c:v>
                </c:pt>
                <c:pt idx="283">
                  <c:v>1.96159367247677</c:v>
                </c:pt>
                <c:pt idx="284">
                  <c:v>1.96670955491497</c:v>
                </c:pt>
                <c:pt idx="285">
                  <c:v>1.9718326775186099</c:v>
                </c:pt>
                <c:pt idx="286">
                  <c:v>1.97696313481171</c:v>
                </c:pt>
                <c:pt idx="287">
                  <c:v>1.9821010200796501</c:v>
                </c:pt>
                <c:pt idx="288">
                  <c:v>1.9872464253945901</c:v>
                </c:pt>
                <c:pt idx="289">
                  <c:v>1.9923994416406801</c:v>
                </c:pt>
                <c:pt idx="290">
                  <c:v>1.9975601585387699</c:v>
                </c:pt>
                <c:pt idx="291">
                  <c:v>2.0027286646708902</c:v>
                </c:pt>
                <c:pt idx="292">
                  <c:v>2.0079050475042202</c:v>
                </c:pt>
                <c:pt idx="293">
                  <c:v>2.01308939341483</c:v>
                </c:pt>
                <c:pt idx="294">
                  <c:v>2.01828178771094</c:v>
                </c:pt>
                <c:pt idx="295">
                  <c:v>2.0234823146558498</c:v>
                </c:pt>
                <c:pt idx="296">
                  <c:v>2.02869105749047</c:v>
                </c:pt>
                <c:pt idx="297">
                  <c:v>2.0339080984554698</c:v>
                </c:pt>
                <c:pt idx="298">
                  <c:v>2.0391335188130699</c:v>
                </c:pt>
                <c:pt idx="299">
                  <c:v>2.0443673988684101</c:v>
                </c:pt>
                <c:pt idx="300">
                  <c:v>2.04960981799056</c:v>
                </c:pt>
                <c:pt idx="301">
                  <c:v>2.0548608546331799</c:v>
                </c:pt>
                <c:pt idx="302">
                  <c:v>2.0601205863547198</c:v>
                </c:pt>
                <c:pt idx="303">
                  <c:v>2.0653890898383298</c:v>
                </c:pt>
                <c:pt idx="304">
                  <c:v>2.07066644091138</c:v>
                </c:pt>
                <c:pt idx="305">
                  <c:v>2.0759527145645502</c:v>
                </c:pt>
                <c:pt idx="306">
                  <c:v>2.0812479849706</c:v>
                </c:pt>
                <c:pt idx="307">
                  <c:v>2.08655232550282</c:v>
                </c:pt>
                <c:pt idx="308">
                  <c:v>2.09186580875304</c:v>
                </c:pt>
                <c:pt idx="309">
                  <c:v>2.0971885065492999</c:v>
                </c:pt>
                <c:pt idx="310">
                  <c:v>2.1025204899732399</c:v>
                </c:pt>
                <c:pt idx="311">
                  <c:v>2.1078618293770499</c:v>
                </c:pt>
                <c:pt idx="312">
                  <c:v>2.1132125944001601</c:v>
                </c:pt>
                <c:pt idx="313">
                  <c:v>2.1185728539855102</c:v>
                </c:pt>
                <c:pt idx="314">
                  <c:v>2.12394267639556</c:v>
                </c:pt>
                <c:pt idx="315">
                  <c:v>2.12932212922796</c:v>
                </c:pt>
                <c:pt idx="316">
                  <c:v>2.13471127943086</c:v>
                </c:pt>
                <c:pt idx="317">
                  <c:v>2.1401101933179301</c:v>
                </c:pt>
                <c:pt idx="318">
                  <c:v>2.1455189365830898</c:v>
                </c:pt>
                <c:pt idx="319">
                  <c:v>2.1509375743148902</c:v>
                </c:pt>
                <c:pt idx="320">
                  <c:v>2.1563661710106201</c:v>
                </c:pt>
                <c:pt idx="321">
                  <c:v>2.1618047905901099</c:v>
                </c:pt>
                <c:pt idx="322">
                  <c:v>2.1672534964092498</c:v>
                </c:pt>
                <c:pt idx="323">
                  <c:v>2.17271235127322</c:v>
                </c:pt>
                <c:pt idx="324">
                  <c:v>2.1781814174494301</c:v>
                </c:pt>
                <c:pt idx="325">
                  <c:v>2.1836607566802302</c:v>
                </c:pt>
                <c:pt idx="326">
                  <c:v>2.1891504301952698</c:v>
                </c:pt>
                <c:pt idx="327">
                  <c:v>2.1946504987236799</c:v>
                </c:pt>
                <c:pt idx="328">
                  <c:v>2.20016102250593</c:v>
                </c:pt>
                <c:pt idx="329">
                  <c:v>2.2056820613055002</c:v>
                </c:pt>
                <c:pt idx="330">
                  <c:v>2.2112136744201898</c:v>
                </c:pt>
                <c:pt idx="331">
                  <c:v>2.2167559206933598</c:v>
                </c:pt>
                <c:pt idx="332">
                  <c:v>2.2223088585247401</c:v>
                </c:pt>
                <c:pt idx="333">
                  <c:v>2.2278725458811399</c:v>
                </c:pt>
                <c:pt idx="334">
                  <c:v>2.2334470403069</c:v>
                </c:pt>
                <c:pt idx="335">
                  <c:v>2.2390323989340599</c:v>
                </c:pt>
                <c:pt idx="336">
                  <c:v>2.2446286784924099</c:v>
                </c:pt>
                <c:pt idx="337">
                  <c:v>2.2502359353192301</c:v>
                </c:pt>
                <c:pt idx="338">
                  <c:v>2.25585422536887</c:v>
                </c:pt>
                <c:pt idx="339">
                  <c:v>2.26148360422214</c:v>
                </c:pt>
                <c:pt idx="340">
                  <c:v>2.2671241270954199</c:v>
                </c:pt>
                <c:pt idx="341">
                  <c:v>2.2727758488497001</c:v>
                </c:pt>
                <c:pt idx="342">
                  <c:v>2.2784388239992999</c:v>
                </c:pt>
                <c:pt idx="343">
                  <c:v>2.2841131067204699</c:v>
                </c:pt>
                <c:pt idx="344">
                  <c:v>2.2897987508598101</c:v>
                </c:pt>
                <c:pt idx="345">
                  <c:v>2.29549580994248</c:v>
                </c:pt>
                <c:pt idx="346">
                  <c:v>2.30120433718024</c:v>
                </c:pt>
                <c:pt idx="347">
                  <c:v>2.30692438547934</c:v>
                </c:pt>
                <c:pt idx="348">
                  <c:v>2.3126560074482199</c:v>
                </c:pt>
                <c:pt idx="349">
                  <c:v>2.3183992554050699</c:v>
                </c:pt>
                <c:pt idx="350">
                  <c:v>2.3241541813851598</c:v>
                </c:pt>
                <c:pt idx="351">
                  <c:v>2.3299208371481499</c:v>
                </c:pt>
                <c:pt idx="352">
                  <c:v>2.3356992741850799</c:v>
                </c:pt>
                <c:pt idx="353">
                  <c:v>2.3414895437253098</c:v>
                </c:pt>
                <c:pt idx="354">
                  <c:v>2.3472916967433499</c:v>
                </c:pt>
                <c:pt idx="355">
                  <c:v>2.3531057839654301</c:v>
                </c:pt>
                <c:pt idx="356">
                  <c:v>2.358931855876</c:v>
                </c:pt>
                <c:pt idx="357">
                  <c:v>2.3647699627241199</c:v>
                </c:pt>
                <c:pt idx="358">
                  <c:v>2.3706201545296399</c:v>
                </c:pt>
                <c:pt idx="359">
                  <c:v>2.3764824810892899</c:v>
                </c:pt>
                <c:pt idx="360">
                  <c:v>2.3823569919827099</c:v>
                </c:pt>
                <c:pt idx="361">
                  <c:v>2.3882437365781799</c:v>
                </c:pt>
                <c:pt idx="362">
                  <c:v>2.3941427640384298</c:v>
                </c:pt>
                <c:pt idx="363">
                  <c:v>2.4000541233261901</c:v>
                </c:pt>
                <c:pt idx="364">
                  <c:v>2.40597786320965</c:v>
                </c:pt>
                <c:pt idx="365">
                  <c:v>2.41191403226789</c:v>
                </c:pt>
                <c:pt idx="366">
                  <c:v>2.4178626788961002</c:v>
                </c:pt>
                <c:pt idx="367">
                  <c:v>2.42382385131069</c:v>
                </c:pt>
                <c:pt idx="368">
                  <c:v>2.4297975975544102</c:v>
                </c:pt>
                <c:pt idx="369">
                  <c:v>2.4357839655012299</c:v>
                </c:pt>
                <c:pt idx="370">
                  <c:v>2.44178300286117</c:v>
                </c:pt>
                <c:pt idx="371">
                  <c:v>2.4477947571850902</c:v>
                </c:pt>
                <c:pt idx="372">
                  <c:v>2.4538192758692801</c:v>
                </c:pt>
                <c:pt idx="373">
                  <c:v>2.45985660616003</c:v>
                </c:pt>
                <c:pt idx="374">
                  <c:v>2.4659067951580802</c:v>
                </c:pt>
                <c:pt idx="375">
                  <c:v>2.47196988982299</c:v>
                </c:pt>
                <c:pt idx="376">
                  <c:v>2.47804593697738</c:v>
                </c:pt>
                <c:pt idx="377">
                  <c:v>2.4841349833112001</c:v>
                </c:pt>
                <c:pt idx="378">
                  <c:v>2.4902370753857301</c:v>
                </c:pt>
                <c:pt idx="379">
                  <c:v>2.4963522596376801</c:v>
                </c:pt>
                <c:pt idx="380">
                  <c:v>2.5024805823831402</c:v>
                </c:pt>
                <c:pt idx="381">
                  <c:v>2.50862208982138</c:v>
                </c:pt>
                <c:pt idx="382">
                  <c:v>2.51477682803869</c:v>
                </c:pt>
                <c:pt idx="383">
                  <c:v>2.5209448430121002</c:v>
                </c:pt>
                <c:pt idx="384">
                  <c:v>2.5271261806129699</c:v>
                </c:pt>
                <c:pt idx="385">
                  <c:v>2.5333208866106101</c:v>
                </c:pt>
                <c:pt idx="386">
                  <c:v>2.5395290066757701</c:v>
                </c:pt>
                <c:pt idx="387">
                  <c:v>2.5457505863840502</c:v>
                </c:pt>
                <c:pt idx="388">
                  <c:v>2.5519856712192701</c:v>
                </c:pt>
                <c:pt idx="389">
                  <c:v>2.5582343065768298</c:v>
                </c:pt>
                <c:pt idx="390">
                  <c:v>2.5644965377668298</c:v>
                </c:pt>
                <c:pt idx="391">
                  <c:v>2.5707724100173501</c:v>
                </c:pt>
                <c:pt idx="392">
                  <c:v>2.5770619684775098</c:v>
                </c:pt>
                <c:pt idx="393">
                  <c:v>2.5833652582205602</c:v>
                </c:pt>
                <c:pt idx="394">
                  <c:v>2.5896823242468199</c:v>
                </c:pt>
                <c:pt idx="395">
                  <c:v>2.5960132114866901</c:v>
                </c:pt>
                <c:pt idx="396">
                  <c:v>2.6023579648034798</c:v>
                </c:pt>
                <c:pt idx="397">
                  <c:v>2.60871662899625</c:v>
                </c:pt>
                <c:pt idx="398">
                  <c:v>2.6150892488026298</c:v>
                </c:pt>
                <c:pt idx="399">
                  <c:v>2.6214758689014799</c:v>
                </c:pt>
                <c:pt idx="400">
                  <c:v>2.6278765339155901</c:v>
                </c:pt>
                <c:pt idx="401">
                  <c:v>2.6342912884143801</c:v>
                </c:pt>
                <c:pt idx="402">
                  <c:v>2.64072017691631</c:v>
                </c:pt>
                <c:pt idx="403">
                  <c:v>2.6471632438916002</c:v>
                </c:pt>
                <c:pt idx="404">
                  <c:v>2.6536205337645802</c:v>
                </c:pt>
                <c:pt idx="405">
                  <c:v>2.6600920909161401</c:v>
                </c:pt>
                <c:pt idx="406">
                  <c:v>2.66657795968624</c:v>
                </c:pt>
                <c:pt idx="407">
                  <c:v>2.6730781843761302</c:v>
                </c:pt>
                <c:pt idx="408">
                  <c:v>2.6795928092506802</c:v>
                </c:pt>
                <c:pt idx="409">
                  <c:v>2.6861218785407499</c:v>
                </c:pt>
                <c:pt idx="410">
                  <c:v>2.69266543644529</c:v>
                </c:pt>
                <c:pt idx="411">
                  <c:v>2.69922352713359</c:v>
                </c:pt>
                <c:pt idx="412">
                  <c:v>2.7057961947474198</c:v>
                </c:pt>
                <c:pt idx="413">
                  <c:v>2.7123834834032099</c:v>
                </c:pt>
                <c:pt idx="414">
                  <c:v>2.7189854371939299</c:v>
                </c:pt>
                <c:pt idx="415">
                  <c:v>2.7256021001913999</c:v>
                </c:pt>
                <c:pt idx="416">
                  <c:v>2.73223351644807</c:v>
                </c:pt>
                <c:pt idx="417">
                  <c:v>2.7388797299990699</c:v>
                </c:pt>
                <c:pt idx="418">
                  <c:v>2.7455407848642199</c:v>
                </c:pt>
                <c:pt idx="419">
                  <c:v>2.7522167250498</c:v>
                </c:pt>
                <c:pt idx="420">
                  <c:v>2.7589075945504802</c:v>
                </c:pt>
                <c:pt idx="421">
                  <c:v>2.7656134373512198</c:v>
                </c:pt>
                <c:pt idx="422">
                  <c:v>2.77233429742898</c:v>
                </c:pt>
                <c:pt idx="423">
                  <c:v>2.7790702187545402</c:v>
                </c:pt>
                <c:pt idx="424">
                  <c:v>2.7858212452942799</c:v>
                </c:pt>
                <c:pt idx="425">
                  <c:v>2.79258742101181</c:v>
                </c:pt>
                <c:pt idx="426">
                  <c:v>2.7993687898697801</c:v>
                </c:pt>
                <c:pt idx="427">
                  <c:v>2.8061653958314898</c:v>
                </c:pt>
                <c:pt idx="428">
                  <c:v>2.81297728286245</c:v>
                </c:pt>
                <c:pt idx="429">
                  <c:v>2.8198044949321299</c:v>
                </c:pt>
                <c:pt idx="430">
                  <c:v>2.82664707601548</c:v>
                </c:pt>
                <c:pt idx="431">
                  <c:v>2.83350507009443</c:v>
                </c:pt>
                <c:pt idx="432">
                  <c:v>2.8403785211595198</c:v>
                </c:pt>
                <c:pt idx="433">
                  <c:v>2.84726747321141</c:v>
                </c:pt>
                <c:pt idx="434">
                  <c:v>2.8541719702622501</c:v>
                </c:pt>
                <c:pt idx="435">
                  <c:v>2.8610920563372702</c:v>
                </c:pt>
                <c:pt idx="436">
                  <c:v>2.86802777547619</c:v>
                </c:pt>
                <c:pt idx="437">
                  <c:v>2.8749791717345801</c:v>
                </c:pt>
                <c:pt idx="438">
                  <c:v>2.8819462891853198</c:v>
                </c:pt>
                <c:pt idx="439">
                  <c:v>2.8889291719200099</c:v>
                </c:pt>
                <c:pt idx="440">
                  <c:v>2.89592786405013</c:v>
                </c:pt>
                <c:pt idx="441">
                  <c:v>2.9029424097086798</c:v>
                </c:pt>
                <c:pt idx="442">
                  <c:v>2.9099728530512401</c:v>
                </c:pt>
                <c:pt idx="443">
                  <c:v>2.9170192382573399</c:v>
                </c:pt>
                <c:pt idx="444">
                  <c:v>2.9240816095318198</c:v>
                </c:pt>
                <c:pt idx="445">
                  <c:v>2.9311600111059799</c:v>
                </c:pt>
                <c:pt idx="446">
                  <c:v>2.9382544872388401</c:v>
                </c:pt>
                <c:pt idx="447">
                  <c:v>2.9453650822184101</c:v>
                </c:pt>
                <c:pt idx="448">
                  <c:v>2.9524918403628799</c:v>
                </c:pt>
                <c:pt idx="449">
                  <c:v>2.9596348060216999</c:v>
                </c:pt>
                <c:pt idx="450">
                  <c:v>2.9667940235769601</c:v>
                </c:pt>
                <c:pt idx="451">
                  <c:v>2.97396953744434</c:v>
                </c:pt>
                <c:pt idx="452">
                  <c:v>2.9811613920743598</c:v>
                </c:pt>
                <c:pt idx="453">
                  <c:v>2.9883696319534501</c:v>
                </c:pt>
                <c:pt idx="454">
                  <c:v>2.9955943016051201</c:v>
                </c:pt>
                <c:pt idx="455">
                  <c:v>3.0028354455909199</c:v>
                </c:pt>
                <c:pt idx="456">
                  <c:v>3.01009310851172</c:v>
                </c:pt>
                <c:pt idx="457">
                  <c:v>3.0173673350085801</c:v>
                </c:pt>
                <c:pt idx="458">
                  <c:v>3.0246581697638502</c:v>
                </c:pt>
                <c:pt idx="459">
                  <c:v>3.03196565750231</c:v>
                </c:pt>
                <c:pt idx="460">
                  <c:v>3.0392898429920101</c:v>
                </c:pt>
                <c:pt idx="461">
                  <c:v>3.0466307710454301</c:v>
                </c:pt>
                <c:pt idx="462">
                  <c:v>3.0539884865204301</c:v>
                </c:pt>
                <c:pt idx="463">
                  <c:v>3.0613630343211602</c:v>
                </c:pt>
                <c:pt idx="464">
                  <c:v>3.0687544593990799</c:v>
                </c:pt>
                <c:pt idx="465">
                  <c:v>3.0761628067540201</c:v>
                </c:pt>
                <c:pt idx="466">
                  <c:v>3.0835881214348899</c:v>
                </c:pt>
                <c:pt idx="467">
                  <c:v>3.0910304485408102</c:v>
                </c:pt>
                <c:pt idx="468">
                  <c:v>3.0984898332220001</c:v>
                </c:pt>
                <c:pt idx="469">
                  <c:v>3.1059663206805701</c:v>
                </c:pt>
                <c:pt idx="470">
                  <c:v>3.1134599561715599</c:v>
                </c:pt>
                <c:pt idx="471">
                  <c:v>3.12097078500378</c:v>
                </c:pt>
                <c:pt idx="472">
                  <c:v>3.1284988525406199</c:v>
                </c:pt>
                <c:pt idx="473">
                  <c:v>3.1360442042009899</c:v>
                </c:pt>
                <c:pt idx="474">
                  <c:v>3.1436068854602501</c:v>
                </c:pt>
                <c:pt idx="475">
                  <c:v>3.1511869418507898</c:v>
                </c:pt>
                <c:pt idx="476">
                  <c:v>3.1587844189632301</c:v>
                </c:pt>
                <c:pt idx="477">
                  <c:v>3.1663993624469202</c:v>
                </c:pt>
                <c:pt idx="478">
                  <c:v>3.1740318180109401</c:v>
                </c:pt>
                <c:pt idx="479">
                  <c:v>3.18168183142489</c:v>
                </c:pt>
                <c:pt idx="480">
                  <c:v>3.1893494485196698</c:v>
                </c:pt>
                <c:pt idx="481">
                  <c:v>3.19703471518817</c:v>
                </c:pt>
                <c:pt idx="482">
                  <c:v>3.2047376773862801</c:v>
                </c:pt>
                <c:pt idx="483">
                  <c:v>3.2124583811334402</c:v>
                </c:pt>
                <c:pt idx="484">
                  <c:v>3.22019687251349</c:v>
                </c:pt>
                <c:pt idx="485">
                  <c:v>3.2279531976755198</c:v>
                </c:pt>
                <c:pt idx="486">
                  <c:v>3.23572740283447</c:v>
                </c:pt>
                <c:pt idx="487">
                  <c:v>3.2435195342718401</c:v>
                </c:pt>
                <c:pt idx="488">
                  <c:v>3.2513296383367298</c:v>
                </c:pt>
                <c:pt idx="489">
                  <c:v>3.2591577614461902</c:v>
                </c:pt>
                <c:pt idx="490">
                  <c:v>3.2670039500861199</c:v>
                </c:pt>
                <c:pt idx="491">
                  <c:v>3.2748682508120299</c:v>
                </c:pt>
                <c:pt idx="492">
                  <c:v>3.2827507102496298</c:v>
                </c:pt>
                <c:pt idx="493">
                  <c:v>3.2906513750955599</c:v>
                </c:pt>
                <c:pt idx="494">
                  <c:v>3.2985702921181601</c:v>
                </c:pt>
                <c:pt idx="495">
                  <c:v>3.30650750815802</c:v>
                </c:pt>
                <c:pt idx="496">
                  <c:v>3.3144630701287698</c:v>
                </c:pt>
                <c:pt idx="497">
                  <c:v>3.32243702501773</c:v>
                </c:pt>
                <c:pt idx="498">
                  <c:v>3.3304294198865101</c:v>
                </c:pt>
                <c:pt idx="499">
                  <c:v>3.3384403018716999</c:v>
                </c:pt>
                <c:pt idx="500">
                  <c:v>3.34646971818567</c:v>
                </c:pt>
                <c:pt idx="501">
                  <c:v>3.3545177161168902</c:v>
                </c:pt>
                <c:pt idx="502">
                  <c:v>3.3625843430309299</c:v>
                </c:pt>
                <c:pt idx="503">
                  <c:v>3.3706696463708901</c:v>
                </c:pt>
                <c:pt idx="504">
                  <c:v>3.3787736736580301</c:v>
                </c:pt>
                <c:pt idx="505">
                  <c:v>3.3868964724924702</c:v>
                </c:pt>
                <c:pt idx="506">
                  <c:v>3.3950380905538502</c:v>
                </c:pt>
                <c:pt idx="507">
                  <c:v>3.40319857560173</c:v>
                </c:pt>
                <c:pt idx="508">
                  <c:v>3.4113779754764799</c:v>
                </c:pt>
                <c:pt idx="509">
                  <c:v>3.4195763380997</c:v>
                </c:pt>
                <c:pt idx="510">
                  <c:v>3.4277937114748198</c:v>
                </c:pt>
                <c:pt idx="511">
                  <c:v>3.43603014368788</c:v>
                </c:pt>
                <c:pt idx="512">
                  <c:v>3.4442856829078599</c:v>
                </c:pt>
                <c:pt idx="513">
                  <c:v>3.4525603773873801</c:v>
                </c:pt>
                <c:pt idx="514">
                  <c:v>3.4608542754634399</c:v>
                </c:pt>
                <c:pt idx="515">
                  <c:v>3.4691674255577301</c:v>
                </c:pt>
                <c:pt idx="516">
                  <c:v>3.4774998761773301</c:v>
                </c:pt>
                <c:pt idx="517">
                  <c:v>3.4858516759153302</c:v>
                </c:pt>
                <c:pt idx="518">
                  <c:v>3.4942228734513101</c:v>
                </c:pt>
                <c:pt idx="519">
                  <c:v>3.5026135175518802</c:v>
                </c:pt>
                <c:pt idx="520">
                  <c:v>3.5110236570713602</c:v>
                </c:pt>
                <c:pt idx="521">
                  <c:v>3.5194533409522402</c:v>
                </c:pt>
                <c:pt idx="522">
                  <c:v>3.5279026182256801</c:v>
                </c:pt>
                <c:pt idx="523">
                  <c:v>3.5363715380122001</c:v>
                </c:pt>
                <c:pt idx="524">
                  <c:v>3.5448601495221501</c:v>
                </c:pt>
                <c:pt idx="525">
                  <c:v>3.5533685020561001</c:v>
                </c:pt>
                <c:pt idx="526">
                  <c:v>3.5618966450057101</c:v>
                </c:pt>
                <c:pt idx="527">
                  <c:v>3.5704446278539299</c:v>
                </c:pt>
                <c:pt idx="528">
                  <c:v>3.5790125001756898</c:v>
                </c:pt>
                <c:pt idx="529">
                  <c:v>3.58760031163846</c:v>
                </c:pt>
                <c:pt idx="530">
                  <c:v>3.5962081120026599</c:v>
                </c:pt>
                <c:pt idx="531">
                  <c:v>3.6048359511221402</c:v>
                </c:pt>
                <c:pt idx="532">
                  <c:v>3.6134838789449799</c:v>
                </c:pt>
                <c:pt idx="533">
                  <c:v>3.6221519455136102</c:v>
                </c:pt>
                <c:pt idx="534">
                  <c:v>3.63084020096561</c:v>
                </c:pt>
                <c:pt idx="535">
                  <c:v>3.63954869553416</c:v>
                </c:pt>
                <c:pt idx="536">
                  <c:v>3.6482774795483599</c:v>
                </c:pt>
                <c:pt idx="537">
                  <c:v>3.65702660343399</c:v>
                </c:pt>
                <c:pt idx="538">
                  <c:v>3.6657961177138501</c:v>
                </c:pt>
                <c:pt idx="539">
                  <c:v>3.67458607300832</c:v>
                </c:pt>
                <c:pt idx="540">
                  <c:v>3.6833965200357501</c:v>
                </c:pt>
                <c:pt idx="541">
                  <c:v>3.69222750961318</c:v>
                </c:pt>
                <c:pt idx="542">
                  <c:v>3.7010790926564598</c:v>
                </c:pt>
                <c:pt idx="543">
                  <c:v>3.70995132018114</c:v>
                </c:pt>
                <c:pt idx="544">
                  <c:v>3.7188442433027098</c:v>
                </c:pt>
                <c:pt idx="545">
                  <c:v>3.7277579132370202</c:v>
                </c:pt>
                <c:pt idx="546">
                  <c:v>3.73669238130105</c:v>
                </c:pt>
                <c:pt idx="547">
                  <c:v>3.74564769891311</c:v>
                </c:pt>
                <c:pt idx="548">
                  <c:v>3.75462391759336</c:v>
                </c:pt>
                <c:pt idx="549">
                  <c:v>3.7636210889644599</c:v>
                </c:pt>
                <c:pt idx="550">
                  <c:v>3.7726392647518301</c:v>
                </c:pt>
                <c:pt idx="551">
                  <c:v>3.7816784967841399</c:v>
                </c:pt>
                <c:pt idx="552">
                  <c:v>3.790738836994</c:v>
                </c:pt>
                <c:pt idx="553">
                  <c:v>3.7998203374181498</c:v>
                </c:pt>
                <c:pt idx="554">
                  <c:v>3.8089230501979698</c:v>
                </c:pt>
                <c:pt idx="555">
                  <c:v>3.8180470275801399</c:v>
                </c:pt>
                <c:pt idx="556">
                  <c:v>3.8271923219169399</c:v>
                </c:pt>
                <c:pt idx="557">
                  <c:v>3.8363589856665001</c:v>
                </c:pt>
                <c:pt idx="558">
                  <c:v>3.8455470713938</c:v>
                </c:pt>
                <c:pt idx="559">
                  <c:v>3.8547566317706199</c:v>
                </c:pt>
                <c:pt idx="560">
                  <c:v>3.8639877195761398</c:v>
                </c:pt>
                <c:pt idx="561">
                  <c:v>3.8732403876975599</c:v>
                </c:pt>
                <c:pt idx="562">
                  <c:v>3.8825146891303199</c:v>
                </c:pt>
                <c:pt idx="563">
                  <c:v>3.8918106769785501</c:v>
                </c:pt>
                <c:pt idx="564">
                  <c:v>3.9011284044558101</c:v>
                </c:pt>
                <c:pt idx="565">
                  <c:v>3.9104679248852099</c:v>
                </c:pt>
                <c:pt idx="566">
                  <c:v>3.9198292916998301</c:v>
                </c:pt>
                <c:pt idx="567">
                  <c:v>3.9292125584436199</c:v>
                </c:pt>
                <c:pt idx="568">
                  <c:v>3.93861777877119</c:v>
                </c:pt>
                <c:pt idx="569">
                  <c:v>3.9480450064486901</c:v>
                </c:pt>
                <c:pt idx="570">
                  <c:v>3.95749429535429</c:v>
                </c:pt>
                <c:pt idx="571">
                  <c:v>3.9669656994781799</c:v>
                </c:pt>
                <c:pt idx="572">
                  <c:v>3.97645927292344</c:v>
                </c:pt>
                <c:pt idx="573">
                  <c:v>3.9859750699063801</c:v>
                </c:pt>
                <c:pt idx="574">
                  <c:v>3.9955131447566701</c:v>
                </c:pt>
                <c:pt idx="575">
                  <c:v>4.0050735519181702</c:v>
                </c:pt>
                <c:pt idx="576">
                  <c:v>4.0146563459492697</c:v>
                </c:pt>
                <c:pt idx="577">
                  <c:v>4.0242615815230698</c:v>
                </c:pt>
                <c:pt idx="578">
                  <c:v>4.0338893134279701</c:v>
                </c:pt>
                <c:pt idx="579">
                  <c:v>4.0435395965683103</c:v>
                </c:pt>
                <c:pt idx="580">
                  <c:v>4.0532124859643899</c:v>
                </c:pt>
                <c:pt idx="581">
                  <c:v>4.06290803675319</c:v>
                </c:pt>
                <c:pt idx="582">
                  <c:v>4.0726263041887103</c:v>
                </c:pt>
                <c:pt idx="583">
                  <c:v>4.0823673436422903</c:v>
                </c:pt>
                <c:pt idx="584">
                  <c:v>4.0921312106032497</c:v>
                </c:pt>
                <c:pt idx="585">
                  <c:v>4.1019179606791196</c:v>
                </c:pt>
                <c:pt idx="586">
                  <c:v>4.1117276495960597</c:v>
                </c:pt>
                <c:pt idx="587">
                  <c:v>4.1215603331994801</c:v>
                </c:pt>
                <c:pt idx="588">
                  <c:v>4.1314160674542801</c:v>
                </c:pt>
                <c:pt idx="589">
                  <c:v>4.1412949084451798</c:v>
                </c:pt>
                <c:pt idx="590">
                  <c:v>4.1511969123774097</c:v>
                </c:pt>
                <c:pt idx="591">
                  <c:v>4.1611221355770001</c:v>
                </c:pt>
                <c:pt idx="592">
                  <c:v>4.1710706344910502</c:v>
                </c:pt>
                <c:pt idx="593">
                  <c:v>4.1810424656884102</c:v>
                </c:pt>
                <c:pt idx="594">
                  <c:v>4.1910376858599099</c:v>
                </c:pt>
                <c:pt idx="595">
                  <c:v>4.2010563518186901</c:v>
                </c:pt>
                <c:pt idx="596">
                  <c:v>4.2110985205009701</c:v>
                </c:pt>
                <c:pt idx="597">
                  <c:v>4.2211642489661703</c:v>
                </c:pt>
                <c:pt idx="598">
                  <c:v>4.2312535943972103</c:v>
                </c:pt>
                <c:pt idx="599">
                  <c:v>4.2413666141014099</c:v>
                </c:pt>
                <c:pt idx="600">
                  <c:v>4.2515033655103203</c:v>
                </c:pt>
                <c:pt idx="601">
                  <c:v>4.2616639061804999</c:v>
                </c:pt>
                <c:pt idx="602">
                  <c:v>4.2718482937939601</c:v>
                </c:pt>
                <c:pt idx="603">
                  <c:v>4.2820565861582001</c:v>
                </c:pt>
                <c:pt idx="604">
                  <c:v>4.2922888412070099</c:v>
                </c:pt>
                <c:pt idx="605">
                  <c:v>4.30254511700082</c:v>
                </c:pt>
                <c:pt idx="606">
                  <c:v>4.31282547172676</c:v>
                </c:pt>
                <c:pt idx="607">
                  <c:v>4.32312996369952</c:v>
                </c:pt>
                <c:pt idx="608">
                  <c:v>4.33345865136162</c:v>
                </c:pt>
                <c:pt idx="609">
                  <c:v>4.3438115932835304</c:v>
                </c:pt>
                <c:pt idx="610">
                  <c:v>4.3541888481644602</c:v>
                </c:pt>
                <c:pt idx="611">
                  <c:v>4.3645904748327</c:v>
                </c:pt>
                <c:pt idx="612">
                  <c:v>4.3750165322457297</c:v>
                </c:pt>
                <c:pt idx="613">
                  <c:v>4.3854670794909403</c:v>
                </c:pt>
                <c:pt idx="614">
                  <c:v>4.3959421757860602</c:v>
                </c:pt>
                <c:pt idx="615">
                  <c:v>4.4064418804791901</c:v>
                </c:pt>
                <c:pt idx="616">
                  <c:v>4.4169662530495897</c:v>
                </c:pt>
                <c:pt idx="617">
                  <c:v>4.42751535310809</c:v>
                </c:pt>
                <c:pt idx="618">
                  <c:v>4.4380892403970202</c:v>
                </c:pt>
                <c:pt idx="619">
                  <c:v>4.4486879747912704</c:v>
                </c:pt>
                <c:pt idx="620">
                  <c:v>4.4593116162982298</c:v>
                </c:pt>
                <c:pt idx="621">
                  <c:v>4.46996022505824</c:v>
                </c:pt>
                <c:pt idx="622">
                  <c:v>4.4806338613453596</c:v>
                </c:pt>
                <c:pt idx="623">
                  <c:v>4.4913325855673101</c:v>
                </c:pt>
                <c:pt idx="624">
                  <c:v>4.5020564582660496</c:v>
                </c:pt>
                <c:pt idx="625">
                  <c:v>4.5128055401183902</c:v>
                </c:pt>
                <c:pt idx="626">
                  <c:v>4.5235798919360697</c:v>
                </c:pt>
                <c:pt idx="627">
                  <c:v>4.5343795746661897</c:v>
                </c:pt>
                <c:pt idx="628">
                  <c:v>4.5452046493920299</c:v>
                </c:pt>
                <c:pt idx="629">
                  <c:v>4.5560551773329996</c:v>
                </c:pt>
                <c:pt idx="630">
                  <c:v>4.5669312198450802</c:v>
                </c:pt>
                <c:pt idx="631">
                  <c:v>4.5778328384215499</c:v>
                </c:pt>
                <c:pt idx="632">
                  <c:v>4.58876009469311</c:v>
                </c:pt>
                <c:pt idx="633">
                  <c:v>4.59971305042819</c:v>
                </c:pt>
                <c:pt idx="634">
                  <c:v>4.6106917675338099</c:v>
                </c:pt>
                <c:pt idx="635">
                  <c:v>4.6216963080555598</c:v>
                </c:pt>
                <c:pt idx="636">
                  <c:v>4.63272673417804</c:v>
                </c:pt>
                <c:pt idx="637">
                  <c:v>4.6437831082255396</c:v>
                </c:pt>
                <c:pt idx="638">
                  <c:v>4.6548654926622204</c:v>
                </c:pt>
                <c:pt idx="639">
                  <c:v>4.6659739500924404</c:v>
                </c:pt>
                <c:pt idx="640">
                  <c:v>4.67710854326155</c:v>
                </c:pt>
                <c:pt idx="641">
                  <c:v>4.6882693350557298</c:v>
                </c:pt>
                <c:pt idx="642">
                  <c:v>4.6994563885028704</c:v>
                </c:pt>
                <c:pt idx="643">
                  <c:v>4.7106697667728499</c:v>
                </c:pt>
                <c:pt idx="644">
                  <c:v>4.72190953317783</c:v>
                </c:pt>
                <c:pt idx="645">
                  <c:v>4.7331757511726202</c:v>
                </c:pt>
                <c:pt idx="646">
                  <c:v>4.7444684843553402</c:v>
                </c:pt>
                <c:pt idx="647">
                  <c:v>4.7557877964676702</c:v>
                </c:pt>
                <c:pt idx="648">
                  <c:v>4.7671337513951499</c:v>
                </c:pt>
                <c:pt idx="649">
                  <c:v>4.7785064131679196</c:v>
                </c:pt>
                <c:pt idx="650">
                  <c:v>4.7899058459605701</c:v>
                </c:pt>
                <c:pt idx="651">
                  <c:v>4.8013321140931504</c:v>
                </c:pt>
                <c:pt idx="652">
                  <c:v>4.8127852820312196</c:v>
                </c:pt>
                <c:pt idx="653">
                  <c:v>4.8242654143863302</c:v>
                </c:pt>
                <c:pt idx="654">
                  <c:v>4.8357725759164296</c:v>
                </c:pt>
                <c:pt idx="655">
                  <c:v>4.84730683152645</c:v>
                </c:pt>
                <c:pt idx="656">
                  <c:v>4.8588682462683197</c:v>
                </c:pt>
                <c:pt idx="657">
                  <c:v>4.8704568853416204</c:v>
                </c:pt>
                <c:pt idx="658">
                  <c:v>4.8820728140940899</c:v>
                </c:pt>
                <c:pt idx="659">
                  <c:v>4.8937160980220096</c:v>
                </c:pt>
                <c:pt idx="660">
                  <c:v>4.9053868027703897</c:v>
                </c:pt>
                <c:pt idx="661">
                  <c:v>4.9170849941334698</c:v>
                </c:pt>
                <c:pt idx="662">
                  <c:v>4.9288107380551498</c:v>
                </c:pt>
                <c:pt idx="663">
                  <c:v>4.9405641006295697</c:v>
                </c:pt>
                <c:pt idx="664">
                  <c:v>4.9523451481012604</c:v>
                </c:pt>
                <c:pt idx="665">
                  <c:v>4.9641539468657401</c:v>
                </c:pt>
                <c:pt idx="666">
                  <c:v>4.97599056346984</c:v>
                </c:pt>
                <c:pt idx="667">
                  <c:v>4.9878550646121402</c:v>
                </c:pt>
                <c:pt idx="668">
                  <c:v>4.99974751714322</c:v>
                </c:pt>
                <c:pt idx="669">
                  <c:v>5.0116679880663497</c:v>
                </c:pt>
                <c:pt idx="670">
                  <c:v>5.0236165445377399</c:v>
                </c:pt>
                <c:pt idx="671">
                  <c:v>5.0355932538670096</c:v>
                </c:pt>
                <c:pt idx="672">
                  <c:v>5.0475981835177199</c:v>
                </c:pt>
                <c:pt idx="673">
                  <c:v>5.0596314011073096</c:v>
                </c:pt>
                <c:pt idx="674">
                  <c:v>5.0716929744081298</c:v>
                </c:pt>
                <c:pt idx="675">
                  <c:v>5.0837829713473397</c:v>
                </c:pt>
                <c:pt idx="676">
                  <c:v>5.0959014600078998</c:v>
                </c:pt>
                <c:pt idx="677">
                  <c:v>5.1080485086282703</c:v>
                </c:pt>
                <c:pt idx="678">
                  <c:v>5.1202241856035799</c:v>
                </c:pt>
                <c:pt idx="679">
                  <c:v>5.1324285594852901</c:v>
                </c:pt>
                <c:pt idx="680">
                  <c:v>5.1446616989820297</c:v>
                </c:pt>
                <c:pt idx="681">
                  <c:v>5.1569236729603301</c:v>
                </c:pt>
                <c:pt idx="682">
                  <c:v>5.1692145504444396</c:v>
                </c:pt>
                <c:pt idx="683">
                  <c:v>5.1815344006169699</c:v>
                </c:pt>
                <c:pt idx="684">
                  <c:v>5.1938832928192999</c:v>
                </c:pt>
                <c:pt idx="685">
                  <c:v>5.2062612965522099</c:v>
                </c:pt>
                <c:pt idx="686">
                  <c:v>5.2186684814758202</c:v>
                </c:pt>
                <c:pt idx="687">
                  <c:v>5.2311049174106499</c:v>
                </c:pt>
                <c:pt idx="688">
                  <c:v>5.2435706743374597</c:v>
                </c:pt>
                <c:pt idx="689">
                  <c:v>5.2560658223980603</c:v>
                </c:pt>
                <c:pt idx="690">
                  <c:v>5.2685904318956496</c:v>
                </c:pt>
                <c:pt idx="691">
                  <c:v>5.2811445732948696</c:v>
                </c:pt>
                <c:pt idx="692">
                  <c:v>5.2937283172226701</c:v>
                </c:pt>
                <c:pt idx="693">
                  <c:v>5.3063417344687798</c:v>
                </c:pt>
                <c:pt idx="694">
                  <c:v>5.3189848959859596</c:v>
                </c:pt>
                <c:pt idx="695">
                  <c:v>5.3316578728901103</c:v>
                </c:pt>
                <c:pt idx="696">
                  <c:v>5.34436073646122</c:v>
                </c:pt>
                <c:pt idx="697">
                  <c:v>5.35709355814351</c:v>
                </c:pt>
                <c:pt idx="698">
                  <c:v>5.3698564095460304</c:v>
                </c:pt>
                <c:pt idx="699">
                  <c:v>5.3826493624427698</c:v>
                </c:pt>
                <c:pt idx="700">
                  <c:v>5.3954724887736596</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0.85534258461401302</c:v>
                </c:pt>
                <c:pt idx="1">
                  <c:v>0.85697851082443</c:v>
                </c:pt>
                <c:pt idx="2">
                  <c:v>0.85861762753209403</c:v>
                </c:pt>
                <c:pt idx="3">
                  <c:v>0.86025994413235296</c:v>
                </c:pt>
                <c:pt idx="4">
                  <c:v>0.86190547032077303</c:v>
                </c:pt>
                <c:pt idx="5">
                  <c:v>0.86355428577336502</c:v>
                </c:pt>
                <c:pt idx="6">
                  <c:v>0.86520667594980405</c:v>
                </c:pt>
                <c:pt idx="7">
                  <c:v>0.86686296586454503</c:v>
                </c:pt>
                <c:pt idx="8">
                  <c:v>0.86852348281914005</c:v>
                </c:pt>
                <c:pt idx="9">
                  <c:v>0.87018855640192405</c:v>
                </c:pt>
                <c:pt idx="10">
                  <c:v>0.87185851848842499</c:v>
                </c:pt>
                <c:pt idx="11">
                  <c:v>0.87353370324248303</c:v>
                </c:pt>
                <c:pt idx="12">
                  <c:v>0.87521444711806895</c:v>
                </c:pt>
                <c:pt idx="13">
                  <c:v>0.87690108886177098</c:v>
                </c:pt>
                <c:pt idx="14">
                  <c:v>0.87859396951593605</c:v>
                </c:pt>
                <c:pt idx="15">
                  <c:v>0.88029343242244096</c:v>
                </c:pt>
                <c:pt idx="16">
                  <c:v>0.88199982322706505</c:v>
                </c:pt>
                <c:pt idx="17">
                  <c:v>0.88371348988443998</c:v>
                </c:pt>
                <c:pt idx="18">
                  <c:v>0.88543478266355102</c:v>
                </c:pt>
                <c:pt idx="19">
                  <c:v>0.887164054153739</c:v>
                </c:pt>
                <c:pt idx="20">
                  <c:v>0.88890165927119802</c:v>
                </c:pt>
                <c:pt idx="21">
                  <c:v>0.89064795526589902</c:v>
                </c:pt>
                <c:pt idx="22">
                  <c:v>0.89240330172892202</c:v>
                </c:pt>
                <c:pt idx="23">
                  <c:v>0.89416806060013898</c:v>
                </c:pt>
                <c:pt idx="24">
                  <c:v>0.89594259617620597</c:v>
                </c:pt>
                <c:pt idx="25">
                  <c:v>0.89772727511881001</c:v>
                </c:pt>
                <c:pt idx="26">
                  <c:v>0.89952246646311496</c:v>
                </c:pt>
                <c:pt idx="27">
                  <c:v>0.90132854162634801</c:v>
                </c:pt>
                <c:pt idx="28">
                  <c:v>0.90314587441646299</c:v>
                </c:pt>
                <c:pt idx="29">
                  <c:v>0.90497484104080295</c:v>
                </c:pt>
                <c:pt idx="30">
                  <c:v>0.90681582011470396</c:v>
                </c:pt>
                <c:pt idx="31">
                  <c:v>0.90866919266993795</c:v>
                </c:pt>
                <c:pt idx="32">
                  <c:v>0.91053534216292797</c:v>
                </c:pt>
                <c:pt idx="33">
                  <c:v>0.91241465448262504</c:v>
                </c:pt>
                <c:pt idx="34">
                  <c:v>0.91430751795796295</c:v>
                </c:pt>
                <c:pt idx="35">
                  <c:v>0.91621432336477004</c:v>
                </c:pt>
                <c:pt idx="36">
                  <c:v>0.91813546393202805</c:v>
                </c:pt>
                <c:pt idx="37">
                  <c:v>0.92007133534735397</c:v>
                </c:pt>
                <c:pt idx="38">
                  <c:v>0.92202233576156201</c:v>
                </c:pt>
                <c:pt idx="39">
                  <c:v>0.92398886579217898</c:v>
                </c:pt>
                <c:pt idx="40">
                  <c:v>0.92597132852573705</c:v>
                </c:pt>
                <c:pt idx="41">
                  <c:v>0.92797012951869295</c:v>
                </c:pt>
                <c:pt idx="42">
                  <c:v>0.92998567679677901</c:v>
                </c:pt>
                <c:pt idx="43">
                  <c:v>0.93201838085261401</c:v>
                </c:pt>
                <c:pt idx="44">
                  <c:v>0.93406865464133804</c:v>
                </c:pt>
                <c:pt idx="45">
                  <c:v>0.93613691357407103</c:v>
                </c:pt>
                <c:pt idx="46">
                  <c:v>0.93822357550893898</c:v>
                </c:pt>
                <c:pt idx="47">
                  <c:v>0.94032906073941402</c:v>
                </c:pt>
                <c:pt idx="48">
                  <c:v>0.94245379197968604</c:v>
                </c:pt>
                <c:pt idx="49">
                  <c:v>0.94459819434676595</c:v>
                </c:pt>
                <c:pt idx="50">
                  <c:v>0.94676269533898705</c:v>
                </c:pt>
                <c:pt idx="51">
                  <c:v>0.948947724810566</c:v>
                </c:pt>
                <c:pt idx="52">
                  <c:v>0.95115371494183598</c:v>
                </c:pt>
                <c:pt idx="53">
                  <c:v>0.95338110020474498</c:v>
                </c:pt>
                <c:pt idx="54">
                  <c:v>0.95563031732317605</c:v>
                </c:pt>
                <c:pt idx="55">
                  <c:v>0.95790180522762003</c:v>
                </c:pt>
                <c:pt idx="56">
                  <c:v>0.96019600500368196</c:v>
                </c:pt>
                <c:pt idx="57">
                  <c:v>0.96251335983386299</c:v>
                </c:pt>
                <c:pt idx="58">
                  <c:v>0.96485431493201901</c:v>
                </c:pt>
                <c:pt idx="59">
                  <c:v>0.96721931746985301</c:v>
                </c:pt>
                <c:pt idx="60">
                  <c:v>0.96960881649472797</c:v>
                </c:pt>
                <c:pt idx="61">
                  <c:v>0.97202326283804497</c:v>
                </c:pt>
                <c:pt idx="62">
                  <c:v>0.97446310901336797</c:v>
                </c:pt>
                <c:pt idx="63">
                  <c:v>0.97692880910339197</c:v>
                </c:pt>
                <c:pt idx="64">
                  <c:v>0.97942081863480301</c:v>
                </c:pt>
                <c:pt idx="65">
                  <c:v>0.98193959443997403</c:v>
                </c:pt>
                <c:pt idx="66">
                  <c:v>0.98448559450435802</c:v>
                </c:pt>
                <c:pt idx="67">
                  <c:v>0.987059277798361</c:v>
                </c:pt>
                <c:pt idx="68">
                  <c:v>0.98966110409234098</c:v>
                </c:pt>
                <c:pt idx="69">
                  <c:v>0.99229153375329304</c:v>
                </c:pt>
                <c:pt idx="70">
                  <c:v>0.994951027521631</c:v>
                </c:pt>
                <c:pt idx="71">
                  <c:v>0.99764004626637204</c:v>
                </c:pt>
                <c:pt idx="72">
                  <c:v>1.0010045294218399</c:v>
                </c:pt>
                <c:pt idx="73">
                  <c:v>1.00864934025207</c:v>
                </c:pt>
                <c:pt idx="74">
                  <c:v>1.0162955808196199</c:v>
                </c:pt>
                <c:pt idx="75">
                  <c:v>1.0239428572058</c:v>
                </c:pt>
                <c:pt idx="76">
                  <c:v>1.03159078401249</c:v>
                </c:pt>
                <c:pt idx="77">
                  <c:v>1.03923898458595</c:v>
                </c:pt>
                <c:pt idx="78">
                  <c:v>1.04688709123966</c:v>
                </c:pt>
                <c:pt idx="79">
                  <c:v>1.0545347454760901</c:v>
                </c:pt>
                <c:pt idx="80">
                  <c:v>1.06218159820756</c:v>
                </c:pt>
                <c:pt idx="81">
                  <c:v>1.06982730997603</c:v>
                </c:pt>
                <c:pt idx="82">
                  <c:v>1.0774715511717601</c:v>
                </c:pt>
                <c:pt idx="83">
                  <c:v>1.08511400225099</c:v>
                </c:pt>
                <c:pt idx="84">
                  <c:v>1.0927543539524001</c:v>
                </c:pt>
                <c:pt idx="85">
                  <c:v>1.1003923075125499</c:v>
                </c:pt>
                <c:pt idx="86">
                  <c:v>1.1080275748799999</c:v>
                </c:pt>
                <c:pt idx="87">
                  <c:v>1.11565987892837</c:v>
                </c:pt>
                <c:pt idx="88">
                  <c:v>1.1232889536680699</c:v>
                </c:pt>
                <c:pt idx="89">
                  <c:v>1.13091454445684</c:v>
                </c:pt>
                <c:pt idx="90">
                  <c:v>1.13853640820896</c:v>
                </c:pt>
                <c:pt idx="91">
                  <c:v>1.1461543136030801</c:v>
                </c:pt>
                <c:pt idx="92">
                  <c:v>1.1537680412888001</c:v>
                </c:pt>
                <c:pt idx="93">
                  <c:v>1.1613773840917101</c:v>
                </c:pt>
                <c:pt idx="94">
                  <c:v>1.1689821472170301</c:v>
                </c:pt>
                <c:pt idx="95">
                  <c:v>1.17658214845172</c:v>
                </c:pt>
                <c:pt idx="96">
                  <c:v>1.1841772183650301</c:v>
                </c:pt>
                <c:pt idx="97">
                  <c:v>1.19176720050744</c:v>
                </c:pt>
                <c:pt idx="98">
                  <c:v>1.1993519516078599</c:v>
                </c:pt>
                <c:pt idx="99">
                  <c:v>1.2069313417691401</c:v>
                </c:pt>
                <c:pt idx="100">
                  <c:v>1.2145052546616799</c:v>
                </c:pt>
                <c:pt idx="101">
                  <c:v>1.2220735877151701</c:v>
                </c:pt>
                <c:pt idx="102">
                  <c:v>1.22963625230828</c:v>
                </c:pt>
                <c:pt idx="103">
                  <c:v>1.23719317395631</c:v>
                </c:pt>
                <c:pt idx="104">
                  <c:v>1.2447442924965999</c:v>
                </c:pt>
                <c:pt idx="105">
                  <c:v>1.25228956227157</c:v>
                </c:pt>
                <c:pt idx="106">
                  <c:v>1.2598289523094199</c:v>
                </c:pt>
                <c:pt idx="107">
                  <c:v>1.26736244650215</c:v>
                </c:pt>
                <c:pt idx="108">
                  <c:v>1.27489004378098</c:v>
                </c:pt>
                <c:pt idx="109">
                  <c:v>1.2824117582887999</c:v>
                </c:pt>
                <c:pt idx="110">
                  <c:v>1.2899276195496101</c:v>
                </c:pt>
                <c:pt idx="111">
                  <c:v>1.2974376726348</c:v>
                </c:pt>
                <c:pt idx="112">
                  <c:v>1.3049419783260101</c:v>
                </c:pt>
                <c:pt idx="113">
                  <c:v>1.31244061327433</c:v>
                </c:pt>
                <c:pt idx="114">
                  <c:v>1.31993367015578</c:v>
                </c:pt>
                <c:pt idx="115">
                  <c:v>1.3274212578227</c:v>
                </c:pt>
                <c:pt idx="116">
                  <c:v>1.3349035014508299</c:v>
                </c:pt>
                <c:pt idx="117">
                  <c:v>1.3423805426819</c:v>
                </c:pt>
                <c:pt idx="118">
                  <c:v>1.3498525397613399</c:v>
                </c:pt>
                <c:pt idx="119">
                  <c:v>1.35731966767092</c:v>
                </c:pt>
                <c:pt idx="120">
                  <c:v>1.3647821182559401</c:v>
                </c:pt>
                <c:pt idx="121">
                  <c:v>1.3722401003467</c:v>
                </c:pt>
                <c:pt idx="122">
                  <c:v>1.3796938398738401</c:v>
                </c:pt>
                <c:pt idx="123">
                  <c:v>1.38714357997731</c:v>
                </c:pt>
                <c:pt idx="124">
                  <c:v>1.3945895811084299</c:v>
                </c:pt>
                <c:pt idx="125">
                  <c:v>1.4020321211248099</c:v>
                </c:pt>
                <c:pt idx="126">
                  <c:v>1.40947149537758</c:v>
                </c:pt>
                <c:pt idx="127">
                  <c:v>1.4169080167906001</c:v>
                </c:pt>
                <c:pt idx="128">
                  <c:v>1.4243420159311899</c:v>
                </c:pt>
                <c:pt idx="129">
                  <c:v>1.4317738410718299</c:v>
                </c:pt>
                <c:pt idx="130">
                  <c:v>1.43920385824246</c:v>
                </c:pt>
                <c:pt idx="131">
                  <c:v>1.4466324512728701</c:v>
                </c:pt>
                <c:pt idx="132">
                  <c:v>1.4540600218245601</c:v>
                </c:pt>
                <c:pt idx="133">
                  <c:v>1.46148698941171</c:v>
                </c:pt>
                <c:pt idx="134">
                  <c:v>1.4689137914105901</c:v>
                </c:pt>
                <c:pt idx="135">
                  <c:v>1.47634088305694</c:v>
                </c:pt>
                <c:pt idx="136">
                  <c:v>1.48376873743073</c:v>
                </c:pt>
                <c:pt idx="137">
                  <c:v>1.4911978454277299</c:v>
                </c:pt>
                <c:pt idx="138">
                  <c:v>1.4986287157172999</c:v>
                </c:pt>
                <c:pt idx="139">
                  <c:v>1.50606187468595</c:v>
                </c:pt>
                <c:pt idx="140">
                  <c:v>1.51349786636584</c:v>
                </c:pt>
                <c:pt idx="141">
                  <c:v>1.5209372523478999</c:v>
                </c:pt>
                <c:pt idx="142">
                  <c:v>1.5283806116788199</c:v>
                </c:pt>
                <c:pt idx="143">
                  <c:v>1.53582854074147</c:v>
                </c:pt>
                <c:pt idx="144">
                  <c:v>1.54328165311798</c:v>
                </c:pt>
                <c:pt idx="145">
                  <c:v>1.55074057943526</c:v>
                </c:pt>
                <c:pt idx="146">
                  <c:v>1.5582059671920601</c:v>
                </c:pt>
                <c:pt idx="147">
                  <c:v>1.56567848056735</c:v>
                </c:pt>
                <c:pt idx="148">
                  <c:v>1.5731588002093599</c:v>
                </c:pt>
                <c:pt idx="149">
                  <c:v>1.58064762300492</c:v>
                </c:pt>
                <c:pt idx="150">
                  <c:v>1.5881456618286001</c:v>
                </c:pt>
                <c:pt idx="151">
                  <c:v>1.59565364527127</c:v>
                </c:pt>
                <c:pt idx="152">
                  <c:v>1.6031723173478301</c:v>
                </c:pt>
                <c:pt idx="153">
                  <c:v>1.61070243718364</c:v>
                </c:pt>
                <c:pt idx="154">
                  <c:v>1.61824477867957</c:v>
                </c:pt>
                <c:pt idx="155">
                  <c:v>1.6258001301553699</c:v>
                </c:pt>
                <c:pt idx="156">
                  <c:v>1.6333692939712201</c:v>
                </c:pt>
                <c:pt idx="157">
                  <c:v>1.6409530861274899</c:v>
                </c:pt>
                <c:pt idx="158">
                  <c:v>1.64855233584259</c:v>
                </c:pt>
                <c:pt idx="159">
                  <c:v>1.6561678851091099</c:v>
                </c:pt>
                <c:pt idx="160">
                  <c:v>1.66380058822827</c:v>
                </c:pt>
                <c:pt idx="161">
                  <c:v>1.67145131132304</c:v>
                </c:pt>
                <c:pt idx="162">
                  <c:v>1.6791209318301601</c:v>
                </c:pt>
                <c:pt idx="163">
                  <c:v>1.68681033797154</c:v>
                </c:pt>
                <c:pt idx="164">
                  <c:v>1.69452042820547</c:v>
                </c:pt>
                <c:pt idx="165">
                  <c:v>1.7022521106583</c:v>
                </c:pt>
                <c:pt idx="166">
                  <c:v>1.71000630253727</c:v>
                </c:pt>
                <c:pt idx="167">
                  <c:v>1.71778392952517</c:v>
                </c:pt>
                <c:pt idx="168">
                  <c:v>1.72558592515793</c:v>
                </c:pt>
                <c:pt idx="169">
                  <c:v>1.73341323018589</c:v>
                </c:pt>
                <c:pt idx="170">
                  <c:v>1.7412667919199101</c:v>
                </c:pt>
                <c:pt idx="171">
                  <c:v>1.74914756356359</c:v>
                </c:pt>
                <c:pt idx="172">
                  <c:v>1.75705650353266</c:v>
                </c:pt>
                <c:pt idx="173">
                  <c:v>1.76499457476303</c:v>
                </c:pt>
                <c:pt idx="174">
                  <c:v>1.77296274400885</c:v>
                </c:pt>
                <c:pt idx="175">
                  <c:v>1.78096198113212</c:v>
                </c:pt>
                <c:pt idx="176">
                  <c:v>1.78899325838545</c:v>
                </c:pt>
                <c:pt idx="177">
                  <c:v>1.7970575496894801</c:v>
                </c:pt>
                <c:pt idx="178">
                  <c:v>1.80515582990682</c:v>
                </c:pt>
                <c:pt idx="179">
                  <c:v>1.8132890741141801</c:v>
                </c:pt>
                <c:pt idx="180">
                  <c:v>1.8214582568744599</c:v>
                </c:pt>
                <c:pt idx="181">
                  <c:v>1.8296643515106701</c:v>
                </c:pt>
                <c:pt idx="182">
                  <c:v>1.83790832938343</c:v>
                </c:pt>
                <c:pt idx="183">
                  <c:v>1.8461911591741</c:v>
                </c:pt>
                <c:pt idx="184">
                  <c:v>1.85451380617516</c:v>
                </c:pt>
                <c:pt idx="185">
                  <c:v>1.8628772315898301</c:v>
                </c:pt>
                <c:pt idx="186">
                  <c:v>1.8712823918427699</c:v>
                </c:pt>
                <c:pt idx="187">
                  <c:v>1.8797302379035901</c:v>
                </c:pt>
                <c:pt idx="188">
                  <c:v>1.88822171462493</c:v>
                </c:pt>
                <c:pt idx="189">
                  <c:v>1.8967577600969401</c:v>
                </c:pt>
                <c:pt idx="190">
                  <c:v>1.9053393050196401</c:v>
                </c:pt>
                <c:pt idx="191">
                  <c:v>1.91396727209484</c:v>
                </c:pt>
                <c:pt idx="192">
                  <c:v>1.9226425754390799</c:v>
                </c:pt>
                <c:pt idx="193">
                  <c:v>1.9313661200190799</c:v>
                </c:pt>
                <c:pt idx="194">
                  <c:v>1.94013880111082</c:v>
                </c:pt>
                <c:pt idx="195">
                  <c:v>1.9489615037837</c:v>
                </c:pt>
                <c:pt idx="196">
                  <c:v>1.9578351024106999</c:v>
                </c:pt>
                <c:pt idx="197">
                  <c:v>1.9667604602055999</c:v>
                </c:pt>
                <c:pt idx="198">
                  <c:v>1.9757384287880899</c:v>
                </c:pt>
                <c:pt idx="199">
                  <c:v>1.9847698477775799</c:v>
                </c:pt>
                <c:pt idx="200">
                  <c:v>1.99385554441623</c:v>
                </c:pt>
                <c:pt idx="201">
                  <c:v>2.00299633322172</c:v>
                </c:pt>
                <c:pt idx="202">
                  <c:v>2.0121930156702201</c:v>
                </c:pt>
                <c:pt idx="203">
                  <c:v>2.0214463799096398</c:v>
                </c:pt>
                <c:pt idx="204">
                  <c:v>2.0307572005033601</c:v>
                </c:pt>
                <c:pt idx="205">
                  <c:v>2.0401262382044298</c:v>
                </c:pt>
                <c:pt idx="206">
                  <c:v>2.0495542397600701</c:v>
                </c:pt>
                <c:pt idx="207">
                  <c:v>2.0590419377462799</c:v>
                </c:pt>
                <c:pt idx="208">
                  <c:v>2.06859005043213</c:v>
                </c:pt>
                <c:pt idx="209">
                  <c:v>2.0781992816733701</c:v>
                </c:pt>
                <c:pt idx="210">
                  <c:v>2.0878703208346501</c:v>
                </c:pt>
                <c:pt idx="211">
                  <c:v>2.0976038427399</c:v>
                </c:pt>
                <c:pt idx="212">
                  <c:v>2.1074005076499698</c:v>
                </c:pt>
                <c:pt idx="213">
                  <c:v>2.1172609612668198</c:v>
                </c:pt>
                <c:pt idx="214">
                  <c:v>2.1271858347633001</c:v>
                </c:pt>
                <c:pt idx="215">
                  <c:v>2.13717574483768</c:v>
                </c:pt>
                <c:pt idx="216">
                  <c:v>2.1472312937918399</c:v>
                </c:pt>
                <c:pt idx="217">
                  <c:v>2.1573530696321801</c:v>
                </c:pt>
                <c:pt idx="218">
                  <c:v>2.16754164619209</c:v>
                </c:pt>
                <c:pt idx="219">
                  <c:v>2.1777975832749301</c:v>
                </c:pt>
                <c:pt idx="220">
                  <c:v>2.18812142681641</c:v>
                </c:pt>
                <c:pt idx="221">
                  <c:v>2.1985137090651499</c:v>
                </c:pt>
                <c:pt idx="222">
                  <c:v>2.20897494878046</c:v>
                </c:pt>
                <c:pt idx="223">
                  <c:v>2.2195056514459099</c:v>
                </c:pt>
                <c:pt idx="224">
                  <c:v>2.2301063094979101</c:v>
                </c:pt>
                <c:pt idx="225">
                  <c:v>2.2407774025678799</c:v>
                </c:pt>
                <c:pt idx="226">
                  <c:v>2.25151939773703</c:v>
                </c:pt>
                <c:pt idx="227">
                  <c:v>2.2623327498027401</c:v>
                </c:pt>
                <c:pt idx="228">
                  <c:v>2.2732179015553702</c:v>
                </c:pt>
                <c:pt idx="229">
                  <c:v>2.2841752840645202</c:v>
                </c:pt>
                <c:pt idx="230">
                  <c:v>2.2952053169737798</c:v>
                </c:pt>
                <c:pt idx="231">
                  <c:v>2.3063083870500698</c:v>
                </c:pt>
                <c:pt idx="232">
                  <c:v>2.3174847246124601</c:v>
                </c:pt>
                <c:pt idx="233">
                  <c:v>2.3287344990404502</c:v>
                </c:pt>
                <c:pt idx="234">
                  <c:v>2.3400578831695098</c:v>
                </c:pt>
                <c:pt idx="235">
                  <c:v>2.35145505357759</c:v>
                </c:pt>
                <c:pt idx="236">
                  <c:v>2.3629261906472401</c:v>
                </c:pt>
                <c:pt idx="237">
                  <c:v>2.3744714786218601</c:v>
                </c:pt>
                <c:pt idx="238">
                  <c:v>2.3860911056560599</c:v>
                </c:pt>
                <c:pt idx="239">
                  <c:v>2.3977852638607202</c:v>
                </c:pt>
                <c:pt idx="240">
                  <c:v>2.4095541493429198</c:v>
                </c:pt>
                <c:pt idx="241">
                  <c:v>2.4213979622410702</c:v>
                </c:pt>
                <c:pt idx="242">
                  <c:v>2.4333169067555702</c:v>
                </c:pt>
                <c:pt idx="243">
                  <c:v>2.4453111911752701</c:v>
                </c:pt>
                <c:pt idx="244">
                  <c:v>2.4573810278999102</c:v>
                </c:pt>
                <c:pt idx="245">
                  <c:v>2.4695266334589898</c:v>
                </c:pt>
                <c:pt idx="246">
                  <c:v>2.4817482285271399</c:v>
                </c:pt>
                <c:pt idx="247">
                  <c:v>2.4940460379362701</c:v>
                </c:pt>
                <c:pt idx="248">
                  <c:v>2.50642029068488</c:v>
                </c:pt>
                <c:pt idx="249">
                  <c:v>2.51887121994449</c:v>
                </c:pt>
                <c:pt idx="250">
                  <c:v>2.5313990630636098</c:v>
                </c:pt>
                <c:pt idx="251">
                  <c:v>2.5440040615693502</c:v>
                </c:pt>
                <c:pt idx="252">
                  <c:v>2.5566864611669202</c:v>
                </c:pt>
                <c:pt idx="253">
                  <c:v>2.5694465117370999</c:v>
                </c:pt>
                <c:pt idx="254">
                  <c:v>2.5822844673319199</c:v>
                </c:pt>
                <c:pt idx="255">
                  <c:v>2.5952005861687701</c:v>
                </c:pt>
                <c:pt idx="256">
                  <c:v>2.6081951306229199</c:v>
                </c:pt>
                <c:pt idx="257">
                  <c:v>2.6212683672187702</c:v>
                </c:pt>
                <c:pt idx="258">
                  <c:v>2.6344205666198302</c:v>
                </c:pt>
                <c:pt idx="259">
                  <c:v>2.6476520036176798</c:v>
                </c:pt>
                <c:pt idx="260">
                  <c:v>2.6609629571198998</c:v>
                </c:pt>
                <c:pt idx="261">
                  <c:v>2.6743537101371699</c:v>
                </c:pt>
                <c:pt idx="262">
                  <c:v>2.6878245497696698</c:v>
                </c:pt>
                <c:pt idx="263">
                  <c:v>2.7013757671927201</c:v>
                </c:pt>
                <c:pt idx="264">
                  <c:v>2.7150076576419702</c:v>
                </c:pt>
                <c:pt idx="265">
                  <c:v>2.72872052039807</c:v>
                </c:pt>
                <c:pt idx="266">
                  <c:v>2.7425146587709599</c:v>
                </c:pt>
                <c:pt idx="267">
                  <c:v>2.7563903800838001</c:v>
                </c:pt>
                <c:pt idx="268">
                  <c:v>2.7703479956567199</c:v>
                </c:pt>
                <c:pt idx="269">
                  <c:v>2.7843878207903701</c:v>
                </c:pt>
                <c:pt idx="270">
                  <c:v>2.7985101747493002</c:v>
                </c:pt>
                <c:pt idx="271">
                  <c:v>2.81271538074534</c:v>
                </c:pt>
                <c:pt idx="272">
                  <c:v>2.8270037659209102</c:v>
                </c:pt>
                <c:pt idx="273">
                  <c:v>2.8413756613324201</c:v>
                </c:pt>
                <c:pt idx="274">
                  <c:v>2.8558314019336999</c:v>
                </c:pt>
                <c:pt idx="275">
                  <c:v>2.8703713265595701</c:v>
                </c:pt>
                <c:pt idx="276">
                  <c:v>2.8849957779095301</c:v>
                </c:pt>
                <c:pt idx="277">
                  <c:v>2.89970510253172</c:v>
                </c:pt>
                <c:pt idx="278">
                  <c:v>2.91449965080704</c:v>
                </c:pt>
                <c:pt idx="279">
                  <c:v>2.9293797769335002</c:v>
                </c:pt>
                <c:pt idx="280">
                  <c:v>2.9443458389108899</c:v>
                </c:pt>
                <c:pt idx="281">
                  <c:v>2.9593981985257698</c:v>
                </c:pt>
                <c:pt idx="282">
                  <c:v>2.9745372213366901</c:v>
                </c:pt>
                <c:pt idx="283">
                  <c:v>2.9897632766598501</c:v>
                </c:pt>
                <c:pt idx="284">
                  <c:v>3.0050767375550298</c:v>
                </c:pt>
                <c:pt idx="285">
                  <c:v>3.0204779808120001</c:v>
                </c:pt>
                <c:pt idx="286">
                  <c:v>3.0359673869371799</c:v>
                </c:pt>
                <c:pt idx="287">
                  <c:v>3.0515453401408199</c:v>
                </c:pt>
                <c:pt idx="288">
                  <c:v>3.06721222832451</c:v>
                </c:pt>
                <c:pt idx="289">
                  <c:v>3.08296844306915</c:v>
                </c:pt>
                <c:pt idx="290">
                  <c:v>3.0988143796233598</c:v>
                </c:pt>
                <c:pt idx="291">
                  <c:v>3.1147504368922299</c:v>
                </c:pt>
                <c:pt idx="292">
                  <c:v>3.1307770174266598</c:v>
                </c:pt>
                <c:pt idx="293">
                  <c:v>3.1468945274129898</c:v>
                </c:pt>
                <c:pt idx="294">
                  <c:v>3.1631033766632002</c:v>
                </c:pt>
                <c:pt idx="295">
                  <c:v>3.17940397860548</c:v>
                </c:pt>
                <c:pt idx="296">
                  <c:v>3.1957967502753002</c:v>
                </c:pt>
                <c:pt idx="297">
                  <c:v>3.2122821123068999</c:v>
                </c:pt>
                <c:pt idx="298">
                  <c:v>3.2288604889252599</c:v>
                </c:pt>
                <c:pt idx="299">
                  <c:v>3.2455323079385199</c:v>
                </c:pt>
                <c:pt idx="300">
                  <c:v>3.26229800073085</c:v>
                </c:pt>
                <c:pt idx="301">
                  <c:v>3.27915800225579</c:v>
                </c:pt>
                <c:pt idx="302">
                  <c:v>3.2961127510299799</c:v>
                </c:pt>
                <c:pt idx="303">
                  <c:v>3.3131626891274402</c:v>
                </c:pt>
                <c:pt idx="304">
                  <c:v>3.3303082621742202</c:v>
                </c:pt>
                <c:pt idx="305">
                  <c:v>3.3475499193435301</c:v>
                </c:pt>
                <c:pt idx="306">
                  <c:v>3.3648881133512898</c:v>
                </c:pt>
                <c:pt idx="307">
                  <c:v>3.3823233004521498</c:v>
                </c:pt>
                <c:pt idx="308">
                  <c:v>3.3998559404359301</c:v>
                </c:pt>
                <c:pt idx="309">
                  <c:v>3.41748649662446</c:v>
                </c:pt>
                <c:pt idx="310">
                  <c:v>3.4352154358689102</c:v>
                </c:pt>
                <c:pt idx="311">
                  <c:v>3.4530432285475201</c:v>
                </c:pt>
                <c:pt idx="312">
                  <c:v>3.4709703485636898</c:v>
                </c:pt>
                <c:pt idx="313">
                  <c:v>3.48899727334461</c:v>
                </c:pt>
                <c:pt idx="314">
                  <c:v>3.5071244838401698</c:v>
                </c:pt>
                <c:pt idx="315">
                  <c:v>3.5253524645223702</c:v>
                </c:pt>
                <c:pt idx="316">
                  <c:v>3.5436817033850798</c:v>
                </c:pt>
                <c:pt idx="317">
                  <c:v>3.5621126919442299</c:v>
                </c:pt>
                <c:pt idx="318">
                  <c:v>3.58064592523835</c:v>
                </c:pt>
                <c:pt idx="319">
                  <c:v>3.5992819018295501</c:v>
                </c:pt>
                <c:pt idx="320">
                  <c:v>3.6180211238048399</c:v>
                </c:pt>
                <c:pt idx="321">
                  <c:v>3.63686409677786</c:v>
                </c:pt>
                <c:pt idx="322">
                  <c:v>3.65581132989095</c:v>
                </c:pt>
                <c:pt idx="323">
                  <c:v>3.6748633358176201</c:v>
                </c:pt>
                <c:pt idx="324">
                  <c:v>3.6940206307653298</c:v>
                </c:pt>
                <c:pt idx="325">
                  <c:v>3.7132837344787402</c:v>
                </c:pt>
                <c:pt idx="326">
                  <c:v>3.73265317024316</c:v>
                </c:pt>
                <c:pt idx="327">
                  <c:v>3.7521294648885002</c:v>
                </c:pt>
                <c:pt idx="328">
                  <c:v>3.7717131487934101</c:v>
                </c:pt>
                <c:pt idx="329">
                  <c:v>3.79140475588994</c:v>
                </c:pt>
                <c:pt idx="330">
                  <c:v>3.8112048236683602</c:v>
                </c:pt>
                <c:pt idx="331">
                  <c:v>3.8311138931823998</c:v>
                </c:pt>
                <c:pt idx="332">
                  <c:v>3.8511325090548598</c:v>
                </c:pt>
                <c:pt idx="333">
                  <c:v>3.8712612194834</c:v>
                </c:pt>
                <c:pt idx="334">
                  <c:v>3.8915005762467998</c:v>
                </c:pt>
                <c:pt idx="335">
                  <c:v>3.91185113471143</c:v>
                </c:pt>
                <c:pt idx="336">
                  <c:v>3.93231345383805</c:v>
                </c:pt>
                <c:pt idx="337">
                  <c:v>3.9528880961889601</c:v>
                </c:pt>
                <c:pt idx="338">
                  <c:v>3.97357562793542</c:v>
                </c:pt>
                <c:pt idx="339">
                  <c:v>3.99437661886531</c:v>
                </c:pt>
                <c:pt idx="340">
                  <c:v>4.0152916423911797</c:v>
                </c:pt>
                <c:pt idx="341">
                  <c:v>4.0363212755585502</c:v>
                </c:pt>
                <c:pt idx="342">
                  <c:v>4.0574660990544498</c:v>
                </c:pt>
                <c:pt idx="343">
                  <c:v>4.0787266972162799</c:v>
                </c:pt>
                <c:pt idx="344">
                  <c:v>4.1001036580410002</c:v>
                </c:pt>
                <c:pt idx="345">
                  <c:v>4.1215975731944603</c:v>
                </c:pt>
                <c:pt idx="346">
                  <c:v>4.1432090380211504</c:v>
                </c:pt>
                <c:pt idx="347">
                  <c:v>4.1649386515540803</c:v>
                </c:pt>
                <c:pt idx="348">
                  <c:v>4.1867870165250398</c:v>
                </c:pt>
                <c:pt idx="349">
                  <c:v>4.20875473937505</c:v>
                </c:pt>
                <c:pt idx="350">
                  <c:v>4.2308424302650698</c:v>
                </c:pt>
                <c:pt idx="351">
                  <c:v>4.2530507030869904</c:v>
                </c:pt>
                <c:pt idx="352">
                  <c:v>4.2753801754748704</c:v>
                </c:pt>
                <c:pt idx="353">
                  <c:v>4.2978314688164003</c:v>
                </c:pt>
                <c:pt idx="354">
                  <c:v>4.3204052082646101</c:v>
                </c:pt>
                <c:pt idx="355">
                  <c:v>4.3431020227498802</c:v>
                </c:pt>
                <c:pt idx="356">
                  <c:v>4.36592254499209</c:v>
                </c:pt>
                <c:pt idx="357">
                  <c:v>4.3888674115131003</c:v>
                </c:pt>
                <c:pt idx="358">
                  <c:v>4.4119372626493902</c:v>
                </c:pt>
                <c:pt idx="359">
                  <c:v>4.4351327425649698</c:v>
                </c:pt>
                <c:pt idx="360">
                  <c:v>4.4584544992645601</c:v>
                </c:pt>
                <c:pt idx="361">
                  <c:v>4.4819031846068702</c:v>
                </c:pt>
                <c:pt idx="362">
                  <c:v>4.5054794543182499</c:v>
                </c:pt>
                <c:pt idx="363">
                  <c:v>4.5291839680064596</c:v>
                </c:pt>
                <c:pt idx="364">
                  <c:v>4.5530173891747401</c:v>
                </c:pt>
                <c:pt idx="365">
                  <c:v>4.5769803852359798</c:v>
                </c:pt>
                <c:pt idx="366">
                  <c:v>4.6010736275272599</c:v>
                </c:pt>
                <c:pt idx="367">
                  <c:v>4.6252977913244697</c:v>
                </c:pt>
                <c:pt idx="368">
                  <c:v>4.6496535558572099</c:v>
                </c:pt>
                <c:pt idx="369">
                  <c:v>4.6741416043238901</c:v>
                </c:pt>
                <c:pt idx="370">
                  <c:v>4.6987626239070401</c:v>
                </c:pt>
                <c:pt idx="371">
                  <c:v>4.7235173057887803</c:v>
                </c:pt>
                <c:pt idx="372">
                  <c:v>4.7484063451666003</c:v>
                </c:pt>
                <c:pt idx="373">
                  <c:v>4.7734304412692197</c:v>
                </c:pt>
                <c:pt idx="374">
                  <c:v>4.7985902973727201</c:v>
                </c:pt>
                <c:pt idx="375">
                  <c:v>4.8238866208168796</c:v>
                </c:pt>
                <c:pt idx="376">
                  <c:v>4.8493201230216902</c:v>
                </c:pt>
                <c:pt idx="377">
                  <c:v>4.8748915195040299</c:v>
                </c:pt>
                <c:pt idx="378">
                  <c:v>4.9006015298946197</c:v>
                </c:pt>
                <c:pt idx="379">
                  <c:v>4.9264508779551104</c:v>
                </c:pt>
                <c:pt idx="380">
                  <c:v>4.9524402915953596</c:v>
                </c:pt>
                <c:pt idx="381">
                  <c:v>4.9785705028909399</c:v>
                </c:pt>
                <c:pt idx="382">
                  <c:v>5.0048422481008297</c:v>
                </c:pt>
                <c:pt idx="383">
                  <c:v>5.0312562676852304</c:v>
                </c:pt>
                <c:pt idx="384">
                  <c:v>5.0578133063236796</c:v>
                </c:pt>
                <c:pt idx="385">
                  <c:v>5.0845141129332596</c:v>
                </c:pt>
                <c:pt idx="386">
                  <c:v>5.11135944068704</c:v>
                </c:pt>
                <c:pt idx="387">
                  <c:v>5.1383500470326604</c:v>
                </c:pt>
                <c:pt idx="388">
                  <c:v>5.1654866937111699</c:v>
                </c:pt>
                <c:pt idx="389">
                  <c:v>5.1927701467759997</c:v>
                </c:pt>
                <c:pt idx="390">
                  <c:v>5.2202011766121004</c:v>
                </c:pt>
                <c:pt idx="391">
                  <c:v>5.2477805579553198</c:v>
                </c:pt>
                <c:pt idx="392">
                  <c:v>5.2755090699119096</c:v>
                </c:pt>
                <c:pt idx="393">
                  <c:v>5.3033874959782299</c:v>
                </c:pt>
                <c:pt idx="394">
                  <c:v>5.33141662406066</c:v>
                </c:pt>
                <c:pt idx="395">
                  <c:v>5.3595972464956203</c:v>
                </c:pt>
                <c:pt idx="396">
                  <c:v>5.3879301600698701</c:v>
                </c:pt>
                <c:pt idx="397">
                  <c:v>5.4164161660408698</c:v>
                </c:pt>
                <c:pt idx="398">
                  <c:v>5.4450560701574204</c:v>
                </c:pt>
                <c:pt idx="399">
                  <c:v>5.4738506826804096</c:v>
                </c:pt>
                <c:pt idx="400">
                  <c:v>5.5028008184038102</c:v>
                </c:pt>
                <c:pt idx="401">
                  <c:v>5.5319072966757101</c:v>
                </c:pt>
                <c:pt idx="402">
                  <c:v>5.5611709414197499</c:v>
                </c:pt>
                <c:pt idx="403">
                  <c:v>5.5905925811564403</c:v>
                </c:pt>
                <c:pt idx="404">
                  <c:v>5.6201730490249497</c:v>
                </c:pt>
                <c:pt idx="405">
                  <c:v>5.6499131828048403</c:v>
                </c:pt>
                <c:pt idx="406">
                  <c:v>5.67981382493811</c:v>
                </c:pt>
                <c:pt idx="407">
                  <c:v>5.7098758225513304</c:v>
                </c:pt>
                <c:pt idx="408">
                  <c:v>5.7401000274780198</c:v>
                </c:pt>
                <c:pt idx="409">
                  <c:v>5.7704872962811304</c:v>
                </c:pt>
                <c:pt idx="410">
                  <c:v>5.8010384902757597</c:v>
                </c:pt>
                <c:pt idx="411">
                  <c:v>5.8317544755519997</c:v>
                </c:pt>
                <c:pt idx="412">
                  <c:v>5.8626361229979702</c:v>
                </c:pt>
                <c:pt idx="413">
                  <c:v>5.8936843083230199</c:v>
                </c:pt>
                <c:pt idx="414">
                  <c:v>5.9248999120811501</c:v>
                </c:pt>
                <c:pt idx="415">
                  <c:v>5.9562838196944501</c:v>
                </c:pt>
                <c:pt idx="416">
                  <c:v>5.9878369214769496</c:v>
                </c:pt>
                <c:pt idx="417">
                  <c:v>6.0195601126584402</c:v>
                </c:pt>
                <c:pt idx="418">
                  <c:v>6.0514542934085398</c:v>
                </c:pt>
                <c:pt idx="419">
                  <c:v>6.0835203688609303</c:v>
                </c:pt>
                <c:pt idx="420">
                  <c:v>6.1157592491378203</c:v>
                </c:pt>
                <c:pt idx="421">
                  <c:v>6.1481718493744397</c:v>
                </c:pt>
                <c:pt idx="422">
                  <c:v>6.1807590897438303</c:v>
                </c:pt>
                <c:pt idx="423">
                  <c:v>6.2135218954817999</c:v>
                </c:pt>
                <c:pt idx="424">
                  <c:v>6.2464611969119597</c:v>
                </c:pt>
                <c:pt idx="425">
                  <c:v>6.2795779294710403</c:v>
                </c:pt>
                <c:pt idx="426">
                  <c:v>6.3128730337342898</c:v>
                </c:pt>
                <c:pt idx="427">
                  <c:v>6.3463474554411201</c:v>
                </c:pt>
                <c:pt idx="428">
                  <c:v>6.3800021455208897</c:v>
                </c:pt>
                <c:pt idx="429">
                  <c:v>6.4138380601188301</c:v>
                </c:pt>
                <c:pt idx="430">
                  <c:v>6.44785616062219</c:v>
                </c:pt>
                <c:pt idx="431">
                  <c:v>6.4820574136865998</c:v>
                </c:pt>
                <c:pt idx="432">
                  <c:v>6.5164427912624303</c:v>
                </c:pt>
                <c:pt idx="433">
                  <c:v>6.5510132706215298</c:v>
                </c:pt>
                <c:pt idx="434">
                  <c:v>6.5857698343840596</c:v>
                </c:pt>
                <c:pt idx="435">
                  <c:v>6.6207134705454296</c:v>
                </c:pt>
                <c:pt idx="436">
                  <c:v>6.6558451725035104</c:v>
                </c:pt>
                <c:pt idx="437">
                  <c:v>6.6911659390859999</c:v>
                </c:pt>
                <c:pt idx="438">
                  <c:v>6.7266767745778999</c:v>
                </c:pt>
                <c:pt idx="439">
                  <c:v>6.7623786887492496</c:v>
                </c:pt>
                <c:pt idx="440">
                  <c:v>6.7982726968830098</c:v>
                </c:pt>
                <c:pt idx="441">
                  <c:v>6.8343598198030797</c:v>
                </c:pt>
                <c:pt idx="442">
                  <c:v>6.87064108390258</c:v>
                </c:pt>
                <c:pt idx="443">
                  <c:v>6.9071175211721902</c:v>
                </c:pt>
                <c:pt idx="444">
                  <c:v>6.9437901692288104</c:v>
                </c:pt>
                <c:pt idx="445">
                  <c:v>6.9806600713442402</c:v>
                </c:pt>
                <c:pt idx="446">
                  <c:v>7.0177282764741999</c:v>
                </c:pt>
                <c:pt idx="447">
                  <c:v>7.0549958392874199</c:v>
                </c:pt>
                <c:pt idx="448">
                  <c:v>7.0924638201948902</c:v>
                </c:pt>
                <c:pt idx="449">
                  <c:v>7.1301332853794701</c:v>
                </c:pt>
                <c:pt idx="450">
                  <c:v>7.1680053068253597</c:v>
                </c:pt>
                <c:pt idx="451">
                  <c:v>7.2060809623481399</c:v>
                </c:pt>
                <c:pt idx="452">
                  <c:v>7.2443613356246699</c:v>
                </c:pt>
                <c:pt idx="453">
                  <c:v>7.2828475162233204</c:v>
                </c:pt>
                <c:pt idx="454">
                  <c:v>7.3215405996343499</c:v>
                </c:pt>
                <c:pt idx="455">
                  <c:v>7.3604416873005496</c:v>
                </c:pt>
                <c:pt idx="456">
                  <c:v>7.3995518866479104</c:v>
                </c:pt>
                <c:pt idx="457">
                  <c:v>7.4388723111165902</c:v>
                </c:pt>
                <c:pt idx="458">
                  <c:v>7.4784040801920701</c:v>
                </c:pt>
                <c:pt idx="459">
                  <c:v>7.5181483194363903</c:v>
                </c:pt>
                <c:pt idx="460">
                  <c:v>7.5581061605197801</c:v>
                </c:pt>
                <c:pt idx="461">
                  <c:v>7.5982787412521997</c:v>
                </c:pt>
                <c:pt idx="462">
                  <c:v>7.6386672056152696</c:v>
                </c:pt>
                <c:pt idx="463">
                  <c:v>7.6792727037943598</c:v>
                </c:pt>
                <c:pt idx="464">
                  <c:v>7.7200963922108201</c:v>
                </c:pt>
                <c:pt idx="465">
                  <c:v>7.7611394335543498</c:v>
                </c:pt>
                <c:pt idx="466">
                  <c:v>7.8024029968157702</c:v>
                </c:pt>
                <c:pt idx="467">
                  <c:v>7.8438882573197199</c:v>
                </c:pt>
                <c:pt idx="468">
                  <c:v>7.8855963967577001</c:v>
                </c:pt>
                <c:pt idx="469">
                  <c:v>7.9275286032213099</c:v>
                </c:pt>
                <c:pt idx="470">
                  <c:v>7.9696860712356097</c:v>
                </c:pt>
                <c:pt idx="471">
                  <c:v>8.0120700017927398</c:v>
                </c:pt>
                <c:pt idx="472">
                  <c:v>8.0546816023856902</c:v>
                </c:pt>
                <c:pt idx="473">
                  <c:v>8.0975220870422895</c:v>
                </c:pt>
                <c:pt idx="474">
                  <c:v>8.1405926763593399</c:v>
                </c:pt>
                <c:pt idx="475">
                  <c:v>8.1838945975370994</c:v>
                </c:pt>
                <c:pt idx="476">
                  <c:v>8.2274290844137301</c:v>
                </c:pt>
                <c:pt idx="477">
                  <c:v>8.2711973775001795</c:v>
                </c:pt>
                <c:pt idx="478">
                  <c:v>8.3152007240150692</c:v>
                </c:pt>
                <c:pt idx="479">
                  <c:v>8.3594403779198991</c:v>
                </c:pt>
                <c:pt idx="480">
                  <c:v>8.4039175999544202</c:v>
                </c:pt>
                <c:pt idx="481">
                  <c:v>8.4486336576722607</c:v>
                </c:pt>
                <c:pt idx="482">
                  <c:v>8.4935898254765601</c:v>
                </c:pt>
                <c:pt idx="483">
                  <c:v>8.5387873846561195</c:v>
                </c:pt>
                <c:pt idx="484">
                  <c:v>8.5842276234215102</c:v>
                </c:pt>
                <c:pt idx="485">
                  <c:v>8.6299118369414298</c:v>
                </c:pt>
                <c:pt idx="486">
                  <c:v>8.6758413273793504</c:v>
                </c:pt>
                <c:pt idx="487">
                  <c:v>8.7220174039303604</c:v>
                </c:pt>
                <c:pt idx="488">
                  <c:v>8.7684413828580805</c:v>
                </c:pt>
                <c:pt idx="489">
                  <c:v>8.8151145875319301</c:v>
                </c:pt>
                <c:pt idx="490">
                  <c:v>8.8620383484646492</c:v>
                </c:pt>
                <c:pt idx="491">
                  <c:v>8.9092140033497706</c:v>
                </c:pt>
                <c:pt idx="492">
                  <c:v>8.9566428970996093</c:v>
                </c:pt>
                <c:pt idx="493">
                  <c:v>9.0043263818833008</c:v>
                </c:pt>
                <c:pt idx="494">
                  <c:v>9.0522658171650399</c:v>
                </c:pt>
                <c:pt idx="495">
                  <c:v>9.1004625697426391</c:v>
                </c:pt>
                <c:pt idx="496">
                  <c:v>9.1489180137862398</c:v>
                </c:pt>
                <c:pt idx="497">
                  <c:v>9.1976335308771393</c:v>
                </c:pt>
                <c:pt idx="498">
                  <c:v>9.2466105100470806</c:v>
                </c:pt>
                <c:pt idx="499">
                  <c:v>9.2958503478175807</c:v>
                </c:pt>
                <c:pt idx="500">
                  <c:v>9.3453544482393802</c:v>
                </c:pt>
                <c:pt idx="501">
                  <c:v>9.3951242229325</c:v>
                </c:pt>
                <c:pt idx="502">
                  <c:v>9.4451610911260708</c:v>
                </c:pt>
                <c:pt idx="503">
                  <c:v>9.4954664796986208</c:v>
                </c:pt>
                <c:pt idx="504">
                  <c:v>9.5460418232186193</c:v>
                </c:pt>
                <c:pt idx="505">
                  <c:v>9.5968885639851695</c:v>
                </c:pt>
                <c:pt idx="506">
                  <c:v>9.6480081520688401</c:v>
                </c:pt>
                <c:pt idx="507">
                  <c:v>9.6994020453529295</c:v>
                </c:pt>
                <c:pt idx="508">
                  <c:v>9.7510717095748092</c:v>
                </c:pt>
                <c:pt idx="509">
                  <c:v>9.8030186183674992</c:v>
                </c:pt>
                <c:pt idx="510">
                  <c:v>9.8552442533015991</c:v>
                </c:pt>
                <c:pt idx="511">
                  <c:v>9.9077501039272402</c:v>
                </c:pt>
                <c:pt idx="512">
                  <c:v>9.9605376678165296</c:v>
                </c:pt>
                <c:pt idx="513">
                  <c:v>10.013608450606</c:v>
                </c:pt>
                <c:pt idx="514">
                  <c:v>10.066963966039401</c:v>
                </c:pt>
                <c:pt idx="515">
                  <c:v>10.120605736010701</c:v>
                </c:pt>
                <c:pt idx="516">
                  <c:v>10.174535290607301</c:v>
                </c:pt>
                <c:pt idx="517">
                  <c:v>10.228754168153801</c:v>
                </c:pt>
                <c:pt idx="518">
                  <c:v>10.283263915255301</c:v>
                </c:pt>
                <c:pt idx="519">
                  <c:v>10.338066086841501</c:v>
                </c:pt>
                <c:pt idx="520">
                  <c:v>10.3931622462113</c:v>
                </c:pt>
                <c:pt idx="521">
                  <c:v>10.448553965076499</c:v>
                </c:pt>
                <c:pt idx="522">
                  <c:v>10.504242823607299</c:v>
                </c:pt>
                <c:pt idx="523">
                  <c:v>10.5602304104768</c:v>
                </c:pt>
                <c:pt idx="524">
                  <c:v>10.616518322906</c:v>
                </c:pt>
                <c:pt idx="525">
                  <c:v>10.673108166709801</c:v>
                </c:pt>
                <c:pt idx="526">
                  <c:v>10.7300015563422</c:v>
                </c:pt>
                <c:pt idx="527">
                  <c:v>10.7872001149426</c:v>
                </c:pt>
                <c:pt idx="528">
                  <c:v>10.8447054743817</c:v>
                </c:pt>
                <c:pt idx="529">
                  <c:v>10.902519275308</c:v>
                </c:pt>
                <c:pt idx="530">
                  <c:v>10.960643167194601</c:v>
                </c:pt>
                <c:pt idx="531">
                  <c:v>11.019078808386199</c:v>
                </c:pt>
                <c:pt idx="532">
                  <c:v>11.0778278661461</c:v>
                </c:pt>
                <c:pt idx="533">
                  <c:v>11.136892016703801</c:v>
                </c:pt>
                <c:pt idx="534">
                  <c:v>11.196272945302701</c:v>
                </c:pt>
                <c:pt idx="535">
                  <c:v>11.2559723462481</c:v>
                </c:pt>
                <c:pt idx="536">
                  <c:v>11.3159919229554</c:v>
                </c:pt>
                <c:pt idx="537">
                  <c:v>11.3763333879988</c:v>
                </c:pt>
                <c:pt idx="538">
                  <c:v>11.4369984631596</c:v>
                </c:pt>
                <c:pt idx="539">
                  <c:v>11.497988879476001</c:v>
                </c:pt>
                <c:pt idx="540">
                  <c:v>11.5593063772917</c:v>
                </c:pt>
                <c:pt idx="541">
                  <c:v>11.6209527063058</c:v>
                </c:pt>
                <c:pt idx="542">
                  <c:v>11.682929625622601</c:v>
                </c:pt>
                <c:pt idx="543">
                  <c:v>11.7452389038018</c:v>
                </c:pt>
                <c:pt idx="544">
                  <c:v>11.807882318908799</c:v>
                </c:pt>
                <c:pt idx="545">
                  <c:v>11.8708616585653</c:v>
                </c:pt>
                <c:pt idx="546">
                  <c:v>11.934178720000499</c:v>
                </c:pt>
                <c:pt idx="547">
                  <c:v>11.9978353101019</c:v>
                </c:pt>
                <c:pt idx="548">
                  <c:v>12.0618332454673</c:v>
                </c:pt>
                <c:pt idx="549">
                  <c:v>12.126174352456299</c:v>
                </c:pt>
                <c:pt idx="550">
                  <c:v>12.190860467242199</c:v>
                </c:pt>
                <c:pt idx="551">
                  <c:v>12.255893435864801</c:v>
                </c:pt>
                <c:pt idx="552">
                  <c:v>12.3212751142825</c:v>
                </c:pt>
                <c:pt idx="553">
                  <c:v>12.387007368425699</c:v>
                </c:pt>
                <c:pt idx="554">
                  <c:v>12.4530920742496</c:v>
                </c:pt>
                <c:pt idx="555">
                  <c:v>12.519531117788</c:v>
                </c:pt>
                <c:pt idx="556">
                  <c:v>12.5863263952068</c:v>
                </c:pt>
                <c:pt idx="557">
                  <c:v>12.6534798128585</c:v>
                </c:pt>
                <c:pt idx="558">
                  <c:v>12.7209932873358</c:v>
                </c:pt>
                <c:pt idx="559">
                  <c:v>12.788868745527299</c:v>
                </c:pt>
                <c:pt idx="560">
                  <c:v>12.8571081246715</c:v>
                </c:pt>
                <c:pt idx="561">
                  <c:v>12.925713372412501</c:v>
                </c:pt>
                <c:pt idx="562">
                  <c:v>12.994686446855599</c:v>
                </c:pt>
                <c:pt idx="563">
                  <c:v>13.064029316623101</c:v>
                </c:pt>
                <c:pt idx="564">
                  <c:v>13.1337439609103</c:v>
                </c:pt>
                <c:pt idx="565">
                  <c:v>13.203832369542001</c:v>
                </c:pt>
                <c:pt idx="566">
                  <c:v>13.274296543029701</c:v>
                </c:pt>
                <c:pt idx="567">
                  <c:v>13.3451384926278</c:v>
                </c:pt>
                <c:pt idx="568">
                  <c:v>13.4163602403918</c:v>
                </c:pt>
                <c:pt idx="569">
                  <c:v>13.4879638192357</c:v>
                </c:pt>
                <c:pt idx="570">
                  <c:v>13.559951272989901</c:v>
                </c:pt>
                <c:pt idx="571">
                  <c:v>13.6323246564596</c:v>
                </c:pt>
                <c:pt idx="572">
                  <c:v>13.7050860354835</c:v>
                </c:pt>
                <c:pt idx="573">
                  <c:v>13.7782374869926</c:v>
                </c:pt>
                <c:pt idx="574">
                  <c:v>13.851781099069701</c:v>
                </c:pt>
                <c:pt idx="575">
                  <c:v>13.9257189710088</c:v>
                </c:pt>
                <c:pt idx="576">
                  <c:v>14.000053213374899</c:v>
                </c:pt>
                <c:pt idx="577">
                  <c:v>14.0747859480646</c:v>
                </c:pt>
                <c:pt idx="578">
                  <c:v>14.1499193083664</c:v>
                </c:pt>
                <c:pt idx="579">
                  <c:v>14.2254554390218</c:v>
                </c:pt>
                <c:pt idx="580">
                  <c:v>14.301396496285999</c:v>
                </c:pt>
                <c:pt idx="581">
                  <c:v>14.377744647989999</c:v>
                </c:pt>
                <c:pt idx="582">
                  <c:v>14.4545020736025</c:v>
                </c:pt>
                <c:pt idx="583">
                  <c:v>14.5316709642916</c:v>
                </c:pt>
                <c:pt idx="584">
                  <c:v>14.6092535229878</c:v>
                </c:pt>
                <c:pt idx="585">
                  <c:v>14.6872519644467</c:v>
                </c:pt>
                <c:pt idx="586">
                  <c:v>14.765668515312401</c:v>
                </c:pt>
                <c:pt idx="587">
                  <c:v>14.844505414180601</c:v>
                </c:pt>
                <c:pt idx="588">
                  <c:v>14.9237649116632</c:v>
                </c:pt>
                <c:pt idx="589">
                  <c:v>15.0034492704521</c:v>
                </c:pt>
                <c:pt idx="590">
                  <c:v>15.083560765383901</c:v>
                </c:pt>
                <c:pt idx="591">
                  <c:v>15.1641016835047</c:v>
                </c:pt>
                <c:pt idx="592">
                  <c:v>15.2450743241358</c:v>
                </c:pt>
                <c:pt idx="593">
                  <c:v>15.326480998938999</c:v>
                </c:pt>
                <c:pt idx="594">
                  <c:v>15.4083240319826</c:v>
                </c:pt>
                <c:pt idx="595">
                  <c:v>15.490605759808201</c:v>
                </c:pt>
                <c:pt idx="596">
                  <c:v>15.5733285314968</c:v>
                </c:pt>
                <c:pt idx="597">
                  <c:v>15.656494708736099</c:v>
                </c:pt>
                <c:pt idx="598">
                  <c:v>15.740106665888501</c:v>
                </c:pt>
                <c:pt idx="599">
                  <c:v>15.8241667900578</c:v>
                </c:pt>
                <c:pt idx="600">
                  <c:v>15.9086774811586</c:v>
                </c:pt>
                <c:pt idx="601">
                  <c:v>15.9936411519838</c:v>
                </c:pt>
                <c:pt idx="602">
                  <c:v>16.079060228273999</c:v>
                </c:pt>
                <c:pt idx="603">
                  <c:v>16.164937148787001</c:v>
                </c:pt>
                <c:pt idx="604">
                  <c:v>16.2512743653668</c:v>
                </c:pt>
                <c:pt idx="605">
                  <c:v>16.338074343014199</c:v>
                </c:pt>
                <c:pt idx="606">
                  <c:v>16.425339559956999</c:v>
                </c:pt>
                <c:pt idx="607">
                  <c:v>16.5130725077208</c:v>
                </c:pt>
                <c:pt idx="608">
                  <c:v>16.601275691199799</c:v>
                </c:pt>
                <c:pt idx="609">
                  <c:v>16.689951628729201</c:v>
                </c:pt>
                <c:pt idx="610">
                  <c:v>16.779102852156399</c:v>
                </c:pt>
                <c:pt idx="611">
                  <c:v>16.8687319069133</c:v>
                </c:pt>
                <c:pt idx="612">
                  <c:v>16.958841352089699</c:v>
                </c:pt>
                <c:pt idx="613">
                  <c:v>17.0494337605057</c:v>
                </c:pt>
                <c:pt idx="614">
                  <c:v>17.140511718785199</c:v>
                </c:pt>
                <c:pt idx="615">
                  <c:v>17.232077827430501</c:v>
                </c:pt>
                <c:pt idx="616">
                  <c:v>17.3241347008959</c:v>
                </c:pt>
                <c:pt idx="617">
                  <c:v>17.416684967662398</c:v>
                </c:pt>
                <c:pt idx="618">
                  <c:v>17.509731270313399</c:v>
                </c:pt>
                <c:pt idx="619">
                  <c:v>17.603276265609399</c:v>
                </c:pt>
                <c:pt idx="620">
                  <c:v>17.6973226245644</c:v>
                </c:pt>
                <c:pt idx="621">
                  <c:v>17.7918730325223</c:v>
                </c:pt>
                <c:pt idx="622">
                  <c:v>17.886930189232999</c:v>
                </c:pt>
                <c:pt idx="623">
                  <c:v>17.9824968089302</c:v>
                </c:pt>
                <c:pt idx="624">
                  <c:v>18.0785756204086</c:v>
                </c:pt>
                <c:pt idx="625">
                  <c:v>18.175169367101901</c:v>
                </c:pt>
                <c:pt idx="626">
                  <c:v>18.272280807161099</c:v>
                </c:pt>
                <c:pt idx="627">
                  <c:v>18.3699127135338</c:v>
                </c:pt>
                <c:pt idx="628">
                  <c:v>18.468067874042699</c:v>
                </c:pt>
                <c:pt idx="629">
                  <c:v>18.5667490914654</c:v>
                </c:pt>
                <c:pt idx="630">
                  <c:v>18.6659591836153</c:v>
                </c:pt>
                <c:pt idx="631">
                  <c:v>18.765700983420899</c:v>
                </c:pt>
                <c:pt idx="632">
                  <c:v>18.8659773390075</c:v>
                </c:pt>
                <c:pt idx="633">
                  <c:v>18.966791113778601</c:v>
                </c:pt>
                <c:pt idx="634">
                  <c:v>19.068145186497102</c:v>
                </c:pt>
                <c:pt idx="635">
                  <c:v>19.1700424513682</c:v>
                </c:pt>
                <c:pt idx="636">
                  <c:v>19.272485818122099</c:v>
                </c:pt>
                <c:pt idx="637">
                  <c:v>19.3754782120964</c:v>
                </c:pt>
                <c:pt idx="638">
                  <c:v>19.479022574320599</c:v>
                </c:pt>
                <c:pt idx="639">
                  <c:v>19.583121861599601</c:v>
                </c:pt>
                <c:pt idx="640">
                  <c:v>19.687779046598202</c:v>
                </c:pt>
                <c:pt idx="641">
                  <c:v>19.792997117926301</c:v>
                </c:pt>
                <c:pt idx="642">
                  <c:v>19.898779080224301</c:v>
                </c:pt>
                <c:pt idx="643">
                  <c:v>20.005127954248401</c:v>
                </c:pt>
                <c:pt idx="644">
                  <c:v>20.112046776957701</c:v>
                </c:pt>
                <c:pt idx="645">
                  <c:v>20.2195386016006</c:v>
                </c:pt>
                <c:pt idx="646">
                  <c:v>20.327606497802002</c:v>
                </c:pt>
                <c:pt idx="647">
                  <c:v>20.436253551650999</c:v>
                </c:pt>
                <c:pt idx="648">
                  <c:v>20.545482865789399</c:v>
                </c:pt>
                <c:pt idx="649">
                  <c:v>20.6552975594998</c:v>
                </c:pt>
                <c:pt idx="650">
                  <c:v>20.7657007687956</c:v>
                </c:pt>
                <c:pt idx="651">
                  <c:v>20.876695646509699</c:v>
                </c:pt>
                <c:pt idx="652">
                  <c:v>20.988285362385199</c:v>
                </c:pt>
                <c:pt idx="653">
                  <c:v>21.100473103165601</c:v>
                </c:pt>
                <c:pt idx="654">
                  <c:v>21.213262072686401</c:v>
                </c:pt>
                <c:pt idx="655">
                  <c:v>21.326655491965901</c:v>
                </c:pt>
                <c:pt idx="656">
                  <c:v>21.440656599297998</c:v>
                </c:pt>
                <c:pt idx="657">
                  <c:v>21.555268650344299</c:v>
                </c:pt>
                <c:pt idx="658">
                  <c:v>21.670494918227501</c:v>
                </c:pt>
                <c:pt idx="659">
                  <c:v>21.786338693624199</c:v>
                </c:pt>
                <c:pt idx="660">
                  <c:v>21.9028032848598</c:v>
                </c:pt>
                <c:pt idx="661">
                  <c:v>22.0198920180027</c:v>
                </c:pt>
                <c:pt idx="662">
                  <c:v>22.137608236959501</c:v>
                </c:pt>
                <c:pt idx="663">
                  <c:v>22.255955303570001</c:v>
                </c:pt>
                <c:pt idx="664">
                  <c:v>22.374936597704099</c:v>
                </c:pt>
                <c:pt idx="665">
                  <c:v>22.494555517357899</c:v>
                </c:pt>
                <c:pt idx="666">
                  <c:v>22.6148154787507</c:v>
                </c:pt>
                <c:pt idx="667">
                  <c:v>22.7357199164232</c:v>
                </c:pt>
                <c:pt idx="668">
                  <c:v>22.857272283335298</c:v>
                </c:pt>
                <c:pt idx="669">
                  <c:v>22.9794760509646</c:v>
                </c:pt>
                <c:pt idx="670">
                  <c:v>23.102334709406101</c:v>
                </c:pt>
                <c:pt idx="671">
                  <c:v>23.2258517674715</c:v>
                </c:pt>
                <c:pt idx="672">
                  <c:v>23.350030752789401</c:v>
                </c:pt>
                <c:pt idx="673">
                  <c:v>23.4748752119072</c:v>
                </c:pt>
                <c:pt idx="674">
                  <c:v>23.600388710390799</c:v>
                </c:pt>
                <c:pt idx="675">
                  <c:v>23.726574832928101</c:v>
                </c:pt>
                <c:pt idx="676">
                  <c:v>23.853437183430099</c:v>
                </c:pt>
                <c:pt idx="677">
                  <c:v>23.9809793851351</c:v>
                </c:pt>
                <c:pt idx="678">
                  <c:v>24.109205080711199</c:v>
                </c:pt>
                <c:pt idx="679">
                  <c:v>24.238117932361298</c:v>
                </c:pt>
                <c:pt idx="680">
                  <c:v>24.3677216219276</c:v>
                </c:pt>
                <c:pt idx="681">
                  <c:v>24.498019850995899</c:v>
                </c:pt>
                <c:pt idx="682">
                  <c:v>24.6290163410027</c:v>
                </c:pt>
                <c:pt idx="683">
                  <c:v>24.760714833340799</c:v>
                </c:pt>
                <c:pt idx="684">
                  <c:v>24.893119089466701</c:v>
                </c:pt>
                <c:pt idx="685">
                  <c:v>25.026232891007499</c:v>
                </c:pt>
                <c:pt idx="686">
                  <c:v>25.160060039869901</c:v>
                </c:pt>
                <c:pt idx="687">
                  <c:v>25.294604358347598</c:v>
                </c:pt>
                <c:pt idx="688">
                  <c:v>25.4298696892319</c:v>
                </c:pt>
                <c:pt idx="689">
                  <c:v>25.565859895920799</c:v>
                </c:pt>
                <c:pt idx="690">
                  <c:v>25.702578862528998</c:v>
                </c:pt>
                <c:pt idx="691">
                  <c:v>25.840030494000601</c:v>
                </c:pt>
                <c:pt idx="692">
                  <c:v>25.978218716218699</c:v>
                </c:pt>
                <c:pt idx="693">
                  <c:v>26.117147476119001</c:v>
                </c:pt>
                <c:pt idx="694">
                  <c:v>26.256820741801501</c:v>
                </c:pt>
                <c:pt idx="695">
                  <c:v>26.397242502645501</c:v>
                </c:pt>
                <c:pt idx="696">
                  <c:v>26.538416769422099</c:v>
                </c:pt>
                <c:pt idx="697">
                  <c:v>26.680347574409801</c:v>
                </c:pt>
                <c:pt idx="698">
                  <c:v>26.8230389715089</c:v>
                </c:pt>
                <c:pt idx="699">
                  <c:v>26.966495036358701</c:v>
                </c:pt>
                <c:pt idx="700">
                  <c:v>27.110719866452499</c:v>
                </c:pt>
              </c:numCache>
            </c:numRef>
          </c:yVal>
          <c:smooth val="1"/>
        </c:ser>
        <c:dLbls>
          <c:showLegendKey val="0"/>
          <c:showVal val="0"/>
          <c:showCatName val="0"/>
          <c:showSerName val="0"/>
          <c:showPercent val="0"/>
          <c:showBubbleSize val="0"/>
        </c:dLbls>
        <c:axId val="615022024"/>
        <c:axId val="615022416"/>
      </c:scatterChart>
      <c:valAx>
        <c:axId val="615022024"/>
        <c:scaling>
          <c:orientation val="minMax"/>
          <c:max val="3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15022416"/>
        <c:crosses val="autoZero"/>
        <c:crossBetween val="midCat"/>
        <c:majorUnit val="5"/>
      </c:valAx>
      <c:valAx>
        <c:axId val="6150224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2202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Microsoft_Excel_Worksheet2!$B$2:$B$10002</c:f>
              <c:numCache>
                <c:formatCode>General</c:formatCode>
                <c:ptCount val="10001"/>
                <c:pt idx="0">
                  <c:v>1.12448642252631</c:v>
                </c:pt>
                <c:pt idx="1">
                  <c:v>1.1162364780645899</c:v>
                </c:pt>
                <c:pt idx="2">
                  <c:v>1.1080470604196</c:v>
                </c:pt>
                <c:pt idx="3">
                  <c:v>1.0999177255282999</c:v>
                </c:pt>
                <c:pt idx="4">
                  <c:v>1.09184803258555</c:v>
                </c:pt>
                <c:pt idx="5">
                  <c:v>1.0838375440202599</c:v>
                </c:pt>
                <c:pt idx="6">
                  <c:v>1.0758858254716099</c:v>
                </c:pt>
                <c:pt idx="7">
                  <c:v>1.06799297168894</c:v>
                </c:pt>
                <c:pt idx="8">
                  <c:v>1.0601611534175599</c:v>
                </c:pt>
                <c:pt idx="9">
                  <c:v>1.0523929864043</c:v>
                </c:pt>
                <c:pt idx="10">
                  <c:v>1.04469099946916</c:v>
                </c:pt>
                <c:pt idx="11">
                  <c:v>1.0370576363628601</c:v>
                </c:pt>
                <c:pt idx="12">
                  <c:v>1.02949525768031</c:v>
                </c:pt>
                <c:pt idx="13">
                  <c:v>1.02200614282583</c:v>
                </c:pt>
                <c:pt idx="14">
                  <c:v>1.0145924920264</c:v>
                </c:pt>
                <c:pt idx="15">
                  <c:v>1.00725642838922</c:v>
                </c:pt>
                <c:pt idx="16">
                  <c:v>1</c:v>
                </c:pt>
                <c:pt idx="17">
                  <c:v>0.99282458450484101</c:v>
                </c:pt>
                <c:pt idx="18">
                  <c:v>0.985729132773143</c:v>
                </c:pt>
                <c:pt idx="19">
                  <c:v>0.97871202220024001</c:v>
                </c:pt>
                <c:pt idx="20">
                  <c:v>0.97177166221770495</c:v>
                </c:pt>
                <c:pt idx="21">
                  <c:v>0.96490649358393099</c:v>
                </c:pt>
                <c:pt idx="22">
                  <c:v>0.95811498769437298</c:v>
                </c:pt>
                <c:pt idx="23">
                  <c:v>0.951395645910879</c:v>
                </c:pt>
                <c:pt idx="24">
                  <c:v>0.94474699890957503</c:v>
                </c:pt>
                <c:pt idx="25">
                  <c:v>0.93816760604678295</c:v>
                </c:pt>
                <c:pt idx="26">
                  <c:v>0.93165605474246804</c:v>
                </c:pt>
                <c:pt idx="27">
                  <c:v>0.925210959880713</c:v>
                </c:pt>
                <c:pt idx="28">
                  <c:v>0.91883096322675295</c:v>
                </c:pt>
                <c:pt idx="29">
                  <c:v>0.91251473286010698</c:v>
                </c:pt>
                <c:pt idx="30">
                  <c:v>0.90626096262334399</c:v>
                </c:pt>
                <c:pt idx="31">
                  <c:v>0.900068371586071</c:v>
                </c:pt>
                <c:pt idx="32">
                  <c:v>0.893935703523692</c:v>
                </c:pt>
                <c:pt idx="33">
                  <c:v>0.88786172641055505</c:v>
                </c:pt>
                <c:pt idx="34">
                  <c:v>0.88184523192706299</c:v>
                </c:pt>
                <c:pt idx="35">
                  <c:v>0.87588503498038395</c:v>
                </c:pt>
                <c:pt idx="36">
                  <c:v>0.86997997323835696</c:v>
                </c:pt>
                <c:pt idx="37">
                  <c:v>0.86412890667626596</c:v>
                </c:pt>
                <c:pt idx="38">
                  <c:v>0.858330717136083</c:v>
                </c:pt>
                <c:pt idx="39">
                  <c:v>0.85258430789786999</c:v>
                </c:pt>
                <c:pt idx="40">
                  <c:v>0.84688860326298898</c:v>
                </c:pt>
                <c:pt idx="41">
                  <c:v>0.84124254814879296</c:v>
                </c:pt>
                <c:pt idx="42">
                  <c:v>0.83564510769448697</c:v>
                </c:pt>
                <c:pt idx="43">
                  <c:v>0.83009526687784396</c:v>
                </c:pt>
                <c:pt idx="44">
                  <c:v>0.82459203014248805</c:v>
                </c:pt>
                <c:pt idx="45">
                  <c:v>0.81913442103543299</c:v>
                </c:pt>
                <c:pt idx="46">
                  <c:v>0.81372148185461401</c:v>
                </c:pt>
                <c:pt idx="47">
                  <c:v>0.80835227330612103</c:v>
                </c:pt>
                <c:pt idx="48">
                  <c:v>0.80302587417087101</c:v>
                </c:pt>
                <c:pt idx="49">
                  <c:v>0.79774138098046199</c:v>
                </c:pt>
                <c:pt idx="50">
                  <c:v>0.79249790770193895</c:v>
                </c:pt>
                <c:pt idx="51">
                  <c:v>0.78729458543124098</c:v>
                </c:pt>
                <c:pt idx="52">
                  <c:v>0.78213056209507803</c:v>
                </c:pt>
                <c:pt idx="53">
                  <c:v>0.77700500216100199</c:v>
                </c:pt>
                <c:pt idx="54">
                  <c:v>0.77191708635544698</c:v>
                </c:pt>
                <c:pt idx="55">
                  <c:v>0.76686601138950605</c:v>
                </c:pt>
                <c:pt idx="56">
                  <c:v>0.76185098969224396</c:v>
                </c:pt>
                <c:pt idx="57">
                  <c:v>0.75687124915130999</c:v>
                </c:pt>
                <c:pt idx="58">
                  <c:v>0.75192603286065895</c:v>
                </c:pt>
                <c:pt idx="59">
                  <c:v>0.74701459887517996</c:v>
                </c:pt>
                <c:pt idx="60">
                  <c:v>0.74213621997201795</c:v>
                </c:pt>
                <c:pt idx="61">
                  <c:v>0.73729018341841601</c:v>
                </c:pt>
                <c:pt idx="62">
                  <c:v>0.73247587090168298</c:v>
                </c:pt>
                <c:pt idx="63">
                  <c:v>0.727692994589487</c:v>
                </c:pt>
                <c:pt idx="64">
                  <c:v>0.72294134921161401</c:v>
                </c:pt>
                <c:pt idx="65">
                  <c:v>0.71822073083821303</c:v>
                </c:pt>
                <c:pt idx="66">
                  <c:v>0.71353093687103997</c:v>
                </c:pt>
                <c:pt idx="67">
                  <c:v>0.70887176603476498</c:v>
                </c:pt>
                <c:pt idx="68">
                  <c:v>0.70424301836833503</c:v>
                </c:pt>
                <c:pt idx="69">
                  <c:v>0.69964449521638805</c:v>
                </c:pt>
                <c:pt idx="70">
                  <c:v>0.69507599922073204</c:v>
                </c:pt>
                <c:pt idx="71">
                  <c:v>0.69053733431187103</c:v>
                </c:pt>
                <c:pt idx="72">
                  <c:v>0.68602830570059103</c:v>
                </c:pt>
                <c:pt idx="73">
                  <c:v>0.68154871986960397</c:v>
                </c:pt>
                <c:pt idx="74">
                  <c:v>0.67709838456523497</c:v>
                </c:pt>
                <c:pt idx="75">
                  <c:v>0.67267710878917797</c:v>
                </c:pt>
                <c:pt idx="76">
                  <c:v>0.66828470279029695</c:v>
                </c:pt>
                <c:pt idx="77">
                  <c:v>0.66392097805647798</c:v>
                </c:pt>
                <c:pt idx="78">
                  <c:v>0.65958574730654596</c:v>
                </c:pt>
                <c:pt idx="79">
                  <c:v>0.65527882448221897</c:v>
                </c:pt>
                <c:pt idx="80">
                  <c:v>0.65100002474013097</c:v>
                </c:pt>
                <c:pt idx="81">
                  <c:v>0.64674916444389197</c:v>
                </c:pt>
                <c:pt idx="82">
                  <c:v>0.64252606115621202</c:v>
                </c:pt>
                <c:pt idx="83">
                  <c:v>0.63833053363106596</c:v>
                </c:pt>
                <c:pt idx="84">
                  <c:v>0.63416240180592198</c:v>
                </c:pt>
                <c:pt idx="85">
                  <c:v>0.63002148679400505</c:v>
                </c:pt>
                <c:pt idx="86">
                  <c:v>0.62590761087662905</c:v>
                </c:pt>
                <c:pt idx="87">
                  <c:v>0.62182059749555996</c:v>
                </c:pt>
                <c:pt idx="88">
                  <c:v>0.61776027124544597</c:v>
                </c:pt>
                <c:pt idx="89">
                  <c:v>0.61372645786628499</c:v>
                </c:pt>
                <c:pt idx="90">
                  <c:v>0.60971898423594695</c:v>
                </c:pt>
                <c:pt idx="91">
                  <c:v>0.60573767836274695</c:v>
                </c:pt>
                <c:pt idx="92">
                  <c:v>0.60178236937805696</c:v>
                </c:pt>
                <c:pt idx="93">
                  <c:v>0.59785288752897903</c:v>
                </c:pt>
                <c:pt idx="94">
                  <c:v>0.59394906417105597</c:v>
                </c:pt>
                <c:pt idx="95">
                  <c:v>0.59007073176103697</c:v>
                </c:pt>
                <c:pt idx="96">
                  <c:v>0.58621772384968296</c:v>
                </c:pt>
                <c:pt idx="97">
                  <c:v>0.58238987507462503</c:v>
                </c:pt>
                <c:pt idx="98">
                  <c:v>0.57858702115326899</c:v>
                </c:pt>
                <c:pt idx="99">
                  <c:v>0.574808998875741</c:v>
                </c:pt>
                <c:pt idx="100">
                  <c:v>0.57105564609788595</c:v>
                </c:pt>
                <c:pt idx="101">
                  <c:v>0.56732680173431005</c:v>
                </c:pt>
                <c:pt idx="102">
                  <c:v>0.56362230575146099</c:v>
                </c:pt>
                <c:pt idx="103">
                  <c:v>0.55994199916076604</c:v>
                </c:pt>
                <c:pt idx="104">
                  <c:v>0.55628572401180698</c:v>
                </c:pt>
                <c:pt idx="105">
                  <c:v>0.55265332338553996</c:v>
                </c:pt>
                <c:pt idx="106">
                  <c:v>0.54904464138756004</c:v>
                </c:pt>
                <c:pt idx="107">
                  <c:v>0.54545952314141399</c:v>
                </c:pt>
                <c:pt idx="108">
                  <c:v>0.54189781478195198</c:v>
                </c:pt>
                <c:pt idx="109">
                  <c:v>0.53835936344872104</c:v>
                </c:pt>
                <c:pt idx="110">
                  <c:v>0.534844017279408</c:v>
                </c:pt>
                <c:pt idx="111">
                  <c:v>0.53135162540332304</c:v>
                </c:pt>
                <c:pt idx="112">
                  <c:v>0.52788203793491895</c:v>
                </c:pt>
                <c:pt idx="113">
                  <c:v>0.52443510596736498</c:v>
                </c:pt>
                <c:pt idx="114">
                  <c:v>0.52101068156615205</c:v>
                </c:pt>
                <c:pt idx="115">
                  <c:v>0.51760861776274403</c:v>
                </c:pt>
                <c:pt idx="116">
                  <c:v>0.51422876854827304</c:v>
                </c:pt>
                <c:pt idx="117">
                  <c:v>0.510870988867269</c:v>
                </c:pt>
                <c:pt idx="118">
                  <c:v>0.50753513461143696</c:v>
                </c:pt>
                <c:pt idx="119">
                  <c:v>0.50422106261347199</c:v>
                </c:pt>
                <c:pt idx="120">
                  <c:v>0.50092863064091298</c:v>
                </c:pt>
                <c:pt idx="121">
                  <c:v>0.49765769739004201</c:v>
                </c:pt>
                <c:pt idx="122">
                  <c:v>0.49440812247981403</c:v>
                </c:pt>
                <c:pt idx="123">
                  <c:v>0.49117976644583899</c:v>
                </c:pt>
                <c:pt idx="124">
                  <c:v>0.48797249073439303</c:v>
                </c:pt>
                <c:pt idx="125">
                  <c:v>0.48478615769646699</c:v>
                </c:pt>
                <c:pt idx="126">
                  <c:v>0.48162063058187099</c:v>
                </c:pt>
                <c:pt idx="127">
                  <c:v>0.47847577353335202</c:v>
                </c:pt>
                <c:pt idx="128">
                  <c:v>0.47535145158077302</c:v>
                </c:pt>
                <c:pt idx="129">
                  <c:v>0.47224753063531499</c:v>
                </c:pt>
                <c:pt idx="130">
                  <c:v>0.46916387748372601</c:v>
                </c:pt>
                <c:pt idx="131">
                  <c:v>0.4661003597826</c:v>
                </c:pt>
                <c:pt idx="132">
                  <c:v>0.46305684605269898</c:v>
                </c:pt>
                <c:pt idx="133">
                  <c:v>0.46003320567331102</c:v>
                </c:pt>
                <c:pt idx="134">
                  <c:v>0.457029308876642</c:v>
                </c:pt>
                <c:pt idx="135">
                  <c:v>0.45404502674225</c:v>
                </c:pt>
                <c:pt idx="136">
                  <c:v>0.45108023119150598</c:v>
                </c:pt>
                <c:pt idx="137">
                  <c:v>0.44813479498210601</c:v>
                </c:pt>
                <c:pt idx="138">
                  <c:v>0.44520859170260102</c:v>
                </c:pt>
                <c:pt idx="139">
                  <c:v>0.44230149576697703</c:v>
                </c:pt>
                <c:pt idx="140">
                  <c:v>0.43941338240926497</c:v>
                </c:pt>
                <c:pt idx="141">
                  <c:v>0.43654412767818401</c:v>
                </c:pt>
                <c:pt idx="142">
                  <c:v>0.43369360843182297</c:v>
                </c:pt>
                <c:pt idx="143">
                  <c:v>0.43086170233235399</c:v>
                </c:pt>
                <c:pt idx="144">
                  <c:v>0.42804828784078802</c:v>
                </c:pt>
                <c:pt idx="145">
                  <c:v>0.42525324421174598</c:v>
                </c:pt>
                <c:pt idx="146">
                  <c:v>0.42247645148829299</c:v>
                </c:pt>
                <c:pt idx="147">
                  <c:v>0.41971779049677599</c:v>
                </c:pt>
                <c:pt idx="148">
                  <c:v>0.416977142841716</c:v>
                </c:pt>
                <c:pt idx="149">
                  <c:v>0.41425439090072702</c:v>
                </c:pt>
                <c:pt idx="150">
                  <c:v>0.41154941781946602</c:v>
                </c:pt>
                <c:pt idx="151">
                  <c:v>0.408862107506617</c:v>
                </c:pt>
                <c:pt idx="152">
                  <c:v>0.40619234462891202</c:v>
                </c:pt>
                <c:pt idx="153">
                  <c:v>0.403540014606178</c:v>
                </c:pt>
                <c:pt idx="154">
                  <c:v>0.40090500360641901</c:v>
                </c:pt>
                <c:pt idx="155">
                  <c:v>0.39828719854093703</c:v>
                </c:pt>
                <c:pt idx="156">
                  <c:v>0.39568648705946802</c:v>
                </c:pt>
                <c:pt idx="157">
                  <c:v>0.393102757545371</c:v>
                </c:pt>
                <c:pt idx="158">
                  <c:v>0.39053589911082898</c:v>
                </c:pt>
                <c:pt idx="159">
                  <c:v>0.387985801592094</c:v>
                </c:pt>
                <c:pt idx="160">
                  <c:v>0.38545235554475998</c:v>
                </c:pt>
                <c:pt idx="161">
                  <c:v>0.382935452239063</c:v>
                </c:pt>
                <c:pt idx="162">
                  <c:v>0.380434983655218</c:v>
                </c:pt>
                <c:pt idx="163">
                  <c:v>0.37795084247877803</c:v>
                </c:pt>
                <c:pt idx="164">
                  <c:v>0.37548292209603401</c:v>
                </c:pt>
                <c:pt idx="165">
                  <c:v>0.373031116589435</c:v>
                </c:pt>
                <c:pt idx="166">
                  <c:v>0.37059532073304602</c:v>
                </c:pt>
                <c:pt idx="167">
                  <c:v>0.36817542998802699</c:v>
                </c:pt>
                <c:pt idx="168">
                  <c:v>0.36577134049815002</c:v>
                </c:pt>
                <c:pt idx="169">
                  <c:v>0.36338294908534502</c:v>
                </c:pt>
                <c:pt idx="170">
                  <c:v>0.36101015324526198</c:v>
                </c:pt>
                <c:pt idx="171">
                  <c:v>0.35865285114288198</c:v>
                </c:pt>
                <c:pt idx="172">
                  <c:v>0.35631094160813997</c:v>
                </c:pt>
                <c:pt idx="173">
                  <c:v>0.35398432413158698</c:v>
                </c:pt>
                <c:pt idx="174">
                  <c:v>0.35167289886007003</c:v>
                </c:pt>
                <c:pt idx="175">
                  <c:v>0.34937656659245703</c:v>
                </c:pt>
                <c:pt idx="176">
                  <c:v>0.34709522877537102</c:v>
                </c:pt>
                <c:pt idx="177">
                  <c:v>0.34482878749896001</c:v>
                </c:pt>
                <c:pt idx="178">
                  <c:v>0.34257714549270302</c:v>
                </c:pt>
                <c:pt idx="179">
                  <c:v>0.34034020612122601</c:v>
                </c:pt>
                <c:pt idx="180">
                  <c:v>0.33811787338016103</c:v>
                </c:pt>
                <c:pt idx="181">
                  <c:v>0.335910051892021</c:v>
                </c:pt>
                <c:pt idx="182">
                  <c:v>0.333716646902114</c:v>
                </c:pt>
                <c:pt idx="183">
                  <c:v>0.33153756427446401</c:v>
                </c:pt>
                <c:pt idx="184">
                  <c:v>0.32937271048778699</c:v>
                </c:pt>
                <c:pt idx="185">
                  <c:v>0.32722199263146101</c:v>
                </c:pt>
                <c:pt idx="186">
                  <c:v>0.32508531840155103</c:v>
                </c:pt>
                <c:pt idx="187">
                  <c:v>0.32296259609684003</c:v>
                </c:pt>
                <c:pt idx="188">
                  <c:v>0.32085373461489702</c:v>
                </c:pt>
                <c:pt idx="189">
                  <c:v>0.31875864344816701</c:v>
                </c:pt>
                <c:pt idx="190">
                  <c:v>0.31667723268008302</c:v>
                </c:pt>
                <c:pt idx="191">
                  <c:v>0.31460941298121298</c:v>
                </c:pt>
                <c:pt idx="192">
                  <c:v>0.31255509560542</c:v>
                </c:pt>
                <c:pt idx="193">
                  <c:v>0.31051419238605998</c:v>
                </c:pt>
                <c:pt idx="194">
                  <c:v>0.308486615732189</c:v>
                </c:pt>
                <c:pt idx="195">
                  <c:v>0.30647227862481202</c:v>
                </c:pt>
                <c:pt idx="196">
                  <c:v>0.30447109461314698</c:v>
                </c:pt>
                <c:pt idx="197">
                  <c:v>0.30248297781090799</c:v>
                </c:pt>
                <c:pt idx="198">
                  <c:v>0.30050784289262999</c:v>
                </c:pt>
                <c:pt idx="199">
                  <c:v>0.298545605089995</c:v>
                </c:pt>
                <c:pt idx="200">
                  <c:v>0.29659618018820699</c:v>
                </c:pt>
                <c:pt idx="201">
                  <c:v>0.29465948452236301</c:v>
                </c:pt>
                <c:pt idx="202">
                  <c:v>0.292735434973877</c:v>
                </c:pt>
                <c:pt idx="203">
                  <c:v>0.290823948966899</c:v>
                </c:pt>
                <c:pt idx="204">
                  <c:v>0.28892494446478301</c:v>
                </c:pt>
                <c:pt idx="205">
                  <c:v>0.28703833996655997</c:v>
                </c:pt>
                <c:pt idx="206">
                  <c:v>0.28516405450343901</c:v>
                </c:pt>
                <c:pt idx="207">
                  <c:v>0.28330200763533497</c:v>
                </c:pt>
                <c:pt idx="208">
                  <c:v>0.28145211944741499</c:v>
                </c:pt>
                <c:pt idx="209">
                  <c:v>0.27961431054667302</c:v>
                </c:pt>
                <c:pt idx="210">
                  <c:v>0.27778850205851202</c:v>
                </c:pt>
                <c:pt idx="211">
                  <c:v>0.275974615623372</c:v>
                </c:pt>
                <c:pt idx="212">
                  <c:v>0.27417257339335599</c:v>
                </c:pt>
                <c:pt idx="213">
                  <c:v>0.27238229802889502</c:v>
                </c:pt>
                <c:pt idx="214">
                  <c:v>0.27060371269542899</c:v>
                </c:pt>
                <c:pt idx="215">
                  <c:v>0.26883674106010302</c:v>
                </c:pt>
                <c:pt idx="216">
                  <c:v>0.26708130728850099</c:v>
                </c:pt>
                <c:pt idx="217">
                  <c:v>0.26533733604138299</c:v>
                </c:pt>
                <c:pt idx="218">
                  <c:v>0.26360475247145398</c:v>
                </c:pt>
                <c:pt idx="219">
                  <c:v>0.26188348222015401</c:v>
                </c:pt>
                <c:pt idx="220">
                  <c:v>0.26017345141446402</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Microsoft_Excel_Worksheet2!$C$2:$C$10002</c:f>
              <c:numCache>
                <c:formatCode>General</c:formatCode>
                <c:ptCount val="10001"/>
                <c:pt idx="0">
                  <c:v>0.84654191148039004</c:v>
                </c:pt>
                <c:pt idx="1">
                  <c:v>0.85614886187859895</c:v>
                </c:pt>
                <c:pt idx="2">
                  <c:v>0.86586456675674806</c:v>
                </c:pt>
                <c:pt idx="3">
                  <c:v>0.87569018727048498</c:v>
                </c:pt>
                <c:pt idx="4">
                  <c:v>0.88562687125635497</c:v>
                </c:pt>
                <c:pt idx="5">
                  <c:v>0.89567574001061001</c:v>
                </c:pt>
                <c:pt idx="6">
                  <c:v>0.90583786637072505</c:v>
                </c:pt>
                <c:pt idx="7">
                  <c:v>0.91610149726969603</c:v>
                </c:pt>
                <c:pt idx="8">
                  <c:v>0.92640273315559396</c:v>
                </c:pt>
                <c:pt idx="9">
                  <c:v>0.93666190647764402</c:v>
                </c:pt>
                <c:pt idx="10">
                  <c:v>0.94679614621629704</c:v>
                </c:pt>
                <c:pt idx="11">
                  <c:v>0.95671955490980998</c:v>
                </c:pt>
                <c:pt idx="12">
                  <c:v>0.96634348346172405</c:v>
                </c:pt>
                <c:pt idx="13">
                  <c:v>0.97557691399373403</c:v>
                </c:pt>
                <c:pt idx="14">
                  <c:v>0.98432696218446003</c:v>
                </c:pt>
                <c:pt idx="15">
                  <c:v>0.99249951221954902</c:v>
                </c:pt>
                <c:pt idx="16">
                  <c:v>1</c:v>
                </c:pt>
                <c:pt idx="17">
                  <c:v>0.97909076961851005</c:v>
                </c:pt>
                <c:pt idx="18">
                  <c:v>0.959435140266089</c:v>
                </c:pt>
                <c:pt idx="19">
                  <c:v>0.94095103581828199</c:v>
                </c:pt>
                <c:pt idx="20">
                  <c:v>0.92356196657354195</c:v>
                </c:pt>
                <c:pt idx="21">
                  <c:v>0.90719650177867694</c:v>
                </c:pt>
                <c:pt idx="22">
                  <c:v>0.89178778784720802</c:v>
                </c:pt>
                <c:pt idx="23">
                  <c:v>0.87727310766323796</c:v>
                </c:pt>
                <c:pt idx="24">
                  <c:v>0.86359347695197897</c:v>
                </c:pt>
                <c:pt idx="25">
                  <c:v>0.85069327424451902</c:v>
                </c:pt>
                <c:pt idx="26">
                  <c:v>0.83851990147915301</c:v>
                </c:pt>
                <c:pt idx="27">
                  <c:v>0.82702347277420796</c:v>
                </c:pt>
                <c:pt idx="28">
                  <c:v>0.81615652938616101</c:v>
                </c:pt>
                <c:pt idx="29">
                  <c:v>0.80587377933917603</c:v>
                </c:pt>
                <c:pt idx="30">
                  <c:v>0.79613186068327302</c:v>
                </c:pt>
                <c:pt idx="31">
                  <c:v>0.78688912781100995</c:v>
                </c:pt>
                <c:pt idx="32">
                  <c:v>0.77810546073609099</c:v>
                </c:pt>
                <c:pt idx="33">
                  <c:v>0.76974209770629398</c:v>
                </c:pt>
                <c:pt idx="34">
                  <c:v>0.76176149197587495</c:v>
                </c:pt>
                <c:pt idx="35">
                  <c:v>0.75412719397969297</c:v>
                </c:pt>
                <c:pt idx="36">
                  <c:v>0.74680376050407005</c:v>
                </c:pt>
                <c:pt idx="37">
                  <c:v>0.73975669269898803</c:v>
                </c:pt>
                <c:pt idx="38">
                  <c:v>0.73295240487372604</c:v>
                </c:pt>
                <c:pt idx="39">
                  <c:v>0.72635822590631205</c:v>
                </c:pt>
                <c:pt idx="40">
                  <c:v>0.71994243471539199</c:v>
                </c:pt>
                <c:pt idx="41">
                  <c:v>0.71367433053429996</c:v>
                </c:pt>
                <c:pt idx="42">
                  <c:v>0.70752433764947198</c:v>
                </c:pt>
                <c:pt idx="43">
                  <c:v>0.701464142806559</c:v>
                </c:pt>
                <c:pt idx="44">
                  <c:v>0.69546686168064997</c:v>
                </c:pt>
                <c:pt idx="45">
                  <c:v>0.689507228744203</c:v>
                </c:pt>
                <c:pt idx="46">
                  <c:v>0.683561802707222</c:v>
                </c:pt>
                <c:pt idx="47">
                  <c:v>0.67760917767275697</c:v>
                </c:pt>
                <c:pt idx="48">
                  <c:v>0.67163018851617695</c:v>
                </c:pt>
                <c:pt idx="49">
                  <c:v>0.66560809803876098</c:v>
                </c:pt>
                <c:pt idx="50">
                  <c:v>0.65952875340637895</c:v>
                </c:pt>
                <c:pt idx="51">
                  <c:v>0.65338070041271401</c:v>
                </c:pt>
                <c:pt idx="52">
                  <c:v>0.64715524621751896</c:v>
                </c:pt>
                <c:pt idx="53">
                  <c:v>0.64084646425908198</c:v>
                </c:pt>
                <c:pt idx="54">
                  <c:v>0.63445113873176395</c:v>
                </c:pt>
                <c:pt idx="55">
                  <c:v>0.62796864995305401</c:v>
                </c:pt>
                <c:pt idx="56">
                  <c:v>0.62140080568002098</c:v>
                </c:pt>
                <c:pt idx="57">
                  <c:v>0.61475162657052695</c:v>
                </c:pt>
                <c:pt idx="58">
                  <c:v>0.60802709622339701</c:v>
                </c:pt>
                <c:pt idx="59">
                  <c:v>0.60123488742278997</c:v>
                </c:pt>
                <c:pt idx="60">
                  <c:v>0.59438407635842205</c:v>
                </c:pt>
                <c:pt idx="61">
                  <c:v>0.58748485582930299</c:v>
                </c:pt>
                <c:pt idx="62">
                  <c:v>0.58054821218694597</c:v>
                </c:pt>
                <c:pt idx="63">
                  <c:v>0.57358510698171805</c:v>
                </c:pt>
                <c:pt idx="64">
                  <c:v>0.56660574044497503</c:v>
                </c:pt>
                <c:pt idx="65">
                  <c:v>0.55961949577671199</c:v>
                </c:pt>
                <c:pt idx="66">
                  <c:v>0.55263496699966996</c:v>
                </c:pt>
                <c:pt idx="67">
                  <c:v>0.54565999434454904</c:v>
                </c:pt>
                <c:pt idx="68">
                  <c:v>0.53870170461320199</c:v>
                </c:pt>
                <c:pt idx="69">
                  <c:v>0.53176655445867604</c:v>
                </c:pt>
                <c:pt idx="70">
                  <c:v>0.52486037496174498</c:v>
                </c:pt>
                <c:pt idx="71">
                  <c:v>0.51798841626478398</c:v>
                </c:pt>
                <c:pt idx="72">
                  <c:v>0.51115539134402799</c:v>
                </c:pt>
                <c:pt idx="73">
                  <c:v>0.50436551826374199</c:v>
                </c:pt>
                <c:pt idx="74">
                  <c:v>0.49762256046623499</c:v>
                </c:pt>
                <c:pt idx="75">
                  <c:v>0.49092986481700002</c:v>
                </c:pt>
                <c:pt idx="76">
                  <c:v>0.48429039725137601</c:v>
                </c:pt>
                <c:pt idx="77">
                  <c:v>0.47770677596492001</c:v>
                </c:pt>
                <c:pt idx="78">
                  <c:v>0.47118130215995502</c:v>
                </c:pt>
                <c:pt idx="79">
                  <c:v>0.46471598841087403</c:v>
                </c:pt>
                <c:pt idx="80">
                  <c:v>0.45831258474507802</c:v>
                </c:pt>
                <c:pt idx="81">
                  <c:v>0.45197260255854699</c:v>
                </c:pt>
                <c:pt idx="82">
                  <c:v>0.44569733649797899</c:v>
                </c:pt>
                <c:pt idx="83">
                  <c:v>0.43948788444745501</c:v>
                </c:pt>
                <c:pt idx="84">
                  <c:v>0.43334516575870502</c:v>
                </c:pt>
                <c:pt idx="85">
                  <c:v>0.42726993786154199</c:v>
                </c:pt>
                <c:pt idx="86">
                  <c:v>0.42126281138613603</c:v>
                </c:pt>
                <c:pt idx="87">
                  <c:v>0.41532426392230998</c:v>
                </c:pt>
                <c:pt idx="88">
                  <c:v>0.40945465253362701</c:v>
                </c:pt>
                <c:pt idx="89">
                  <c:v>0.40365422513604099</c:v>
                </c:pt>
                <c:pt idx="90">
                  <c:v>0.39792313084290798</c:v>
                </c:pt>
                <c:pt idx="91">
                  <c:v>0.392261429370102</c:v>
                </c:pt>
                <c:pt idx="92">
                  <c:v>0.38666909958728901</c:v>
                </c:pt>
                <c:pt idx="93">
                  <c:v>0.38114604729407198</c:v>
                </c:pt>
                <c:pt idx="94">
                  <c:v>0.37569211229274602</c:v>
                </c:pt>
                <c:pt idx="95">
                  <c:v>0.37030707482300601</c:v>
                </c:pt>
                <c:pt idx="96">
                  <c:v>0.36499066141789299</c:v>
                </c:pt>
                <c:pt idx="97">
                  <c:v>0.35974255023483898</c:v>
                </c:pt>
                <c:pt idx="98">
                  <c:v>0.35456237591050999</c:v>
                </c:pt>
                <c:pt idx="99">
                  <c:v>0.34944973398366203</c:v>
                </c:pt>
                <c:pt idx="100">
                  <c:v>0.34440418492590102</c:v>
                </c:pt>
                <c:pt idx="101">
                  <c:v>0.33942525781652699</c:v>
                </c:pt>
                <c:pt idx="102">
                  <c:v>0.33451245369409999</c:v>
                </c:pt>
                <c:pt idx="103">
                  <c:v>0.32966524861430502</c:v>
                </c:pt>
                <c:pt idx="104">
                  <c:v>0.32488309644082702</c:v>
                </c:pt>
                <c:pt idx="105">
                  <c:v>0.32016543139337</c:v>
                </c:pt>
                <c:pt idx="106">
                  <c:v>0.31551167037473798</c:v>
                </c:pt>
                <c:pt idx="107">
                  <c:v>0.31092121509669401</c:v>
                </c:pt>
                <c:pt idx="108">
                  <c:v>0.30639345402253398</c:v>
                </c:pt>
                <c:pt idx="109">
                  <c:v>0.301927764142574</c:v>
                </c:pt>
                <c:pt idx="110">
                  <c:v>0.29752351259725601</c:v>
                </c:pt>
                <c:pt idx="111">
                  <c:v>0.29318005816114501</c:v>
                </c:pt>
                <c:pt idx="112">
                  <c:v>0.28889675259994502</c:v>
                </c:pt>
                <c:pt idx="113">
                  <c:v>0.284672941911431</c:v>
                </c:pt>
                <c:pt idx="114">
                  <c:v>0.280507967460292</c:v>
                </c:pt>
                <c:pt idx="115">
                  <c:v>0.27640116701589201</c:v>
                </c:pt>
                <c:pt idx="116">
                  <c:v>0.27235187570118202</c:v>
                </c:pt>
                <c:pt idx="117">
                  <c:v>0.26835942686021702</c:v>
                </c:pt>
                <c:pt idx="118">
                  <c:v>0.26442315285109902</c:v>
                </c:pt>
                <c:pt idx="119">
                  <c:v>0.26054238577053102</c:v>
                </c:pt>
                <c:pt idx="120">
                  <c:v>0.25671645811562699</c:v>
                </c:pt>
                <c:pt idx="121">
                  <c:v>0.25294470338814001</c:v>
                </c:pt>
                <c:pt idx="122">
                  <c:v>0.24922645664578799</c:v>
                </c:pt>
                <c:pt idx="123">
                  <c:v>0.245561055005003</c:v>
                </c:pt>
                <c:pt idx="124">
                  <c:v>0.24194783809897</c:v>
                </c:pt>
                <c:pt idx="125">
                  <c:v>0.23838614849463599</c:v>
                </c:pt>
                <c:pt idx="126">
                  <c:v>0.23487533207184</c:v>
                </c:pt>
                <c:pt idx="127">
                  <c:v>0.231414738367717</c:v>
                </c:pt>
                <c:pt idx="128">
                  <c:v>0.228003720889003</c:v>
                </c:pt>
                <c:pt idx="129">
                  <c:v>0.224641637394841</c:v>
                </c:pt>
                <c:pt idx="130">
                  <c:v>0.221327850152404</c:v>
                </c:pt>
                <c:pt idx="131">
                  <c:v>0.21806172616738501</c:v>
                </c:pt>
                <c:pt idx="132">
                  <c:v>0.21484263739143</c:v>
                </c:pt>
                <c:pt idx="133">
                  <c:v>0.211669960908175</c:v>
                </c:pt>
                <c:pt idx="134">
                  <c:v>0.20854307909967901</c:v>
                </c:pt>
                <c:pt idx="135">
                  <c:v>0.20546137979460399</c:v>
                </c:pt>
                <c:pt idx="136">
                  <c:v>0.20242425639974901</c:v>
                </c:pt>
                <c:pt idx="137">
                  <c:v>0.19943110801599301</c:v>
                </c:pt>
                <c:pt idx="138">
                  <c:v>0.196481339540057</c:v>
                </c:pt>
                <c:pt idx="139">
                  <c:v>0.19357436175300599</c:v>
                </c:pt>
                <c:pt idx="140">
                  <c:v>0.19070959139659599</c:v>
                </c:pt>
                <c:pt idx="141">
                  <c:v>0.187886451238407</c:v>
                </c:pt>
                <c:pt idx="142">
                  <c:v>0.18510437012652001</c:v>
                </c:pt>
                <c:pt idx="143">
                  <c:v>0.18236278303469999</c:v>
                </c:pt>
                <c:pt idx="144">
                  <c:v>0.179661131098628</c:v>
                </c:pt>
                <c:pt idx="145">
                  <c:v>0.17699886164406001</c:v>
                </c:pt>
                <c:pt idx="146">
                  <c:v>0.17437542820736199</c:v>
                </c:pt>
                <c:pt idx="147">
                  <c:v>0.17179029054916001</c:v>
                </c:pt>
                <c:pt idx="148">
                  <c:v>0.16924291466150901</c:v>
                </c:pt>
                <c:pt idx="149">
                  <c:v>0.16673277276919901</c:v>
                </c:pt>
                <c:pt idx="150">
                  <c:v>0.164259343325594</c:v>
                </c:pt>
                <c:pt idx="151">
                  <c:v>0.16182211100341801</c:v>
                </c:pt>
                <c:pt idx="152">
                  <c:v>0.15942056668097701</c:v>
                </c:pt>
                <c:pt idx="153">
                  <c:v>0.157054207424074</c:v>
                </c:pt>
                <c:pt idx="154">
                  <c:v>0.154722536464065</c:v>
                </c:pt>
                <c:pt idx="155">
                  <c:v>0.152425063172271</c:v>
                </c:pt>
                <c:pt idx="156">
                  <c:v>0.15016130303116401</c:v>
                </c:pt>
                <c:pt idx="157">
                  <c:v>0.14793077760246001</c:v>
                </c:pt>
                <c:pt idx="158">
                  <c:v>0.14573301449252499</c:v>
                </c:pt>
                <c:pt idx="159">
                  <c:v>0.14356754731521301</c:v>
                </c:pt>
                <c:pt idx="160">
                  <c:v>0.14143391565239299</c:v>
                </c:pt>
                <c:pt idx="161">
                  <c:v>0.139331665012429</c:v>
                </c:pt>
                <c:pt idx="162">
                  <c:v>0.13726034678669299</c:v>
                </c:pt>
                <c:pt idx="163">
                  <c:v>0.13521951820440301</c:v>
                </c:pt>
                <c:pt idx="164">
                  <c:v>0.133208742285848</c:v>
                </c:pt>
                <c:pt idx="165">
                  <c:v>0.13122758779426699</c:v>
                </c:pt>
                <c:pt idx="166">
                  <c:v>0.12927562918638499</c:v>
                </c:pt>
                <c:pt idx="167">
                  <c:v>0.12735244656188699</c:v>
                </c:pt>
                <c:pt idx="168">
                  <c:v>0.12545762561184701</c:v>
                </c:pt>
                <c:pt idx="169">
                  <c:v>0.123590757566251</c:v>
                </c:pt>
                <c:pt idx="170">
                  <c:v>0.121751439140787</c:v>
                </c:pt>
                <c:pt idx="171">
                  <c:v>0.119939272482874</c:v>
                </c:pt>
                <c:pt idx="172">
                  <c:v>0.118153865117178</c:v>
                </c:pt>
                <c:pt idx="173">
                  <c:v>0.116394829890545</c:v>
                </c:pt>
                <c:pt idx="174">
                  <c:v>0.11466178491658099</c:v>
                </c:pt>
                <c:pt idx="175">
                  <c:v>0.112954353519797</c:v>
                </c:pt>
                <c:pt idx="176">
                  <c:v>0.111272164179556</c:v>
                </c:pt>
                <c:pt idx="177">
                  <c:v>0.10961485047375299</c:v>
                </c:pt>
                <c:pt idx="178">
                  <c:v>0.107982051022327</c:v>
                </c:pt>
                <c:pt idx="179">
                  <c:v>0.106373409430725</c:v>
                </c:pt>
                <c:pt idx="180">
                  <c:v>0.104788574233248</c:v>
                </c:pt>
                <c:pt idx="181">
                  <c:v>0.103227198836461</c:v>
                </c:pt>
                <c:pt idx="182">
                  <c:v>0.10168894146257999</c:v>
                </c:pt>
                <c:pt idx="183">
                  <c:v>0.100173465093013</c:v>
                </c:pt>
                <c:pt idx="184">
                  <c:v>9.8680437411944003E-2</c:v>
                </c:pt>
                <c:pt idx="185">
                  <c:v>9.7209530750152304E-2</c:v>
                </c:pt>
                <c:pt idx="186">
                  <c:v>9.5760422028975195E-2</c:v>
                </c:pt>
                <c:pt idx="187">
                  <c:v>9.4332792704482804E-2</c:v>
                </c:pt>
                <c:pt idx="188">
                  <c:v>9.2926328711957204E-2</c:v>
                </c:pt>
                <c:pt idx="189">
                  <c:v>9.1540720410566406E-2</c:v>
                </c:pt>
                <c:pt idx="190">
                  <c:v>9.0175662528423906E-2</c:v>
                </c:pt>
                <c:pt idx="191">
                  <c:v>8.8830854107889407E-2</c:v>
                </c:pt>
                <c:pt idx="192">
                  <c:v>8.75059984512679E-2</c:v>
                </c:pt>
                <c:pt idx="193">
                  <c:v>8.62008030668166E-2</c:v>
                </c:pt>
                <c:pt idx="194">
                  <c:v>8.4914979615199504E-2</c:v>
                </c:pt>
                <c:pt idx="195">
                  <c:v>8.3648243856246599E-2</c:v>
                </c:pt>
                <c:pt idx="196">
                  <c:v>8.2400315596171503E-2</c:v>
                </c:pt>
                <c:pt idx="197">
                  <c:v>8.11709186352194E-2</c:v>
                </c:pt>
                <c:pt idx="198">
                  <c:v>7.9959780715679205E-2</c:v>
                </c:pt>
                <c:pt idx="199">
                  <c:v>7.8766633470427505E-2</c:v>
                </c:pt>
                <c:pt idx="200">
                  <c:v>7.7591212371820303E-2</c:v>
                </c:pt>
                <c:pt idx="201">
                  <c:v>7.64332566811457E-2</c:v>
                </c:pt>
                <c:pt idx="202">
                  <c:v>7.5292509398447699E-2</c:v>
                </c:pt>
                <c:pt idx="203">
                  <c:v>7.4168717212901206E-2</c:v>
                </c:pt>
                <c:pt idx="204">
                  <c:v>7.3061630453600895E-2</c:v>
                </c:pt>
                <c:pt idx="205">
                  <c:v>7.1971003040878306E-2</c:v>
                </c:pt>
                <c:pt idx="206">
                  <c:v>7.08965924381003E-2</c:v>
                </c:pt>
                <c:pt idx="207">
                  <c:v>6.9838159603919203E-2</c:v>
                </c:pt>
                <c:pt idx="208">
                  <c:v>6.8795468945082899E-2</c:v>
                </c:pt>
                <c:pt idx="209">
                  <c:v>6.7768288269676902E-2</c:v>
                </c:pt>
                <c:pt idx="210">
                  <c:v>6.6756388740924502E-2</c:v>
                </c:pt>
                <c:pt idx="211">
                  <c:v>6.5759544831422503E-2</c:v>
                </c:pt>
                <c:pt idx="212">
                  <c:v>6.4777534277965607E-2</c:v>
                </c:pt>
                <c:pt idx="213">
                  <c:v>6.3810138036767799E-2</c:v>
                </c:pt>
                <c:pt idx="214">
                  <c:v>6.2857140239285098E-2</c:v>
                </c:pt>
                <c:pt idx="215">
                  <c:v>6.1918328148482603E-2</c:v>
                </c:pt>
                <c:pt idx="216">
                  <c:v>6.0993492115607097E-2</c:v>
                </c:pt>
                <c:pt idx="217">
                  <c:v>6.00824255374931E-2</c:v>
                </c:pt>
                <c:pt idx="218">
                  <c:v>5.9184924814333503E-2</c:v>
                </c:pt>
                <c:pt idx="219">
                  <c:v>5.8300789307973402E-2</c:v>
                </c:pt>
                <c:pt idx="220">
                  <c:v>5.7429821300679501E-2</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Microsoft_Excel_Worksheet2!$D$2:$D$10002</c:f>
              <c:numCache>
                <c:formatCode>General</c:formatCode>
                <c:ptCount val="10001"/>
                <c:pt idx="0">
                  <c:v>1.4936882596099501</c:v>
                </c:pt>
                <c:pt idx="1">
                  <c:v>1.4553355502079901</c:v>
                </c:pt>
                <c:pt idx="2">
                  <c:v>1.4179680463231601</c:v>
                </c:pt>
                <c:pt idx="3">
                  <c:v>1.3815605342139701</c:v>
                </c:pt>
                <c:pt idx="4">
                  <c:v>1.3460884769335999</c:v>
                </c:pt>
                <c:pt idx="5">
                  <c:v>1.3115280110343801</c:v>
                </c:pt>
                <c:pt idx="6">
                  <c:v>1.2778559523995501</c:v>
                </c:pt>
                <c:pt idx="7">
                  <c:v>1.2450683586659199</c:v>
                </c:pt>
                <c:pt idx="8">
                  <c:v>1.21323224877283</c:v>
                </c:pt>
                <c:pt idx="9">
                  <c:v>1.1824234445466999</c:v>
                </c:pt>
                <c:pt idx="10">
                  <c:v>1.15270778058547</c:v>
                </c:pt>
                <c:pt idx="11">
                  <c:v>1.12414190304692</c:v>
                </c:pt>
                <c:pt idx="12">
                  <c:v>1.09677408056762</c:v>
                </c:pt>
                <c:pt idx="13">
                  <c:v>1.0706450111635499</c:v>
                </c:pt>
                <c:pt idx="14">
                  <c:v>1.04578860929691</c:v>
                </c:pt>
                <c:pt idx="15">
                  <c:v>1.02223275683281</c:v>
                </c:pt>
                <c:pt idx="16">
                  <c:v>1</c:v>
                </c:pt>
                <c:pt idx="17">
                  <c:v>1.00675104513678</c:v>
                </c:pt>
                <c:pt idx="18">
                  <c:v>1.0127437305748599</c:v>
                </c:pt>
                <c:pt idx="19">
                  <c:v>1.0179883818994699</c:v>
                </c:pt>
                <c:pt idx="20">
                  <c:v>1.0224978914981799</c:v>
                </c:pt>
                <c:pt idx="21">
                  <c:v>1.02628762295159</c:v>
                </c:pt>
                <c:pt idx="22">
                  <c:v>1.0293753089629301</c:v>
                </c:pt>
                <c:pt idx="23">
                  <c:v>1.0317809438718599</c:v>
                </c:pt>
                <c:pt idx="24">
                  <c:v>1.0335266717146301</c:v>
                </c:pt>
                <c:pt idx="25">
                  <c:v>1.0346366706815699</c:v>
                </c:pt>
                <c:pt idx="26">
                  <c:v>1.0351370346812001</c:v>
                </c:pt>
                <c:pt idx="27">
                  <c:v>1.03505565254627</c:v>
                </c:pt>
                <c:pt idx="28">
                  <c:v>1.0344220852085499</c:v>
                </c:pt>
                <c:pt idx="29">
                  <c:v>1.0332674409255</c:v>
                </c:pt>
                <c:pt idx="30">
                  <c:v>1.0316242483627101</c:v>
                </c:pt>
                <c:pt idx="31">
                  <c:v>1.029526327023</c:v>
                </c:pt>
                <c:pt idx="32">
                  <c:v>1.0270086541719201</c:v>
                </c:pt>
                <c:pt idx="33">
                  <c:v>1.0241072270488201</c:v>
                </c:pt>
                <c:pt idx="34">
                  <c:v>1.0208589187875701</c:v>
                </c:pt>
                <c:pt idx="35">
                  <c:v>1.01730132612516</c:v>
                </c:pt>
                <c:pt idx="36">
                  <c:v>1.0134726066791</c:v>
                </c:pt>
                <c:pt idx="37">
                  <c:v>1.0094113033694001</c:v>
                </c:pt>
                <c:pt idx="38">
                  <c:v>1.0051561534971201</c:v>
                </c:pt>
                <c:pt idx="39">
                  <c:v>1.00074588012919</c:v>
                </c:pt>
                <c:pt idx="40">
                  <c:v>0.99621896384016995</c:v>
                </c:pt>
                <c:pt idx="41">
                  <c:v>0.99161339358535705</c:v>
                </c:pt>
                <c:pt idx="42">
                  <c:v>0.98696639656753304</c:v>
                </c:pt>
                <c:pt idx="43">
                  <c:v>0.98231414842685605</c:v>
                </c:pt>
                <c:pt idx="44">
                  <c:v>0.97769146689657205</c:v>
                </c:pt>
                <c:pt idx="45">
                  <c:v>0.97313149413547195</c:v>
                </c:pt>
                <c:pt idx="46">
                  <c:v>0.96866537511206297</c:v>
                </c:pt>
                <c:pt idx="47">
                  <c:v>0.96432194145212802</c:v>
                </c:pt>
                <c:pt idx="48">
                  <c:v>0.96012741180165095</c:v>
                </c:pt>
                <c:pt idx="49">
                  <c:v>0.95610512072158604</c:v>
                </c:pt>
                <c:pt idx="50">
                  <c:v>0.95227528817832396</c:v>
                </c:pt>
                <c:pt idx="51">
                  <c:v>0.94865484067378603</c:v>
                </c:pt>
                <c:pt idx="52">
                  <c:v>0.94525729295803596</c:v>
                </c:pt>
                <c:pt idx="53">
                  <c:v>0.94209269622987302</c:v>
                </c:pt>
                <c:pt idx="54">
                  <c:v>0.93916765505152799</c:v>
                </c:pt>
                <c:pt idx="55">
                  <c:v>0.93648541128353102</c:v>
                </c:pt>
                <c:pt idx="56">
                  <c:v>0.934045989624814</c:v>
                </c:pt>
                <c:pt idx="57">
                  <c:v>0.93184639622282295</c:v>
                </c:pt>
                <c:pt idx="58">
                  <c:v>0.92988085959550204</c:v>
                </c:pt>
                <c:pt idx="59">
                  <c:v>0.92814110193215904</c:v>
                </c:pt>
                <c:pt idx="60">
                  <c:v>0.926616628710347</c:v>
                </c:pt>
                <c:pt idx="61">
                  <c:v>0.92529502534633401</c:v>
                </c:pt>
                <c:pt idx="62">
                  <c:v>0.924162524645604</c:v>
                </c:pt>
                <c:pt idx="63">
                  <c:v>0.92320579444802897</c:v>
                </c:pt>
                <c:pt idx="64">
                  <c:v>0.92241245912803105</c:v>
                </c:pt>
                <c:pt idx="65">
                  <c:v>0.92177099278828001</c:v>
                </c:pt>
                <c:pt idx="66">
                  <c:v>0.92127069091588498</c:v>
                </c:pt>
                <c:pt idx="67">
                  <c:v>0.92090163451482798</c:v>
                </c:pt>
                <c:pt idx="68">
                  <c:v>0.92065464926763296</c:v>
                </c:pt>
                <c:pt idx="69">
                  <c:v>0.92052126178731797</c:v>
                </c:pt>
                <c:pt idx="70">
                  <c:v>0.92049365457987298</c:v>
                </c:pt>
                <c:pt idx="71">
                  <c:v>0.92056462095629898</c:v>
                </c:pt>
                <c:pt idx="72">
                  <c:v>0.92072752081307496</c:v>
                </c:pt>
                <c:pt idx="73">
                  <c:v>0.92097623793741601</c:v>
                </c:pt>
                <c:pt idx="74">
                  <c:v>0.92130513928328694</c:v>
                </c:pt>
                <c:pt idx="75">
                  <c:v>0.92170903649880898</c:v>
                </c:pt>
                <c:pt idx="76">
                  <c:v>0.922183149858536</c:v>
                </c:pt>
                <c:pt idx="77">
                  <c:v>0.92272307465833303</c:v>
                </c:pt>
                <c:pt idx="78">
                  <c:v>0.923324750060314</c:v>
                </c:pt>
                <c:pt idx="79">
                  <c:v>0.92398443032512401</c:v>
                </c:pt>
                <c:pt idx="80">
                  <c:v>0.92469865833463205</c:v>
                </c:pt>
                <c:pt idx="81">
                  <c:v>0.92546424128592797</c:v>
                </c:pt>
                <c:pt idx="82">
                  <c:v>0.92627822842461005</c:v>
                </c:pt>
                <c:pt idx="83">
                  <c:v>0.92713789067930097</c:v>
                </c:pt>
                <c:pt idx="84">
                  <c:v>0.92804070205824496</c:v>
                </c:pt>
                <c:pt idx="85">
                  <c:v>0.92898432267133702</c:v>
                </c:pt>
                <c:pt idx="86">
                  <c:v>0.92996658324581205</c:v>
                </c:pt>
                <c:pt idx="87">
                  <c:v>0.93098547101034201</c:v>
                </c:pt>
                <c:pt idx="88">
                  <c:v>0.93203911682968399</c:v>
                </c:pt>
                <c:pt idx="89">
                  <c:v>0.93312578348004005</c:v>
                </c:pt>
                <c:pt idx="90">
                  <c:v>0.93424385496322704</c:v>
                </c:pt>
                <c:pt idx="91">
                  <c:v>0.93539182676586896</c:v>
                </c:pt>
                <c:pt idx="92">
                  <c:v>0.93656829697744104</c:v>
                </c:pt>
                <c:pt idx="93">
                  <c:v>0.93777195818841996</c:v>
                </c:pt>
                <c:pt idx="94">
                  <c:v>0.93900159009669104</c:v>
                </c:pt>
                <c:pt idx="95">
                  <c:v>0.940256052756825</c:v>
                </c:pt>
                <c:pt idx="96">
                  <c:v>0.94153428041284104</c:v>
                </c:pt>
                <c:pt idx="97">
                  <c:v>0.94283527586053795</c:v>
                </c:pt>
                <c:pt idx="98">
                  <c:v>0.94415810529063504</c:v>
                </c:pt>
                <c:pt idx="99">
                  <c:v>0.94550189356841496</c:v>
                </c:pt>
                <c:pt idx="100">
                  <c:v>0.94686581990993002</c:v>
                </c:pt>
                <c:pt idx="101">
                  <c:v>0.94824911391850297</c:v>
                </c:pt>
                <c:pt idx="102">
                  <c:v>0.94965105194885102</c:v>
                </c:pt>
                <c:pt idx="103">
                  <c:v>0.95107095376916195</c:v>
                </c:pt>
                <c:pt idx="104">
                  <c:v>0.95250817949435396</c:v>
                </c:pt>
                <c:pt idx="105">
                  <c:v>0.95396212676633996</c:v>
                </c:pt>
                <c:pt idx="106">
                  <c:v>0.95543222815928597</c:v>
                </c:pt>
                <c:pt idx="107">
                  <c:v>0.95691794879011505</c:v>
                </c:pt>
                <c:pt idx="108">
                  <c:v>0.95841878411624903</c:v>
                </c:pt>
                <c:pt idx="109">
                  <c:v>0.95993425790431797</c:v>
                </c:pt>
                <c:pt idx="110">
                  <c:v>0.96146392035509598</c:v>
                </c:pt>
                <c:pt idx="111">
                  <c:v>0.96300734637131802</c:v>
                </c:pt>
                <c:pt idx="112">
                  <c:v>0.964564133956196</c:v>
                </c:pt>
                <c:pt idx="113">
                  <c:v>0.96613390273168698</c:v>
                </c:pt>
                <c:pt idx="114">
                  <c:v>0.96771629256645597</c:v>
                </c:pt>
                <c:pt idx="115">
                  <c:v>0.96931096230449199</c:v>
                </c:pt>
                <c:pt idx="116">
                  <c:v>0.97091758858602795</c:v>
                </c:pt>
                <c:pt idx="117">
                  <c:v>0.97253586475337395</c:v>
                </c:pt>
                <c:pt idx="118">
                  <c:v>0.97416549983466805</c:v>
                </c:pt>
                <c:pt idx="119">
                  <c:v>0.97580621759937503</c:v>
                </c:pt>
                <c:pt idx="120">
                  <c:v>0.97745775567984805</c:v>
                </c:pt>
                <c:pt idx="121">
                  <c:v>0.97911986475369195</c:v>
                </c:pt>
                <c:pt idx="122">
                  <c:v>0.98079230778224702</c:v>
                </c:pt>
                <c:pt idx="123">
                  <c:v>0.98247485930077305</c:v>
                </c:pt>
                <c:pt idx="124">
                  <c:v>0.98416730475650704</c:v>
                </c:pt>
                <c:pt idx="125">
                  <c:v>0.98586943989068498</c:v>
                </c:pt>
                <c:pt idx="126">
                  <c:v>0.98758107016164298</c:v>
                </c:pt>
                <c:pt idx="127">
                  <c:v>0.98930201020540098</c:v>
                </c:pt>
                <c:pt idx="128">
                  <c:v>0.991032083331433</c:v>
                </c:pt>
                <c:pt idx="129">
                  <c:v>0.99277112105075205</c:v>
                </c:pt>
                <c:pt idx="130">
                  <c:v>0.99451896263392003</c:v>
                </c:pt>
                <c:pt idx="131">
                  <c:v>0.99627545469720602</c:v>
                </c:pt>
                <c:pt idx="132">
                  <c:v>0.99804045081428505</c:v>
                </c:pt>
                <c:pt idx="133">
                  <c:v>0.99981381115231105</c:v>
                </c:pt>
                <c:pt idx="134">
                  <c:v>1.00159540212995</c:v>
                </c:pt>
                <c:pt idx="135">
                  <c:v>1.0033850960967099</c:v>
                </c:pt>
                <c:pt idx="136">
                  <c:v>1.00518277103096</c:v>
                </c:pt>
                <c:pt idx="137">
                  <c:v>1.0069883102567401</c:v>
                </c:pt>
                <c:pt idx="138">
                  <c:v>1.0088016021766</c:v>
                </c:pt>
                <c:pt idx="139">
                  <c:v>1.0106225400206801</c:v>
                </c:pt>
                <c:pt idx="140">
                  <c:v>1.01245102161022</c:v>
                </c:pt>
                <c:pt idx="141">
                  <c:v>1.0142869491344699</c:v>
                </c:pt>
                <c:pt idx="142">
                  <c:v>1.01613022894086</c:v>
                </c:pt>
                <c:pt idx="143">
                  <c:v>1.0179807713364999</c:v>
                </c:pt>
                <c:pt idx="144">
                  <c:v>1.01983849040138</c:v>
                </c:pt>
                <c:pt idx="145">
                  <c:v>1.02170330381153</c:v>
                </c:pt>
                <c:pt idx="146">
                  <c:v>1.0235751326723099</c:v>
                </c:pt>
                <c:pt idx="147">
                  <c:v>1.0254539013605299</c:v>
                </c:pt>
                <c:pt idx="148">
                  <c:v>1.0273395373755301</c:v>
                </c:pt>
                <c:pt idx="149">
                  <c:v>1.0292319711978899</c:v>
                </c:pt>
                <c:pt idx="150">
                  <c:v>1.0311311361558999</c:v>
                </c:pt>
                <c:pt idx="151">
                  <c:v>1.03303696829923</c:v>
                </c:pt>
                <c:pt idx="152">
                  <c:v>1.0349494062789599</c:v>
                </c:pt>
                <c:pt idx="153">
                  <c:v>1.0368683912341501</c:v>
                </c:pt>
                <c:pt idx="154">
                  <c:v>1.03879386668401</c:v>
                </c:pt>
                <c:pt idx="155">
                  <c:v>1.04072577842596</c:v>
                </c:pt>
                <c:pt idx="156">
                  <c:v>1.0426640744384701</c:v>
                </c:pt>
                <c:pt idx="157">
                  <c:v>1.04460870478926</c:v>
                </c:pt>
                <c:pt idx="158">
                  <c:v>1.04655962154771</c:v>
                </c:pt>
                <c:pt idx="159">
                  <c:v>1.04851677870176</c:v>
                </c:pt>
                <c:pt idx="160">
                  <c:v>1.0504801320792001</c:v>
                </c:pt>
                <c:pt idx="161">
                  <c:v>1.05244963927227</c:v>
                </c:pt>
                <c:pt idx="162">
                  <c:v>1.0544252595665</c:v>
                </c:pt>
                <c:pt idx="163">
                  <c:v>1.0564069538724801</c:v>
                </c:pt>
                <c:pt idx="164">
                  <c:v>1.05839468466144</c:v>
                </c:pt>
                <c:pt idx="165">
                  <c:v>1.0603884159032</c:v>
                </c:pt>
                <c:pt idx="166">
                  <c:v>1.0623881130078701</c:v>
                </c:pt>
                <c:pt idx="167">
                  <c:v>1.06439374276957</c:v>
                </c:pt>
                <c:pt idx="168">
                  <c:v>1.0664052733131</c:v>
                </c:pt>
                <c:pt idx="169">
                  <c:v>1.0684226740432301</c:v>
                </c:pt>
                <c:pt idx="170">
                  <c:v>1.0704459155958099</c:v>
                </c:pt>
                <c:pt idx="171">
                  <c:v>1.0724749697917799</c:v>
                </c:pt>
                <c:pt idx="172">
                  <c:v>1.0745098095925201</c:v>
                </c:pt>
                <c:pt idx="173">
                  <c:v>1.0765504090579501</c:v>
                </c:pt>
                <c:pt idx="174">
                  <c:v>1.07859674330572</c:v>
                </c:pt>
                <c:pt idx="175">
                  <c:v>1.08064878847313</c:v>
                </c:pt>
                <c:pt idx="176">
                  <c:v>1.08270652167977</c:v>
                </c:pt>
                <c:pt idx="177">
                  <c:v>1.08476992099237</c:v>
                </c:pt>
                <c:pt idx="178">
                  <c:v>1.08683896539123</c:v>
                </c:pt>
                <c:pt idx="179">
                  <c:v>1.0889136347375701</c:v>
                </c:pt>
                <c:pt idx="180">
                  <c:v>1.0909939097429699</c:v>
                </c:pt>
                <c:pt idx="181">
                  <c:v>1.0930797719393901</c:v>
                </c:pt>
                <c:pt idx="182">
                  <c:v>1.09517120365119</c:v>
                </c:pt>
                <c:pt idx="183">
                  <c:v>1.0972681879675901</c:v>
                </c:pt>
                <c:pt idx="184">
                  <c:v>1.0993707087169899</c:v>
                </c:pt>
                <c:pt idx="185">
                  <c:v>1.1014787504417201</c:v>
                </c:pt>
                <c:pt idx="186">
                  <c:v>1.1035922983741699</c:v>
                </c:pt>
                <c:pt idx="187">
                  <c:v>1.10571133841407</c:v>
                </c:pt>
                <c:pt idx="188">
                  <c:v>1.1078358571060201</c:v>
                </c:pt>
                <c:pt idx="189">
                  <c:v>1.10996584161891</c:v>
                </c:pt>
                <c:pt idx="190">
                  <c:v>1.11210127972506</c:v>
                </c:pt>
                <c:pt idx="191">
                  <c:v>1.1142421597812</c:v>
                </c:pt>
                <c:pt idx="192">
                  <c:v>1.11638847070944</c:v>
                </c:pt>
                <c:pt idx="193">
                  <c:v>1.11854020197967</c:v>
                </c:pt>
                <c:pt idx="194">
                  <c:v>1.12069734359172</c:v>
                </c:pt>
                <c:pt idx="195">
                  <c:v>1.12285988605929</c:v>
                </c:pt>
                <c:pt idx="196">
                  <c:v>1.1250278203938699</c:v>
                </c:pt>
                <c:pt idx="197">
                  <c:v>1.1272011380890601</c:v>
                </c:pt>
                <c:pt idx="198">
                  <c:v>1.12937983110644</c:v>
                </c:pt>
                <c:pt idx="199">
                  <c:v>1.1315638918605599</c:v>
                </c:pt>
                <c:pt idx="200">
                  <c:v>1.1337533132061799</c:v>
                </c:pt>
                <c:pt idx="201">
                  <c:v>1.1359480884242199</c:v>
                </c:pt>
                <c:pt idx="202">
                  <c:v>1.13814821120986</c:v>
                </c:pt>
                <c:pt idx="203">
                  <c:v>1.1403536756597601</c:v>
                </c:pt>
                <c:pt idx="204">
                  <c:v>1.1425644762607901</c:v>
                </c:pt>
                <c:pt idx="205">
                  <c:v>1.1447806078784499</c:v>
                </c:pt>
                <c:pt idx="206">
                  <c:v>1.14700206574581</c:v>
                </c:pt>
                <c:pt idx="207">
                  <c:v>1.14922884545353</c:v>
                </c:pt>
                <c:pt idx="208">
                  <c:v>1.1514609429390901</c:v>
                </c:pt>
                <c:pt idx="209">
                  <c:v>1.15369835447762</c:v>
                </c:pt>
                <c:pt idx="210">
                  <c:v>1.1559410766719</c:v>
                </c:pt>
                <c:pt idx="211">
                  <c:v>1.15818910644398</c:v>
                </c:pt>
                <c:pt idx="212">
                  <c:v>1.1604424410254901</c:v>
                </c:pt>
                <c:pt idx="213">
                  <c:v>1.16270107795022</c:v>
                </c:pt>
                <c:pt idx="214">
                  <c:v>1.1649650150450901</c:v>
                </c:pt>
                <c:pt idx="215">
                  <c:v>1.1672342504226401</c:v>
                </c:pt>
                <c:pt idx="216">
                  <c:v>1.1695087824735699</c:v>
                </c:pt>
                <c:pt idx="217">
                  <c:v>1.17178860985903</c:v>
                </c:pt>
                <c:pt idx="218">
                  <c:v>1.1740737315037999</c:v>
                </c:pt>
                <c:pt idx="219">
                  <c:v>1.17636414658925</c:v>
                </c:pt>
                <c:pt idx="220">
                  <c:v>1.17865985454692</c:v>
                </c:pt>
              </c:numCache>
            </c:numRef>
          </c:yVal>
          <c:smooth val="1"/>
        </c:ser>
        <c:dLbls>
          <c:showLegendKey val="0"/>
          <c:showVal val="0"/>
          <c:showCatName val="0"/>
          <c:showSerName val="0"/>
          <c:showPercent val="0"/>
          <c:showBubbleSize val="0"/>
        </c:dLbls>
        <c:axId val="615023200"/>
        <c:axId val="615023592"/>
      </c:scatterChart>
      <c:valAx>
        <c:axId val="615023200"/>
        <c:scaling>
          <c:orientation val="minMax"/>
          <c:max val="90"/>
          <c:min val="0"/>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615023592"/>
        <c:crosses val="autoZero"/>
        <c:crossBetween val="midCat"/>
      </c:valAx>
      <c:valAx>
        <c:axId val="6150235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2320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0.78355255278378599</c:v>
                </c:pt>
                <c:pt idx="1">
                  <c:v>0.78627654028231697</c:v>
                </c:pt>
                <c:pt idx="2">
                  <c:v>0.78900999760883295</c:v>
                </c:pt>
                <c:pt idx="3">
                  <c:v>0.79175295768479304</c:v>
                </c:pt>
                <c:pt idx="4">
                  <c:v>0.79450545348107104</c:v>
                </c:pt>
                <c:pt idx="5">
                  <c:v>0.79726748286171301</c:v>
                </c:pt>
                <c:pt idx="6">
                  <c:v>0.80003894970948697</c:v>
                </c:pt>
                <c:pt idx="7">
                  <c:v>0.80281974085253305</c:v>
                </c:pt>
                <c:pt idx="8">
                  <c:v>0.80560974120967199</c:v>
                </c:pt>
                <c:pt idx="9">
                  <c:v>0.80840883377394801</c:v>
                </c:pt>
                <c:pt idx="10">
                  <c:v>0.81121689959631704</c:v>
                </c:pt>
                <c:pt idx="11">
                  <c:v>0.814033817769509</c:v>
                </c:pt>
                <c:pt idx="12">
                  <c:v>0.81685946541204801</c:v>
                </c:pt>
                <c:pt idx="13">
                  <c:v>0.81969371765246202</c:v>
                </c:pt>
                <c:pt idx="14">
                  <c:v>0.82253644761366296</c:v>
                </c:pt>
                <c:pt idx="15">
                  <c:v>0.82538752639752</c:v>
                </c:pt>
                <c:pt idx="16">
                  <c:v>0.82824682306962905</c:v>
                </c:pt>
                <c:pt idx="17">
                  <c:v>0.83111420464427699</c:v>
                </c:pt>
                <c:pt idx="18">
                  <c:v>0.83398953606962001</c:v>
                </c:pt>
                <c:pt idx="19">
                  <c:v>0.83687268021306604</c:v>
                </c:pt>
                <c:pt idx="20">
                  <c:v>0.83976349784688997</c:v>
                </c:pt>
                <c:pt idx="21">
                  <c:v>0.84266184763406504</c:v>
                </c:pt>
                <c:pt idx="22">
                  <c:v>0.84556758611433003</c:v>
                </c:pt>
                <c:pt idx="23">
                  <c:v>0.84848056769049895</c:v>
                </c:pt>
                <c:pt idx="24">
                  <c:v>0.85140064461501996</c:v>
                </c:pt>
                <c:pt idx="25">
                  <c:v>0.85432766697677898</c:v>
                </c:pt>
                <c:pt idx="26">
                  <c:v>0.85726148268817604</c:v>
                </c:pt>
                <c:pt idx="27">
                  <c:v>0.86020193747245899</c:v>
                </c:pt>
                <c:pt idx="28">
                  <c:v>0.86314887485134295</c:v>
                </c:pt>
                <c:pt idx="29">
                  <c:v>0.86610213613290099</c:v>
                </c:pt>
                <c:pt idx="30">
                  <c:v>0.86906156039975302</c:v>
                </c:pt>
                <c:pt idx="31">
                  <c:v>0.87202698449754601</c:v>
                </c:pt>
                <c:pt idx="32">
                  <c:v>0.87499824302374496</c:v>
                </c:pt>
                <c:pt idx="33">
                  <c:v>0.87797516831672695</c:v>
                </c:pt>
                <c:pt idx="34">
                  <c:v>0.88095759044520106</c:v>
                </c:pt>
                <c:pt idx="35">
                  <c:v>0.88394533719795398</c:v>
                </c:pt>
                <c:pt idx="36">
                  <c:v>0.88693823407392602</c:v>
                </c:pt>
                <c:pt idx="37">
                  <c:v>0.88993610427263403</c:v>
                </c:pt>
                <c:pt idx="38">
                  <c:v>0.89293876868494004</c:v>
                </c:pt>
                <c:pt idx="39">
                  <c:v>0.89594604588418303</c:v>
                </c:pt>
                <c:pt idx="40">
                  <c:v>0.89895775211766604</c:v>
                </c:pt>
                <c:pt idx="41">
                  <c:v>0.90197370129852705</c:v>
                </c:pt>
                <c:pt idx="42">
                  <c:v>0.90499370499798404</c:v>
                </c:pt>
                <c:pt idx="43">
                  <c:v>0.90801757243797099</c:v>
                </c:pt>
                <c:pt idx="44">
                  <c:v>0.91104511048417203</c:v>
                </c:pt>
                <c:pt idx="45">
                  <c:v>0.91407612363945501</c:v>
                </c:pt>
                <c:pt idx="46">
                  <c:v>0.91711041403772597</c:v>
                </c:pt>
                <c:pt idx="47">
                  <c:v>0.92014778143819997</c:v>
                </c:pt>
                <c:pt idx="48">
                  <c:v>0.92318802322009696</c:v>
                </c:pt>
                <c:pt idx="49">
                  <c:v>0.92623093437778203</c:v>
                </c:pt>
                <c:pt idx="50">
                  <c:v>0.92927630751635004</c:v>
                </c:pt>
                <c:pt idx="51">
                  <c:v>0.93232393284765402</c:v>
                </c:pt>
                <c:pt idx="52">
                  <c:v>0.93537359818680998</c:v>
                </c:pt>
                <c:pt idx="53">
                  <c:v>0.93842508894916099</c:v>
                </c:pt>
                <c:pt idx="54">
                  <c:v>0.941478188147717</c:v>
                </c:pt>
                <c:pt idx="55">
                  <c:v>0.94453267639109295</c:v>
                </c:pt>
                <c:pt idx="56">
                  <c:v>0.94758833188193003</c:v>
                </c:pt>
                <c:pt idx="57">
                  <c:v>0.95064493041582299</c:v>
                </c:pt>
                <c:pt idx="58">
                  <c:v>0.95370224538075898</c:v>
                </c:pt>
                <c:pt idx="59">
                  <c:v>0.95676004775707502</c:v>
                </c:pt>
                <c:pt idx="60">
                  <c:v>0.95981810611794205</c:v>
                </c:pt>
                <c:pt idx="61">
                  <c:v>0.96287618663038199</c:v>
                </c:pt>
                <c:pt idx="62">
                  <c:v>0.965934053056835</c:v>
                </c:pt>
                <c:pt idx="63">
                  <c:v>0.96899146675727199</c:v>
                </c:pt>
                <c:pt idx="64">
                  <c:v>0.97204818669186799</c:v>
                </c:pt>
                <c:pt idx="65">
                  <c:v>0.97510396942424604</c:v>
                </c:pt>
                <c:pt idx="66">
                  <c:v>0.97815856912529597</c:v>
                </c:pt>
                <c:pt idx="67">
                  <c:v>0.98121173757757396</c:v>
                </c:pt>
                <c:pt idx="68">
                  <c:v>0.98426322418030099</c:v>
                </c:pt>
                <c:pt idx="69">
                  <c:v>0.98731277595495504</c:v>
                </c:pt>
                <c:pt idx="70">
                  <c:v>0.99036013755147201</c:v>
                </c:pt>
                <c:pt idx="71">
                  <c:v>0.99340505125506795</c:v>
                </c:pt>
                <c:pt idx="72">
                  <c:v>0.99644725699367998</c:v>
                </c:pt>
                <c:pt idx="73">
                  <c:v>0.99948649234603903</c:v>
                </c:pt>
                <c:pt idx="74">
                  <c:v>1.00252249351566</c:v>
                </c:pt>
                <c:pt idx="75">
                  <c:v>1.00555508045688</c:v>
                </c:pt>
                <c:pt idx="76">
                  <c:v>1.0085842249211801</c:v>
                </c:pt>
                <c:pt idx="77">
                  <c:v>1.0116099149862601</c:v>
                </c:pt>
                <c:pt idx="78">
                  <c:v>1.0146321394914599</c:v>
                </c:pt>
                <c:pt idx="79">
                  <c:v>1.0176508880391</c:v>
                </c:pt>
                <c:pt idx="80">
                  <c:v>1.02066615099574</c:v>
                </c:pt>
                <c:pt idx="81">
                  <c:v>1.0236779194933401</c:v>
                </c:pt>
                <c:pt idx="82">
                  <c:v>1.0266861854304901</c:v>
                </c:pt>
                <c:pt idx="83">
                  <c:v>1.0296909414734601</c:v>
                </c:pt>
                <c:pt idx="84">
                  <c:v>1.03269218105731</c:v>
                </c:pt>
                <c:pt idx="85">
                  <c:v>1.0356898983868501</c:v>
                </c:pt>
                <c:pt idx="86">
                  <c:v>1.03868408843767</c:v>
                </c:pt>
                <c:pt idx="87">
                  <c:v>1.04167474695699</c:v>
                </c:pt>
                <c:pt idx="88">
                  <c:v>1.04466187046459</c:v>
                </c:pt>
                <c:pt idx="89">
                  <c:v>1.0476454562536099</c:v>
                </c:pt>
                <c:pt idx="90">
                  <c:v>1.05062550239132</c:v>
                </c:pt>
                <c:pt idx="91">
                  <c:v>1.0536020077199</c:v>
                </c:pt>
                <c:pt idx="92">
                  <c:v>1.0565749718570701</c:v>
                </c:pt>
                <c:pt idx="93">
                  <c:v>1.05954439519683</c:v>
                </c:pt>
                <c:pt idx="94">
                  <c:v>1.0625102789099601</c:v>
                </c:pt>
                <c:pt idx="95">
                  <c:v>1.06547262494469</c:v>
                </c:pt>
                <c:pt idx="96">
                  <c:v>1.0684314360271601</c:v>
                </c:pt>
                <c:pt idx="97">
                  <c:v>1.0713867156619299</c:v>
                </c:pt>
                <c:pt idx="98">
                  <c:v>1.0743384681324399</c:v>
                </c:pt>
                <c:pt idx="99">
                  <c:v>1.07728669850138</c:v>
                </c:pt>
                <c:pt idx="100">
                  <c:v>1.0802314126110999</c:v>
                </c:pt>
                <c:pt idx="101">
                  <c:v>1.08317261708394</c:v>
                </c:pt>
                <c:pt idx="102">
                  <c:v>1.0861103193224999</c:v>
                </c:pt>
                <c:pt idx="103">
                  <c:v>1.0890445275099101</c:v>
                </c:pt>
                <c:pt idx="104">
                  <c:v>1.0919752506100699</c:v>
                </c:pt>
                <c:pt idx="105">
                  <c:v>1.0949024983678599</c:v>
                </c:pt>
                <c:pt idx="106">
                  <c:v>1.0978262813092301</c:v>
                </c:pt>
                <c:pt idx="107">
                  <c:v>1.1007466107414099</c:v>
                </c:pt>
                <c:pt idx="108">
                  <c:v>1.1036634987529399</c:v>
                </c:pt>
                <c:pt idx="109">
                  <c:v>1.1065769582137599</c:v>
                </c:pt>
                <c:pt idx="110">
                  <c:v>1.1094870027752399</c:v>
                </c:pt>
                <c:pt idx="111">
                  <c:v>1.1123936468702</c:v>
                </c:pt>
                <c:pt idx="112">
                  <c:v>1.1152969057128399</c:v>
                </c:pt>
                <c:pt idx="113">
                  <c:v>1.11819679529873</c:v>
                </c:pt>
                <c:pt idx="114">
                  <c:v>1.1210933324047001</c:v>
                </c:pt>
                <c:pt idx="115">
                  <c:v>1.1239865345887501</c:v>
                </c:pt>
                <c:pt idx="116">
                  <c:v>1.12687642018992</c:v>
                </c:pt>
                <c:pt idx="117">
                  <c:v>1.1297630083281001</c:v>
                </c:pt>
                <c:pt idx="118">
                  <c:v>1.13264631890388</c:v>
                </c:pt>
                <c:pt idx="119">
                  <c:v>1.13552637259834</c:v>
                </c:pt>
                <c:pt idx="120">
                  <c:v>1.13840319087282</c:v>
                </c:pt>
                <c:pt idx="121">
                  <c:v>1.1412767959686501</c:v>
                </c:pt>
                <c:pt idx="122">
                  <c:v>1.14414721090691</c:v>
                </c:pt>
                <c:pt idx="123">
                  <c:v>1.14701445948812</c:v>
                </c:pt>
                <c:pt idx="124">
                  <c:v>1.14987856629194</c:v>
                </c:pt>
                <c:pt idx="125">
                  <c:v>1.1527395566768499</c:v>
                </c:pt>
                <c:pt idx="126">
                  <c:v>1.15559745677979</c:v>
                </c:pt>
                <c:pt idx="127">
                  <c:v>1.1584522935157899</c:v>
                </c:pt>
                <c:pt idx="128">
                  <c:v>1.1613040945776201</c:v>
                </c:pt>
                <c:pt idx="129">
                  <c:v>1.16415288843538</c:v>
                </c:pt>
                <c:pt idx="130">
                  <c:v>1.1669987043361001</c:v>
                </c:pt>
                <c:pt idx="131">
                  <c:v>1.16984157230332</c:v>
                </c:pt>
                <c:pt idx="132">
                  <c:v>1.1726815231366401</c:v>
                </c:pt>
                <c:pt idx="133">
                  <c:v>1.1755185884113</c:v>
                </c:pt>
                <c:pt idx="134">
                  <c:v>1.1783528004777299</c:v>
                </c:pt>
                <c:pt idx="135">
                  <c:v>1.18118419246105</c:v>
                </c:pt>
                <c:pt idx="136">
                  <c:v>1.1840127982606401</c:v>
                </c:pt>
                <c:pt idx="137">
                  <c:v>1.1868386525496299</c:v>
                </c:pt>
                <c:pt idx="138">
                  <c:v>1.18966179077441</c:v>
                </c:pt>
                <c:pt idx="139">
                  <c:v>1.19248224915416</c:v>
                </c:pt>
                <c:pt idx="140">
                  <c:v>1.19530006468031</c:v>
                </c:pt>
                <c:pt idx="141">
                  <c:v>1.19811527511608</c:v>
                </c:pt>
                <c:pt idx="142">
                  <c:v>1.2009279189959401</c:v>
                </c:pt>
                <c:pt idx="143">
                  <c:v>1.2037380356251099</c:v>
                </c:pt>
                <c:pt idx="144">
                  <c:v>1.20654566507903</c:v>
                </c:pt>
                <c:pt idx="145">
                  <c:v>1.2093508482028601</c:v>
                </c:pt>
                <c:pt idx="146">
                  <c:v>1.21215362661096</c:v>
                </c:pt>
                <c:pt idx="147">
                  <c:v>1.2149540426863701</c:v>
                </c:pt>
                <c:pt idx="148">
                  <c:v>1.2177521395803199</c:v>
                </c:pt>
                <c:pt idx="149">
                  <c:v>1.2205479612116601</c:v>
                </c:pt>
                <c:pt idx="150">
                  <c:v>1.2233415522664199</c:v>
                </c:pt>
                <c:pt idx="151">
                  <c:v>1.22613295819725</c:v>
                </c:pt>
                <c:pt idx="152">
                  <c:v>1.2289222252229699</c:v>
                </c:pt>
                <c:pt idx="153">
                  <c:v>1.23170940032803</c:v>
                </c:pt>
                <c:pt idx="154">
                  <c:v>1.2344945312620399</c:v>
                </c:pt>
                <c:pt idx="155">
                  <c:v>1.2372776665392899</c:v>
                </c:pt>
                <c:pt idx="156">
                  <c:v>1.2400588554383001</c:v>
                </c:pt>
                <c:pt idx="157">
                  <c:v>1.24283814800131</c:v>
                </c:pt>
                <c:pt idx="158">
                  <c:v>1.2456155950338701</c:v>
                </c:pt>
                <c:pt idx="159">
                  <c:v>1.24839124810438</c:v>
                </c:pt>
                <c:pt idx="160">
                  <c:v>1.2511651595436599</c:v>
                </c:pt>
                <c:pt idx="161">
                  <c:v>1.2539373824445501</c:v>
                </c:pt>
                <c:pt idx="162">
                  <c:v>1.2567079706614599</c:v>
                </c:pt>
                <c:pt idx="163">
                  <c:v>1.2594769788100599</c:v>
                </c:pt>
                <c:pt idx="164">
                  <c:v>1.2622444622668401</c:v>
                </c:pt>
                <c:pt idx="165">
                  <c:v>1.26501047716876</c:v>
                </c:pt>
                <c:pt idx="166">
                  <c:v>1.2677750804129599</c:v>
                </c:pt>
                <c:pt idx="167">
                  <c:v>1.2705383296563899</c:v>
                </c:pt>
                <c:pt idx="168">
                  <c:v>1.27330028331551</c:v>
                </c:pt>
                <c:pt idx="169">
                  <c:v>1.27606100056604</c:v>
                </c:pt>
                <c:pt idx="170">
                  <c:v>1.2788205413426801</c:v>
                </c:pt>
                <c:pt idx="171">
                  <c:v>1.2815789663388599</c:v>
                </c:pt>
                <c:pt idx="172">
                  <c:v>1.2843363370065299</c:v>
                </c:pt>
                <c:pt idx="173">
                  <c:v>1.2870927155559799</c:v>
                </c:pt>
                <c:pt idx="174">
                  <c:v>1.2898481649556599</c:v>
                </c:pt>
                <c:pt idx="175">
                  <c:v>1.29260274893201</c:v>
                </c:pt>
                <c:pt idx="176">
                  <c:v>1.29535653196941</c:v>
                </c:pt>
                <c:pt idx="177">
                  <c:v>1.2981095793100099</c:v>
                </c:pt>
                <c:pt idx="178">
                  <c:v>1.3008619569537101</c:v>
                </c:pt>
                <c:pt idx="179">
                  <c:v>1.30361373165814</c:v>
                </c:pt>
                <c:pt idx="180">
                  <c:v>1.30636497093862</c:v>
                </c:pt>
                <c:pt idx="181">
                  <c:v>1.3091157430682101</c:v>
                </c:pt>
                <c:pt idx="182">
                  <c:v>1.3118661170777299</c:v>
                </c:pt>
                <c:pt idx="183">
                  <c:v>1.3146161627559201</c:v>
                </c:pt>
                <c:pt idx="184">
                  <c:v>1.3173659506494999</c:v>
                </c:pt>
                <c:pt idx="185">
                  <c:v>1.3201155520633601</c:v>
                </c:pt>
                <c:pt idx="186">
                  <c:v>1.3228650390607299</c:v>
                </c:pt>
                <c:pt idx="187">
                  <c:v>1.3256144844634501</c:v>
                </c:pt>
                <c:pt idx="188">
                  <c:v>1.3283639618521901</c:v>
                </c:pt>
                <c:pt idx="189">
                  <c:v>1.33111354556677</c:v>
                </c:pt>
                <c:pt idx="190">
                  <c:v>1.3338633107065301</c:v>
                </c:pt>
                <c:pt idx="191">
                  <c:v>1.33661333313065</c:v>
                </c:pt>
                <c:pt idx="192">
                  <c:v>1.33936368945865</c:v>
                </c:pt>
                <c:pt idx="193">
                  <c:v>1.3421144570707999</c:v>
                </c:pt>
                <c:pt idx="194">
                  <c:v>1.34486571410864</c:v>
                </c:pt>
                <c:pt idx="195">
                  <c:v>1.3476175394755401</c:v>
                </c:pt>
                <c:pt idx="196">
                  <c:v>1.35037001283729</c:v>
                </c:pt>
                <c:pt idx="197">
                  <c:v>1.3531232146227301</c:v>
                </c:pt>
                <c:pt idx="198">
                  <c:v>1.35587722602446</c:v>
                </c:pt>
                <c:pt idx="199">
                  <c:v>1.35863212899953</c:v>
                </c:pt>
                <c:pt idx="200">
                  <c:v>1.3613880062702799</c:v>
                </c:pt>
                <c:pt idx="201">
                  <c:v>1.3641449413251101</c:v>
                </c:pt>
                <c:pt idx="202">
                  <c:v>1.36690301841941</c:v>
                </c:pt>
                <c:pt idx="203">
                  <c:v>1.3696623225764599</c:v>
                </c:pt>
                <c:pt idx="204">
                  <c:v>1.3724229395884</c:v>
                </c:pt>
                <c:pt idx="205">
                  <c:v>1.3751849560173099</c:v>
                </c:pt>
                <c:pt idx="206">
                  <c:v>1.3779484591962701</c:v>
                </c:pt>
                <c:pt idx="207">
                  <c:v>1.38071353723048</c:v>
                </c:pt>
                <c:pt idx="208">
                  <c:v>1.3834802789985201</c:v>
                </c:pt>
                <c:pt idx="209">
                  <c:v>1.3862487741535401</c:v>
                </c:pt>
                <c:pt idx="210">
                  <c:v>1.3890191131245999</c:v>
                </c:pt>
                <c:pt idx="211">
                  <c:v>1.3917913871180401</c:v>
                </c:pt>
                <c:pt idx="212">
                  <c:v>1.3945656881189299</c:v>
                </c:pt>
                <c:pt idx="213">
                  <c:v>1.39734210889249</c:v>
                </c:pt>
                <c:pt idx="214">
                  <c:v>1.4001207429857401</c:v>
                </c:pt>
                <c:pt idx="215">
                  <c:v>1.4029016847290099</c:v>
                </c:pt>
                <c:pt idx="216">
                  <c:v>1.4056850292377101</c:v>
                </c:pt>
                <c:pt idx="217">
                  <c:v>1.4084708724139801</c:v>
                </c:pt>
                <c:pt idx="218">
                  <c:v>1.4112593109485601</c:v>
                </c:pt>
                <c:pt idx="219">
                  <c:v>1.4140504423226501</c:v>
                </c:pt>
                <c:pt idx="220">
                  <c:v>1.4168443648098199</c:v>
                </c:pt>
                <c:pt idx="221">
                  <c:v>1.41964117747802</c:v>
                </c:pt>
                <c:pt idx="222">
                  <c:v>1.42244098019169</c:v>
                </c:pt>
                <c:pt idx="223">
                  <c:v>1.42524387361385</c:v>
                </c:pt>
                <c:pt idx="224">
                  <c:v>1.42804995920838</c:v>
                </c:pt>
                <c:pt idx="225">
                  <c:v>1.43085933924223</c:v>
                </c:pt>
                <c:pt idx="226">
                  <c:v>1.4336721167878399</c:v>
                </c:pt>
                <c:pt idx="227">
                  <c:v>1.4364883957255601</c:v>
                </c:pt>
                <c:pt idx="228">
                  <c:v>1.4393082807461299</c:v>
                </c:pt>
                <c:pt idx="229">
                  <c:v>1.4421318773532901</c:v>
                </c:pt>
                <c:pt idx="230">
                  <c:v>1.44495929186646</c:v>
                </c:pt>
                <c:pt idx="231">
                  <c:v>1.4477906314234199</c:v>
                </c:pt>
                <c:pt idx="232">
                  <c:v>1.45062600398318</c:v>
                </c:pt>
                <c:pt idx="233">
                  <c:v>1.4534655183288701</c:v>
                </c:pt>
                <c:pt idx="234">
                  <c:v>1.4563092840706999</c:v>
                </c:pt>
                <c:pt idx="235">
                  <c:v>1.45915741164903</c:v>
                </c:pt>
                <c:pt idx="236">
                  <c:v>1.4620100123375199</c:v>
                </c:pt>
                <c:pt idx="237">
                  <c:v>1.4648671982463499</c:v>
                </c:pt>
                <c:pt idx="238">
                  <c:v>1.46772908232554</c:v>
                </c:pt>
                <c:pt idx="239">
                  <c:v>1.4705957783683701</c:v>
                </c:pt>
                <c:pt idx="240">
                  <c:v>1.4734674010148301</c:v>
                </c:pt>
                <c:pt idx="241">
                  <c:v>1.4763440657552001</c:v>
                </c:pt>
                <c:pt idx="242">
                  <c:v>1.4792258889337599</c:v>
                </c:pt>
                <c:pt idx="243">
                  <c:v>1.4821129877525101</c:v>
                </c:pt>
                <c:pt idx="244">
                  <c:v>1.4850054802750099</c:v>
                </c:pt>
                <c:pt idx="245">
                  <c:v>1.4879034854303601</c:v>
                </c:pt>
                <c:pt idx="246">
                  <c:v>1.49080711403072</c:v>
                </c:pt>
                <c:pt idx="247">
                  <c:v>1.49371640886233</c:v>
                </c:pt>
                <c:pt idx="248">
                  <c:v>1.4966313811530501</c:v>
                </c:pt>
                <c:pt idx="249">
                  <c:v>1.49955204198238</c:v>
                </c:pt>
                <c:pt idx="250">
                  <c:v>1.5024784024514299</c:v>
                </c:pt>
                <c:pt idx="251">
                  <c:v>1.5054104736830001</c:v>
                </c:pt>
                <c:pt idx="252">
                  <c:v>1.50834826682159</c:v>
                </c:pt>
                <c:pt idx="253">
                  <c:v>1.51129179303342</c:v>
                </c:pt>
                <c:pt idx="254">
                  <c:v>1.51424106350655</c:v>
                </c:pt>
                <c:pt idx="255">
                  <c:v>1.5171960894508401</c:v>
                </c:pt>
                <c:pt idx="256">
                  <c:v>1.52015688209802</c:v>
                </c:pt>
                <c:pt idx="257">
                  <c:v>1.5231234527017601</c:v>
                </c:pt>
                <c:pt idx="258">
                  <c:v>1.52609581253769</c:v>
                </c:pt>
                <c:pt idx="259">
                  <c:v>1.5290739729034299</c:v>
                </c:pt>
                <c:pt idx="260">
                  <c:v>1.53205794511866</c:v>
                </c:pt>
                <c:pt idx="261">
                  <c:v>1.5350477405251399</c:v>
                </c:pt>
                <c:pt idx="262">
                  <c:v>1.53804337048677</c:v>
                </c:pt>
                <c:pt idx="263">
                  <c:v>1.54104484638962</c:v>
                </c:pt>
                <c:pt idx="264">
                  <c:v>1.5440521796419899</c:v>
                </c:pt>
                <c:pt idx="265">
                  <c:v>1.54706538167443</c:v>
                </c:pt>
                <c:pt idx="266">
                  <c:v>1.5500844639398199</c:v>
                </c:pt>
                <c:pt idx="267">
                  <c:v>1.5531094379133601</c:v>
                </c:pt>
                <c:pt idx="268">
                  <c:v>1.55614031509266</c:v>
                </c:pt>
                <c:pt idx="269">
                  <c:v>1.55917710699778</c:v>
                </c:pt>
                <c:pt idx="270">
                  <c:v>1.56221982517122</c:v>
                </c:pt>
                <c:pt idx="271">
                  <c:v>1.5652684811780599</c:v>
                </c:pt>
                <c:pt idx="272">
                  <c:v>1.5683230866059099</c:v>
                </c:pt>
                <c:pt idx="273">
                  <c:v>1.5713836530649901</c:v>
                </c:pt>
                <c:pt idx="274">
                  <c:v>1.5744501921882099</c:v>
                </c:pt>
                <c:pt idx="275">
                  <c:v>1.57752271563116</c:v>
                </c:pt>
                <c:pt idx="276">
                  <c:v>1.5806012350721801</c:v>
                </c:pt>
                <c:pt idx="277">
                  <c:v>1.5836857622123901</c:v>
                </c:pt>
                <c:pt idx="278">
                  <c:v>1.58677630877575</c:v>
                </c:pt>
                <c:pt idx="279">
                  <c:v>1.5898728865091201</c:v>
                </c:pt>
                <c:pt idx="280">
                  <c:v>1.59297550718226</c:v>
                </c:pt>
                <c:pt idx="281">
                  <c:v>1.5960841825879</c:v>
                </c:pt>
                <c:pt idx="282">
                  <c:v>1.5991989245417899</c:v>
                </c:pt>
                <c:pt idx="283">
                  <c:v>1.60231974488274</c:v>
                </c:pt>
                <c:pt idx="284">
                  <c:v>1.6054466554726601</c:v>
                </c:pt>
                <c:pt idx="285">
                  <c:v>1.60857966819661</c:v>
                </c:pt>
                <c:pt idx="286">
                  <c:v>1.61171879496283</c:v>
                </c:pt>
                <c:pt idx="287">
                  <c:v>1.61486404770282</c:v>
                </c:pt>
                <c:pt idx="288">
                  <c:v>1.6180154383713601</c:v>
                </c:pt>
                <c:pt idx="289">
                  <c:v>1.6211729789465501</c:v>
                </c:pt>
                <c:pt idx="290">
                  <c:v>1.6243366814298701</c:v>
                </c:pt>
                <c:pt idx="291">
                  <c:v>1.62750655784622</c:v>
                </c:pt>
                <c:pt idx="292">
                  <c:v>1.6306826202439699</c:v>
                </c:pt>
                <c:pt idx="293">
                  <c:v>1.63386488069499</c:v>
                </c:pt>
                <c:pt idx="294">
                  <c:v>1.6370533512947301</c:v>
                </c:pt>
                <c:pt idx="295">
                  <c:v>1.64024804416223</c:v>
                </c:pt>
                <c:pt idx="296">
                  <c:v>1.6434489714401701</c:v>
                </c:pt>
                <c:pt idx="297">
                  <c:v>1.64665614529495</c:v>
                </c:pt>
                <c:pt idx="298">
                  <c:v>1.6498695779167001</c:v>
                </c:pt>
                <c:pt idx="299">
                  <c:v>1.6530892815193301</c:v>
                </c:pt>
                <c:pt idx="300">
                  <c:v>1.6563152683406099</c:v>
                </c:pt>
                <c:pt idx="301">
                  <c:v>1.65954755064217</c:v>
                </c:pt>
                <c:pt idx="302">
                  <c:v>1.6627861407095701</c:v>
                </c:pt>
                <c:pt idx="303">
                  <c:v>1.6660310508523499</c:v>
                </c:pt>
                <c:pt idx="304">
                  <c:v>1.6692822934040801</c:v>
                </c:pt>
                <c:pt idx="305">
                  <c:v>1.6725398807223899</c:v>
                </c:pt>
                <c:pt idx="306">
                  <c:v>1.6758038251890299</c:v>
                </c:pt>
                <c:pt idx="307">
                  <c:v>1.6790741392099</c:v>
                </c:pt>
                <c:pt idx="308">
                  <c:v>1.68235083521513</c:v>
                </c:pt>
                <c:pt idx="309">
                  <c:v>1.68563392565909</c:v>
                </c:pt>
                <c:pt idx="310">
                  <c:v>1.6889234230204599</c:v>
                </c:pt>
                <c:pt idx="311">
                  <c:v>1.69221933980228</c:v>
                </c:pt>
                <c:pt idx="312">
                  <c:v>1.6955216885319799</c:v>
                </c:pt>
                <c:pt idx="313">
                  <c:v>1.6988304817614499</c:v>
                </c:pt>
                <c:pt idx="314">
                  <c:v>1.7021457320670501</c:v>
                </c:pt>
                <c:pt idx="315">
                  <c:v>1.70546745204971</c:v>
                </c:pt>
                <c:pt idx="316">
                  <c:v>1.7087956543349301</c:v>
                </c:pt>
                <c:pt idx="317">
                  <c:v>1.7121303515728601</c:v>
                </c:pt>
                <c:pt idx="318">
                  <c:v>1.71547155643834</c:v>
                </c:pt>
                <c:pt idx="319">
                  <c:v>1.71881928163093</c:v>
                </c:pt>
                <c:pt idx="320">
                  <c:v>1.72217353987499</c:v>
                </c:pt>
                <c:pt idx="321">
                  <c:v>1.72553434391969</c:v>
                </c:pt>
                <c:pt idx="322">
                  <c:v>1.7289017065391099</c:v>
                </c:pt>
                <c:pt idx="323">
                  <c:v>1.7322756405322299</c:v>
                </c:pt>
                <c:pt idx="324">
                  <c:v>1.7356561587230199</c:v>
                </c:pt>
                <c:pt idx="325">
                  <c:v>1.73904327396047</c:v>
                </c:pt>
                <c:pt idx="326">
                  <c:v>1.7424369991186599</c:v>
                </c:pt>
                <c:pt idx="327">
                  <c:v>1.7458373470967801</c:v>
                </c:pt>
                <c:pt idx="328">
                  <c:v>1.7492443308191901</c:v>
                </c:pt>
                <c:pt idx="329">
                  <c:v>1.75265796323548</c:v>
                </c:pt>
                <c:pt idx="330">
                  <c:v>1.75607825732051</c:v>
                </c:pt>
                <c:pt idx="331">
                  <c:v>1.7595052260744499</c:v>
                </c:pt>
                <c:pt idx="332">
                  <c:v>1.76293888252286</c:v>
                </c:pt>
                <c:pt idx="333">
                  <c:v>1.7663792397167</c:v>
                </c:pt>
                <c:pt idx="334">
                  <c:v>1.7698263107324099</c:v>
                </c:pt>
                <c:pt idx="335">
                  <c:v>1.7732801086719401</c:v>
                </c:pt>
                <c:pt idx="336">
                  <c:v>1.77674064666281</c:v>
                </c:pt>
                <c:pt idx="337">
                  <c:v>1.7802079378581801</c:v>
                </c:pt>
                <c:pt idx="338">
                  <c:v>1.7836819954368399</c:v>
                </c:pt>
                <c:pt idx="339">
                  <c:v>1.78716283260332</c:v>
                </c:pt>
                <c:pt idx="340">
                  <c:v>1.79065046258792</c:v>
                </c:pt>
                <c:pt idx="341">
                  <c:v>1.7941448986467601</c:v>
                </c:pt>
                <c:pt idx="342">
                  <c:v>1.79764615406182</c:v>
                </c:pt>
                <c:pt idx="343">
                  <c:v>1.8011542421410001</c:v>
                </c:pt>
                <c:pt idx="344">
                  <c:v>1.8046691762181799</c:v>
                </c:pt>
                <c:pt idx="345">
                  <c:v>1.8081909696532501</c:v>
                </c:pt>
                <c:pt idx="346">
                  <c:v>1.8117196358321901</c:v>
                </c:pt>
                <c:pt idx="347">
                  <c:v>1.81525518816707</c:v>
                </c:pt>
                <c:pt idx="348">
                  <c:v>1.8187976400961601</c:v>
                </c:pt>
                <c:pt idx="349">
                  <c:v>1.8223470050839501</c:v>
                </c:pt>
                <c:pt idx="350">
                  <c:v>1.8259032966212101</c:v>
                </c:pt>
                <c:pt idx="351">
                  <c:v>1.82946652822501</c:v>
                </c:pt>
                <c:pt idx="352">
                  <c:v>1.8330367134388399</c:v>
                </c:pt>
                <c:pt idx="353">
                  <c:v>1.8366138658325899</c:v>
                </c:pt>
                <c:pt idx="354">
                  <c:v>1.84019799900264</c:v>
                </c:pt>
                <c:pt idx="355">
                  <c:v>1.84378912657191</c:v>
                </c:pt>
                <c:pt idx="356">
                  <c:v>1.8473872621898899</c:v>
                </c:pt>
                <c:pt idx="357">
                  <c:v>1.8509924195327201</c:v>
                </c:pt>
                <c:pt idx="358">
                  <c:v>1.85460461230322</c:v>
                </c:pt>
                <c:pt idx="359">
                  <c:v>1.8582238542309599</c:v>
                </c:pt>
                <c:pt idx="360">
                  <c:v>1.86185015907229</c:v>
                </c:pt>
                <c:pt idx="361">
                  <c:v>1.86548354061042</c:v>
                </c:pt>
                <c:pt idx="362">
                  <c:v>1.86912401265546</c:v>
                </c:pt>
                <c:pt idx="363">
                  <c:v>1.8727715890444401</c:v>
                </c:pt>
                <c:pt idx="364">
                  <c:v>1.87642628364144</c:v>
                </c:pt>
                <c:pt idx="365">
                  <c:v>1.88008811033755</c:v>
                </c:pt>
                <c:pt idx="366">
                  <c:v>1.883757083051</c:v>
                </c:pt>
                <c:pt idx="367">
                  <c:v>1.8874332157271601</c:v>
                </c:pt>
                <c:pt idx="368">
                  <c:v>1.8911165223386399</c:v>
                </c:pt>
                <c:pt idx="369">
                  <c:v>1.89480701688528</c:v>
                </c:pt>
                <c:pt idx="370">
                  <c:v>1.8985047133942801</c:v>
                </c:pt>
                <c:pt idx="371">
                  <c:v>1.9022096259201799</c:v>
                </c:pt>
                <c:pt idx="372">
                  <c:v>1.9059217685449801</c:v>
                </c:pt>
                <c:pt idx="373">
                  <c:v>1.9096411553781301</c:v>
                </c:pt>
                <c:pt idx="374">
                  <c:v>1.9133678005566399</c:v>
                </c:pt>
                <c:pt idx="375">
                  <c:v>1.91710171824509</c:v>
                </c:pt>
                <c:pt idx="376">
                  <c:v>1.92084292263571</c:v>
                </c:pt>
                <c:pt idx="377">
                  <c:v>1.92459142794842</c:v>
                </c:pt>
                <c:pt idx="378">
                  <c:v>1.9283472484309101</c:v>
                </c:pt>
                <c:pt idx="379">
                  <c:v>1.9321103983586401</c:v>
                </c:pt>
                <c:pt idx="380">
                  <c:v>1.93588089203495</c:v>
                </c:pt>
                <c:pt idx="381">
                  <c:v>1.9396587437911099</c:v>
                </c:pt>
                <c:pt idx="382">
                  <c:v>1.94344396798631</c:v>
                </c:pt>
                <c:pt idx="383">
                  <c:v>1.9472365790078101</c:v>
                </c:pt>
                <c:pt idx="384">
                  <c:v>1.95103659127092</c:v>
                </c:pt>
                <c:pt idx="385">
                  <c:v>1.9548440192190899</c:v>
                </c:pt>
                <c:pt idx="386">
                  <c:v>1.95865887732394</c:v>
                </c:pt>
                <c:pt idx="387">
                  <c:v>1.9624811800853601</c:v>
                </c:pt>
                <c:pt idx="388">
                  <c:v>1.9663109420315099</c:v>
                </c:pt>
                <c:pt idx="389">
                  <c:v>1.97014817771893</c:v>
                </c:pt>
                <c:pt idx="390">
                  <c:v>1.9739929017325299</c:v>
                </c:pt>
                <c:pt idx="391">
                  <c:v>1.9778451286857099</c:v>
                </c:pt>
                <c:pt idx="392">
                  <c:v>1.9817048732203799</c:v>
                </c:pt>
                <c:pt idx="393">
                  <c:v>1.98557215000702</c:v>
                </c:pt>
                <c:pt idx="394">
                  <c:v>1.98944697374475</c:v>
                </c:pt>
                <c:pt idx="395">
                  <c:v>1.9933293591613599</c:v>
                </c:pt>
                <c:pt idx="396">
                  <c:v>1.9972193210133999</c:v>
                </c:pt>
                <c:pt idx="397">
                  <c:v>2.0011168740861902</c:v>
                </c:pt>
                <c:pt idx="398">
                  <c:v>2.0050220331939399</c:v>
                </c:pt>
                <c:pt idx="399">
                  <c:v>2.00893481317972</c:v>
                </c:pt>
                <c:pt idx="400">
                  <c:v>2.0128552289156301</c:v>
                </c:pt>
                <c:pt idx="401">
                  <c:v>2.01678329530273</c:v>
                </c:pt>
                <c:pt idx="402">
                  <c:v>2.0207190272712001</c:v>
                </c:pt>
                <c:pt idx="403">
                  <c:v>2.0246624397803501</c:v>
                </c:pt>
                <c:pt idx="404">
                  <c:v>2.02861354781867</c:v>
                </c:pt>
                <c:pt idx="405">
                  <c:v>2.0325723664039002</c:v>
                </c:pt>
                <c:pt idx="406">
                  <c:v>2.0365389105831002</c:v>
                </c:pt>
                <c:pt idx="407">
                  <c:v>2.0405131954326898</c:v>
                </c:pt>
                <c:pt idx="408">
                  <c:v>2.0444952360584998</c:v>
                </c:pt>
                <c:pt idx="409">
                  <c:v>2.04848504759586</c:v>
                </c:pt>
                <c:pt idx="410">
                  <c:v>2.0524826452096101</c:v>
                </c:pt>
                <c:pt idx="411">
                  <c:v>2.0564880440942099</c:v>
                </c:pt>
                <c:pt idx="412">
                  <c:v>2.0605012594737602</c:v>
                </c:pt>
                <c:pt idx="413">
                  <c:v>2.0645223066020701</c:v>
                </c:pt>
                <c:pt idx="414">
                  <c:v>2.0685512007627098</c:v>
                </c:pt>
                <c:pt idx="415">
                  <c:v>2.0725879572690902</c:v>
                </c:pt>
                <c:pt idx="416">
                  <c:v>2.0766325914644899</c:v>
                </c:pt>
                <c:pt idx="417">
                  <c:v>2.0806851187221498</c:v>
                </c:pt>
                <c:pt idx="418">
                  <c:v>2.08474555444529</c:v>
                </c:pt>
                <c:pt idx="419">
                  <c:v>2.0888139140672002</c:v>
                </c:pt>
                <c:pt idx="420">
                  <c:v>2.0928902130512999</c:v>
                </c:pt>
                <c:pt idx="421">
                  <c:v>2.0969744668911701</c:v>
                </c:pt>
                <c:pt idx="422">
                  <c:v>2.10106669111061</c:v>
                </c:pt>
                <c:pt idx="423">
                  <c:v>2.1051669012637699</c:v>
                </c:pt>
                <c:pt idx="424">
                  <c:v>2.1092751129350802</c:v>
                </c:pt>
                <c:pt idx="425">
                  <c:v>2.1133913417394399</c:v>
                </c:pt>
                <c:pt idx="426">
                  <c:v>2.11751560332221</c:v>
                </c:pt>
                <c:pt idx="427">
                  <c:v>2.1216479133592601</c:v>
                </c:pt>
                <c:pt idx="428">
                  <c:v>2.1257882875570702</c:v>
                </c:pt>
                <c:pt idx="429">
                  <c:v>2.1299367416527799</c:v>
                </c:pt>
                <c:pt idx="430">
                  <c:v>2.1340932914142101</c:v>
                </c:pt>
                <c:pt idx="431">
                  <c:v>2.1382579526399801</c:v>
                </c:pt>
                <c:pt idx="432">
                  <c:v>2.14243074115952</c:v>
                </c:pt>
                <c:pt idx="433">
                  <c:v>2.1466116728331701</c:v>
                </c:pt>
                <c:pt idx="434">
                  <c:v>2.1508007635522102</c:v>
                </c:pt>
                <c:pt idx="435">
                  <c:v>2.1549980292389401</c:v>
                </c:pt>
                <c:pt idx="436">
                  <c:v>2.1592034858467102</c:v>
                </c:pt>
                <c:pt idx="437">
                  <c:v>2.16341714936003</c:v>
                </c:pt>
                <c:pt idx="438">
                  <c:v>2.1676390357945898</c:v>
                </c:pt>
                <c:pt idx="439">
                  <c:v>2.17186916119732</c:v>
                </c:pt>
                <c:pt idx="440">
                  <c:v>2.1761075416465201</c:v>
                </c:pt>
                <c:pt idx="441">
                  <c:v>2.1803541932517998</c:v>
                </c:pt>
                <c:pt idx="442">
                  <c:v>2.18460913215424</c:v>
                </c:pt>
                <c:pt idx="443">
                  <c:v>2.18887237452642</c:v>
                </c:pt>
                <c:pt idx="444">
                  <c:v>2.1931439365724699</c:v>
                </c:pt>
                <c:pt idx="445">
                  <c:v>2.19742383452816</c:v>
                </c:pt>
                <c:pt idx="446">
                  <c:v>2.2017120846609299</c:v>
                </c:pt>
                <c:pt idx="447">
                  <c:v>2.20600870326995</c:v>
                </c:pt>
                <c:pt idx="448">
                  <c:v>2.2103137066862502</c:v>
                </c:pt>
                <c:pt idx="449">
                  <c:v>2.2146271112726601</c:v>
                </c:pt>
                <c:pt idx="450">
                  <c:v>2.2189489334239898</c:v>
                </c:pt>
                <c:pt idx="451">
                  <c:v>2.2232791895670498</c:v>
                </c:pt>
                <c:pt idx="452">
                  <c:v>2.2276178961606599</c:v>
                </c:pt>
                <c:pt idx="453">
                  <c:v>2.2319650696958</c:v>
                </c:pt>
                <c:pt idx="454">
                  <c:v>2.23632072669563</c:v>
                </c:pt>
                <c:pt idx="455">
                  <c:v>2.24068488371553</c:v>
                </c:pt>
                <c:pt idx="456">
                  <c:v>2.2450575573432099</c:v>
                </c:pt>
                <c:pt idx="457">
                  <c:v>2.2494387641987399</c:v>
                </c:pt>
                <c:pt idx="458">
                  <c:v>2.2538285209346398</c:v>
                </c:pt>
                <c:pt idx="459">
                  <c:v>2.2582268442358799</c:v>
                </c:pt>
                <c:pt idx="460">
                  <c:v>2.26263375082006</c:v>
                </c:pt>
                <c:pt idx="461">
                  <c:v>2.2670492574373502</c:v>
                </c:pt>
                <c:pt idx="462">
                  <c:v>2.27147338087063</c:v>
                </c:pt>
                <c:pt idx="463">
                  <c:v>2.2759061379355399</c:v>
                </c:pt>
                <c:pt idx="464">
                  <c:v>2.2803475454804998</c:v>
                </c:pt>
                <c:pt idx="465">
                  <c:v>2.2847976203868501</c:v>
                </c:pt>
                <c:pt idx="466">
                  <c:v>2.2892563795688599</c:v>
                </c:pt>
                <c:pt idx="467">
                  <c:v>2.2937238399737998</c:v>
                </c:pt>
                <c:pt idx="468">
                  <c:v>2.2982000185820102</c:v>
                </c:pt>
                <c:pt idx="469">
                  <c:v>2.3026849324069798</c:v>
                </c:pt>
                <c:pt idx="470">
                  <c:v>2.3071785984953999</c:v>
                </c:pt>
                <c:pt idx="471">
                  <c:v>2.31168103392723</c:v>
                </c:pt>
                <c:pt idx="472">
                  <c:v>2.31619225581573</c:v>
                </c:pt>
                <c:pt idx="473">
                  <c:v>2.3207122813076002</c:v>
                </c:pt>
                <c:pt idx="474">
                  <c:v>2.3252411275829798</c:v>
                </c:pt>
                <c:pt idx="475">
                  <c:v>2.32977881185553</c:v>
                </c:pt>
                <c:pt idx="476">
                  <c:v>2.33432535137251</c:v>
                </c:pt>
                <c:pt idx="477">
                  <c:v>2.3388807634148598</c:v>
                </c:pt>
                <c:pt idx="478">
                  <c:v>2.3434450652972001</c:v>
                </c:pt>
                <c:pt idx="479">
                  <c:v>2.3480182743679601</c:v>
                </c:pt>
                <c:pt idx="480">
                  <c:v>2.35260040800945</c:v>
                </c:pt>
                <c:pt idx="481">
                  <c:v>2.3571914836378598</c:v>
                </c:pt>
                <c:pt idx="482">
                  <c:v>2.3617915187033902</c:v>
                </c:pt>
                <c:pt idx="483">
                  <c:v>2.36640053069029</c:v>
                </c:pt>
                <c:pt idx="484">
                  <c:v>2.3710185371169299</c:v>
                </c:pt>
                <c:pt idx="485">
                  <c:v>2.3756455555358702</c:v>
                </c:pt>
                <c:pt idx="486">
                  <c:v>2.3802816035339198</c:v>
                </c:pt>
                <c:pt idx="487">
                  <c:v>2.3849266987322002</c:v>
                </c:pt>
                <c:pt idx="488">
                  <c:v>2.3895808587862599</c:v>
                </c:pt>
                <c:pt idx="489">
                  <c:v>2.3942441013860298</c:v>
                </c:pt>
                <c:pt idx="490">
                  <c:v>2.3989164442560398</c:v>
                </c:pt>
                <c:pt idx="491">
                  <c:v>2.40359790515536</c:v>
                </c:pt>
                <c:pt idx="492">
                  <c:v>2.4082885018777298</c:v>
                </c:pt>
                <c:pt idx="493">
                  <c:v>2.4129882522516102</c:v>
                </c:pt>
                <c:pt idx="494">
                  <c:v>2.4176971741402702</c:v>
                </c:pt>
                <c:pt idx="495">
                  <c:v>2.4224152854418302</c:v>
                </c:pt>
                <c:pt idx="496">
                  <c:v>2.4271426040893198</c:v>
                </c:pt>
                <c:pt idx="497">
                  <c:v>2.4318791480507902</c:v>
                </c:pt>
                <c:pt idx="498">
                  <c:v>2.4366249353293501</c:v>
                </c:pt>
                <c:pt idx="499">
                  <c:v>2.4413799839632202</c:v>
                </c:pt>
                <c:pt idx="500">
                  <c:v>2.4461443120258699</c:v>
                </c:pt>
                <c:pt idx="501">
                  <c:v>2.45091793762598</c:v>
                </c:pt>
                <c:pt idx="502">
                  <c:v>2.4557008789076198</c:v>
                </c:pt>
                <c:pt idx="503">
                  <c:v>2.4604931540502402</c:v>
                </c:pt>
                <c:pt idx="504">
                  <c:v>2.46529478126876</c:v>
                </c:pt>
                <c:pt idx="505">
                  <c:v>2.4701057788136902</c:v>
                </c:pt>
                <c:pt idx="506">
                  <c:v>2.4749261649711198</c:v>
                </c:pt>
                <c:pt idx="507">
                  <c:v>2.4797559580628001</c:v>
                </c:pt>
                <c:pt idx="508">
                  <c:v>2.4845951764462999</c:v>
                </c:pt>
                <c:pt idx="509">
                  <c:v>2.4894438385149602</c:v>
                </c:pt>
                <c:pt idx="510">
                  <c:v>2.4943019626980498</c:v>
                </c:pt>
                <c:pt idx="511">
                  <c:v>2.4991695674607999</c:v>
                </c:pt>
                <c:pt idx="512">
                  <c:v>2.5040466713044198</c:v>
                </c:pt>
                <c:pt idx="513">
                  <c:v>2.5089332927663102</c:v>
                </c:pt>
                <c:pt idx="514">
                  <c:v>2.5138294504199901</c:v>
                </c:pt>
                <c:pt idx="515">
                  <c:v>2.5187351628752399</c:v>
                </c:pt>
                <c:pt idx="516">
                  <c:v>2.5236504487781701</c:v>
                </c:pt>
                <c:pt idx="517">
                  <c:v>2.5285753268112399</c:v>
                </c:pt>
                <c:pt idx="518">
                  <c:v>2.5335098156934102</c:v>
                </c:pt>
                <c:pt idx="519">
                  <c:v>2.53845393418016</c:v>
                </c:pt>
                <c:pt idx="520">
                  <c:v>2.5434077010635501</c:v>
                </c:pt>
                <c:pt idx="521">
                  <c:v>2.5483711351723399</c:v>
                </c:pt>
                <c:pt idx="522">
                  <c:v>2.5533442553720098</c:v>
                </c:pt>
                <c:pt idx="523">
                  <c:v>2.5583270805648799</c:v>
                </c:pt>
                <c:pt idx="524">
                  <c:v>2.5633196296901302</c:v>
                </c:pt>
                <c:pt idx="525">
                  <c:v>2.5683219217239301</c:v>
                </c:pt>
                <c:pt idx="526">
                  <c:v>2.5733339756794602</c:v>
                </c:pt>
                <c:pt idx="527">
                  <c:v>2.5783558106069999</c:v>
                </c:pt>
                <c:pt idx="528">
                  <c:v>2.58338744559404</c:v>
                </c:pt>
                <c:pt idx="529">
                  <c:v>2.5884288997652698</c:v>
                </c:pt>
                <c:pt idx="530">
                  <c:v>2.59348019228274</c:v>
                </c:pt>
                <c:pt idx="531">
                  <c:v>2.5985413423458898</c:v>
                </c:pt>
                <c:pt idx="532">
                  <c:v>2.6036123691916</c:v>
                </c:pt>
                <c:pt idx="533">
                  <c:v>2.6086932920943302</c:v>
                </c:pt>
                <c:pt idx="534">
                  <c:v>2.61378413036612</c:v>
                </c:pt>
                <c:pt idx="535">
                  <c:v>2.6188849033567201</c:v>
                </c:pt>
                <c:pt idx="536">
                  <c:v>2.62399563045363</c:v>
                </c:pt>
                <c:pt idx="537">
                  <c:v>2.6291163310821801</c:v>
                </c:pt>
                <c:pt idx="538">
                  <c:v>2.6342470247056302</c:v>
                </c:pt>
                <c:pt idx="539">
                  <c:v>2.6393877308251801</c:v>
                </c:pt>
                <c:pt idx="540">
                  <c:v>2.6445384689801501</c:v>
                </c:pt>
                <c:pt idx="541">
                  <c:v>2.6496992587479302</c:v>
                </c:pt>
                <c:pt idx="542">
                  <c:v>2.6548701197441398</c:v>
                </c:pt>
                <c:pt idx="543">
                  <c:v>2.6600510716226999</c:v>
                </c:pt>
                <c:pt idx="544">
                  <c:v>2.6652421340758301</c:v>
                </c:pt>
                <c:pt idx="545">
                  <c:v>2.67044332683423</c:v>
                </c:pt>
                <c:pt idx="546">
                  <c:v>2.6756546696671002</c:v>
                </c:pt>
                <c:pt idx="547">
                  <c:v>2.6808761823821898</c:v>
                </c:pt>
                <c:pt idx="548">
                  <c:v>2.6861078848259301</c:v>
                </c:pt>
                <c:pt idx="549">
                  <c:v>2.6913497968834599</c:v>
                </c:pt>
                <c:pt idx="550">
                  <c:v>2.6966019384787501</c:v>
                </c:pt>
                <c:pt idx="551">
                  <c:v>2.7018643295746299</c:v>
                </c:pt>
                <c:pt idx="552">
                  <c:v>2.7071369901728901</c:v>
                </c:pt>
                <c:pt idx="553">
                  <c:v>2.7124199403143798</c:v>
                </c:pt>
                <c:pt idx="554">
                  <c:v>2.7177132000790198</c:v>
                </c:pt>
                <c:pt idx="555">
                  <c:v>2.7230167895859299</c:v>
                </c:pt>
                <c:pt idx="556">
                  <c:v>2.7283307289935199</c:v>
                </c:pt>
                <c:pt idx="557">
                  <c:v>2.73365503849949</c:v>
                </c:pt>
                <c:pt idx="558">
                  <c:v>2.7389897383409898</c:v>
                </c:pt>
                <c:pt idx="559">
                  <c:v>2.7443348487946699</c:v>
                </c:pt>
                <c:pt idx="560">
                  <c:v>2.7496903901767</c:v>
                </c:pt>
                <c:pt idx="561">
                  <c:v>2.7550563828429699</c:v>
                </c:pt>
                <c:pt idx="562">
                  <c:v>2.7604328471890098</c:v>
                </c:pt>
                <c:pt idx="563">
                  <c:v>2.7658198036502402</c:v>
                </c:pt>
                <c:pt idx="564">
                  <c:v>2.77121727270187</c:v>
                </c:pt>
                <c:pt idx="565">
                  <c:v>2.7766252748591498</c:v>
                </c:pt>
                <c:pt idx="566">
                  <c:v>2.7820438306773201</c:v>
                </c:pt>
                <c:pt idx="567">
                  <c:v>2.7874729607517201</c:v>
                </c:pt>
                <c:pt idx="568">
                  <c:v>2.7929126857179298</c:v>
                </c:pt>
                <c:pt idx="569">
                  <c:v>2.7983630262517498</c:v>
                </c:pt>
                <c:pt idx="570">
                  <c:v>2.80382400306938</c:v>
                </c:pt>
                <c:pt idx="571">
                  <c:v>2.80929563692739</c:v>
                </c:pt>
                <c:pt idx="572">
                  <c:v>2.8147779486228899</c:v>
                </c:pt>
                <c:pt idx="573">
                  <c:v>2.8202709589935999</c:v>
                </c:pt>
                <c:pt idx="574">
                  <c:v>2.8257746889178401</c:v>
                </c:pt>
                <c:pt idx="575">
                  <c:v>2.83128915931472</c:v>
                </c:pt>
                <c:pt idx="576">
                  <c:v>2.8368143911441801</c:v>
                </c:pt>
                <c:pt idx="577">
                  <c:v>2.8423504054070201</c:v>
                </c:pt>
                <c:pt idx="578">
                  <c:v>2.8478972231450599</c:v>
                </c:pt>
                <c:pt idx="579">
                  <c:v>2.85345486544117</c:v>
                </c:pt>
                <c:pt idx="580">
                  <c:v>2.8590233534193601</c:v>
                </c:pt>
                <c:pt idx="581">
                  <c:v>2.8646027082448802</c:v>
                </c:pt>
                <c:pt idx="582">
                  <c:v>2.8701929511242499</c:v>
                </c:pt>
                <c:pt idx="583">
                  <c:v>2.8757941033054202</c:v>
                </c:pt>
                <c:pt idx="584">
                  <c:v>2.8814061860777702</c:v>
                </c:pt>
                <c:pt idx="585">
                  <c:v>2.8870292207722299</c:v>
                </c:pt>
                <c:pt idx="586">
                  <c:v>2.8926632287613798</c:v>
                </c:pt>
                <c:pt idx="587">
                  <c:v>2.8983082314594801</c:v>
                </c:pt>
                <c:pt idx="588">
                  <c:v>2.9039642503226002</c:v>
                </c:pt>
                <c:pt idx="589">
                  <c:v>2.9096313068486501</c:v>
                </c:pt>
                <c:pt idx="590">
                  <c:v>2.91530942257755</c:v>
                </c:pt>
                <c:pt idx="591">
                  <c:v>2.92099861909122</c:v>
                </c:pt>
                <c:pt idx="592">
                  <c:v>2.92669891801365</c:v>
                </c:pt>
                <c:pt idx="593">
                  <c:v>2.9324103410111402</c:v>
                </c:pt>
                <c:pt idx="594">
                  <c:v>2.9381329097921598</c:v>
                </c:pt>
                <c:pt idx="595">
                  <c:v>2.9438666461076202</c:v>
                </c:pt>
                <c:pt idx="596">
                  <c:v>2.94961157175086</c:v>
                </c:pt>
                <c:pt idx="597">
                  <c:v>2.9553677085576902</c:v>
                </c:pt>
                <c:pt idx="598">
                  <c:v>2.9611350784066399</c:v>
                </c:pt>
                <c:pt idx="599">
                  <c:v>2.9669137032188302</c:v>
                </c:pt>
                <c:pt idx="600">
                  <c:v>2.9727036049582201</c:v>
                </c:pt>
                <c:pt idx="601">
                  <c:v>2.9785048056316401</c:v>
                </c:pt>
                <c:pt idx="602">
                  <c:v>2.9843173272888102</c:v>
                </c:pt>
                <c:pt idx="603">
                  <c:v>2.9901411920225298</c:v>
                </c:pt>
                <c:pt idx="604">
                  <c:v>2.9959764219687002</c:v>
                </c:pt>
                <c:pt idx="605">
                  <c:v>3.00182303930643</c:v>
                </c:pt>
                <c:pt idx="606">
                  <c:v>3.0076810662580602</c:v>
                </c:pt>
                <c:pt idx="607">
                  <c:v>3.0135505250893702</c:v>
                </c:pt>
                <c:pt idx="608">
                  <c:v>3.0194314381095499</c:v>
                </c:pt>
                <c:pt idx="609">
                  <c:v>3.0253238276713001</c:v>
                </c:pt>
                <c:pt idx="610">
                  <c:v>3.0312277161710202</c:v>
                </c:pt>
                <c:pt idx="611">
                  <c:v>3.03714312604875</c:v>
                </c:pt>
                <c:pt idx="612">
                  <c:v>3.0430700797883201</c:v>
                </c:pt>
                <c:pt idx="613">
                  <c:v>3.0490085999174998</c:v>
                </c:pt>
                <c:pt idx="614">
                  <c:v>3.05495870900794</c:v>
                </c:pt>
                <c:pt idx="615">
                  <c:v>3.0609204296754098</c:v>
                </c:pt>
                <c:pt idx="616">
                  <c:v>3.0668937845797801</c:v>
                </c:pt>
                <c:pt idx="617">
                  <c:v>3.0728787964251101</c:v>
                </c:pt>
                <c:pt idx="618">
                  <c:v>3.0788754879598601</c:v>
                </c:pt>
                <c:pt idx="619">
                  <c:v>3.0848838819767601</c:v>
                </c:pt>
                <c:pt idx="620">
                  <c:v>3.0909040013131301</c:v>
                </c:pt>
                <c:pt idx="621">
                  <c:v>3.09693586885082</c:v>
                </c:pt>
                <c:pt idx="622">
                  <c:v>3.10297950751628</c:v>
                </c:pt>
                <c:pt idx="623">
                  <c:v>3.1090349402807602</c:v>
                </c:pt>
                <c:pt idx="624">
                  <c:v>3.1151021901603402</c:v>
                </c:pt>
                <c:pt idx="625">
                  <c:v>3.12118128021599</c:v>
                </c:pt>
                <c:pt idx="626">
                  <c:v>3.1272722335537</c:v>
                </c:pt>
                <c:pt idx="627">
                  <c:v>3.13337507332453</c:v>
                </c:pt>
                <c:pt idx="628">
                  <c:v>3.1394898227247401</c:v>
                </c:pt>
                <c:pt idx="629">
                  <c:v>3.1456165049958398</c:v>
                </c:pt>
                <c:pt idx="630">
                  <c:v>3.1517551434247202</c:v>
                </c:pt>
                <c:pt idx="631">
                  <c:v>3.1579057613437098</c:v>
                </c:pt>
                <c:pt idx="632">
                  <c:v>3.1640683821306101</c:v>
                </c:pt>
                <c:pt idx="633">
                  <c:v>3.1702430292089701</c:v>
                </c:pt>
                <c:pt idx="634">
                  <c:v>3.1764297260479002</c:v>
                </c:pt>
                <c:pt idx="635">
                  <c:v>3.1826284961624398</c:v>
                </c:pt>
                <c:pt idx="636">
                  <c:v>3.1888393631134502</c:v>
                </c:pt>
                <c:pt idx="637">
                  <c:v>3.19506235050775</c:v>
                </c:pt>
                <c:pt idx="638">
                  <c:v>3.20129748199831</c:v>
                </c:pt>
                <c:pt idx="639">
                  <c:v>3.2075447812841702</c:v>
                </c:pt>
                <c:pt idx="640">
                  <c:v>3.2138042721106799</c:v>
                </c:pt>
                <c:pt idx="641">
                  <c:v>3.2200759782695201</c:v>
                </c:pt>
                <c:pt idx="642">
                  <c:v>3.2263599235987401</c:v>
                </c:pt>
                <c:pt idx="643">
                  <c:v>3.2326561319830001</c:v>
                </c:pt>
                <c:pt idx="644">
                  <c:v>3.2389646273534898</c:v>
                </c:pt>
                <c:pt idx="645">
                  <c:v>3.24528543368818</c:v>
                </c:pt>
                <c:pt idx="646">
                  <c:v>3.2516185750117601</c:v>
                </c:pt>
                <c:pt idx="647">
                  <c:v>3.2579640753958401</c:v>
                </c:pt>
                <c:pt idx="648">
                  <c:v>3.2643219589590098</c:v>
                </c:pt>
                <c:pt idx="649">
                  <c:v>3.2706922498669102</c:v>
                </c:pt>
                <c:pt idx="650">
                  <c:v>3.2770749723323398</c:v>
                </c:pt>
                <c:pt idx="651">
                  <c:v>3.2834701506153601</c:v>
                </c:pt>
                <c:pt idx="652">
                  <c:v>3.2898778090233902</c:v>
                </c:pt>
                <c:pt idx="653">
                  <c:v>3.29629797191124</c:v>
                </c:pt>
                <c:pt idx="654">
                  <c:v>3.3027306636812899</c:v>
                </c:pt>
                <c:pt idx="655">
                  <c:v>3.3091759087835202</c:v>
                </c:pt>
                <c:pt idx="656">
                  <c:v>3.3156337317156299</c:v>
                </c:pt>
                <c:pt idx="657">
                  <c:v>3.32210415702313</c:v>
                </c:pt>
                <c:pt idx="658">
                  <c:v>3.3285872092994202</c:v>
                </c:pt>
                <c:pt idx="659">
                  <c:v>3.3350829131859099</c:v>
                </c:pt>
                <c:pt idx="660">
                  <c:v>3.3415912933720699</c:v>
                </c:pt>
                <c:pt idx="661">
                  <c:v>3.3481123745955901</c:v>
                </c:pt>
                <c:pt idx="662">
                  <c:v>3.3546461816424</c:v>
                </c:pt>
                <c:pt idx="663">
                  <c:v>3.3611927393468202</c:v>
                </c:pt>
                <c:pt idx="664">
                  <c:v>3.3677520725916299</c:v>
                </c:pt>
                <c:pt idx="665">
                  <c:v>3.3743242063081502</c:v>
                </c:pt>
                <c:pt idx="666">
                  <c:v>3.3809091654763899</c:v>
                </c:pt>
                <c:pt idx="667">
                  <c:v>3.3875069751250901</c:v>
                </c:pt>
                <c:pt idx="668">
                  <c:v>3.3941176603318</c:v>
                </c:pt>
                <c:pt idx="669">
                  <c:v>3.4007412462230899</c:v>
                </c:pt>
                <c:pt idx="670">
                  <c:v>3.4073777579744702</c:v>
                </c:pt>
                <c:pt idx="671">
                  <c:v>3.4140272208106399</c:v>
                </c:pt>
                <c:pt idx="672">
                  <c:v>3.4206896600055101</c:v>
                </c:pt>
                <c:pt idx="673">
                  <c:v>3.4273651008823101</c:v>
                </c:pt>
                <c:pt idx="674">
                  <c:v>3.4340535688136899</c:v>
                </c:pt>
                <c:pt idx="675">
                  <c:v>3.4407550892218102</c:v>
                </c:pt>
                <c:pt idx="676">
                  <c:v>3.4474696875784701</c:v>
                </c:pt>
                <c:pt idx="677">
                  <c:v>3.4541973894050999</c:v>
                </c:pt>
                <c:pt idx="678">
                  <c:v>3.4609382202730301</c:v>
                </c:pt>
                <c:pt idx="679">
                  <c:v>3.4676922058034299</c:v>
                </c:pt>
                <c:pt idx="680">
                  <c:v>3.4744593716675101</c:v>
                </c:pt>
                <c:pt idx="681">
                  <c:v>3.4812397435865599</c:v>
                </c:pt>
                <c:pt idx="682">
                  <c:v>3.48803334733201</c:v>
                </c:pt>
                <c:pt idx="683">
                  <c:v>3.4948402087256798</c:v>
                </c:pt>
                <c:pt idx="684">
                  <c:v>3.5016603536397199</c:v>
                </c:pt>
                <c:pt idx="685">
                  <c:v>3.5084938079967798</c:v>
                </c:pt>
                <c:pt idx="686">
                  <c:v>3.5153405977701202</c:v>
                </c:pt>
                <c:pt idx="687">
                  <c:v>3.5222007489836802</c:v>
                </c:pt>
                <c:pt idx="688">
                  <c:v>3.52907428771212</c:v>
                </c:pt>
                <c:pt idx="689">
                  <c:v>3.53596124008109</c:v>
                </c:pt>
                <c:pt idx="690">
                  <c:v>3.54286163226713</c:v>
                </c:pt>
                <c:pt idx="691">
                  <c:v>3.5497754904979399</c:v>
                </c:pt>
                <c:pt idx="692">
                  <c:v>3.5567028410523598</c:v>
                </c:pt>
                <c:pt idx="693">
                  <c:v>3.5636437102605298</c:v>
                </c:pt>
                <c:pt idx="694">
                  <c:v>3.57059812450394</c:v>
                </c:pt>
                <c:pt idx="695">
                  <c:v>3.5775661102155998</c:v>
                </c:pt>
                <c:pt idx="696">
                  <c:v>3.5845476938800802</c:v>
                </c:pt>
                <c:pt idx="697">
                  <c:v>3.5915429020336598</c:v>
                </c:pt>
                <c:pt idx="698">
                  <c:v>3.5985517612644</c:v>
                </c:pt>
                <c:pt idx="699">
                  <c:v>3.6055742982122401</c:v>
                </c:pt>
                <c:pt idx="700">
                  <c:v>3.6126105395690602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0.47249105330550201</c:v>
                </c:pt>
                <c:pt idx="1">
                  <c:v>0.47776876602185703</c:v>
                </c:pt>
                <c:pt idx="2">
                  <c:v>0.48310540954941</c:v>
                </c:pt>
                <c:pt idx="3">
                  <c:v>0.488501640659952</c:v>
                </c:pt>
                <c:pt idx="4">
                  <c:v>0.49395812309925402</c:v>
                </c:pt>
                <c:pt idx="5">
                  <c:v>0.499475389010756</c:v>
                </c:pt>
                <c:pt idx="6">
                  <c:v>0.50505359978794195</c:v>
                </c:pt>
                <c:pt idx="7">
                  <c:v>0.51069283983955005</c:v>
                </c:pt>
                <c:pt idx="8">
                  <c:v>0.51639317486549596</c:v>
                </c:pt>
                <c:pt idx="9">
                  <c:v>0.52215465123537497</c:v>
                </c:pt>
                <c:pt idx="10">
                  <c:v>0.52797729536017202</c:v>
                </c:pt>
                <c:pt idx="11">
                  <c:v>0.53386111305747797</c:v>
                </c:pt>
                <c:pt idx="12">
                  <c:v>0.53980608891052495</c:v>
                </c:pt>
                <c:pt idx="13">
                  <c:v>0.54581218562138001</c:v>
                </c:pt>
                <c:pt idx="14">
                  <c:v>0.55187934335866895</c:v>
                </c:pt>
                <c:pt idx="15">
                  <c:v>0.558007479100182</c:v>
                </c:pt>
                <c:pt idx="16">
                  <c:v>0.56419648597078997</c:v>
                </c:pt>
                <c:pt idx="17">
                  <c:v>0.57044623257607496</c:v>
                </c:pt>
                <c:pt idx="18">
                  <c:v>0.57675656233212502</c:v>
                </c:pt>
                <c:pt idx="19">
                  <c:v>0.58312729279196895</c:v>
                </c:pt>
                <c:pt idx="20">
                  <c:v>0.58955821496911698</c:v>
                </c:pt>
                <c:pt idx="21">
                  <c:v>0.59604909265875305</c:v>
                </c:pt>
                <c:pt idx="22">
                  <c:v>0.60259966175707902</c:v>
                </c:pt>
                <c:pt idx="23">
                  <c:v>0.60920962957940605</c:v>
                </c:pt>
                <c:pt idx="24">
                  <c:v>0.61587867417754905</c:v>
                </c:pt>
                <c:pt idx="25">
                  <c:v>0.62260644365715001</c:v>
                </c:pt>
                <c:pt idx="26">
                  <c:v>0.62939255549555695</c:v>
                </c:pt>
                <c:pt idx="27">
                  <c:v>0.63623659586091497</c:v>
                </c:pt>
                <c:pt idx="28">
                  <c:v>0.64313811893316197</c:v>
                </c:pt>
                <c:pt idx="29">
                  <c:v>0.65009664622762697</c:v>
                </c:pt>
                <c:pt idx="30">
                  <c:v>0.65711166592196901</c:v>
                </c:pt>
                <c:pt idx="31">
                  <c:v>0.66418263218722295</c:v>
                </c:pt>
                <c:pt idx="32">
                  <c:v>0.67130896452372502</c:v>
                </c:pt>
                <c:pt idx="33">
                  <c:v>0.67849004710273897</c:v>
                </c:pt>
                <c:pt idx="34">
                  <c:v>0.685725228114618</c:v>
                </c:pt>
                <c:pt idx="35">
                  <c:v>0.693013819124362</c:v>
                </c:pt>
                <c:pt idx="36">
                  <c:v>0.70035509443545996</c:v>
                </c:pt>
                <c:pt idx="37">
                  <c:v>0.70774829046293497</c:v>
                </c:pt>
                <c:pt idx="38">
                  <c:v>0.71519260511652405</c:v>
                </c:pt>
                <c:pt idx="39">
                  <c:v>0.72268719719496899</c:v>
                </c:pt>
                <c:pt idx="40">
                  <c:v>0.73023118579239399</c:v>
                </c:pt>
                <c:pt idx="41">
                  <c:v>0.73782364971780001</c:v>
                </c:pt>
                <c:pt idx="42">
                  <c:v>0.74546362692870805</c:v>
                </c:pt>
                <c:pt idx="43">
                  <c:v>0.75315011398001497</c:v>
                </c:pt>
                <c:pt idx="44">
                  <c:v>0.76088206548916004</c:v>
                </c:pt>
                <c:pt idx="45">
                  <c:v>0.76865839361870003</c:v>
                </c:pt>
                <c:pt idx="46">
                  <c:v>0.77647796757744203</c:v>
                </c:pt>
                <c:pt idx="47">
                  <c:v>0.78433961314129097</c:v>
                </c:pt>
                <c:pt idx="48">
                  <c:v>0.79224211219498297</c:v>
                </c:pt>
                <c:pt idx="49">
                  <c:v>0.80018420229592901</c:v>
                </c:pt>
                <c:pt idx="50">
                  <c:v>0.80816457626136096</c:v>
                </c:pt>
                <c:pt idx="51">
                  <c:v>0.81618188178006801</c:v>
                </c:pt>
                <c:pt idx="52">
                  <c:v>0.824234721049944</c:v>
                </c:pt>
                <c:pt idx="53">
                  <c:v>0.83232165044267503</c:v>
                </c:pt>
                <c:pt idx="54">
                  <c:v>0.84044118019682901</c:v>
                </c:pt>
                <c:pt idx="55">
                  <c:v>0.84859177414070097</c:v>
                </c:pt>
                <c:pt idx="56">
                  <c:v>0.85677184944624196</c:v>
                </c:pt>
                <c:pt idx="57">
                  <c:v>0.86497977641541901</c:v>
                </c:pt>
                <c:pt idx="58">
                  <c:v>0.87321387830038799</c:v>
                </c:pt>
                <c:pt idx="59">
                  <c:v>0.88147243115886698</c:v>
                </c:pt>
                <c:pt idx="60">
                  <c:v>0.88975366374609199</c:v>
                </c:pt>
                <c:pt idx="61">
                  <c:v>0.89805575744479305</c:v>
                </c:pt>
                <c:pt idx="62">
                  <c:v>0.90637684623459502</c:v>
                </c:pt>
                <c:pt idx="63">
                  <c:v>0.91471501670228605</c:v>
                </c:pt>
                <c:pt idx="64">
                  <c:v>0.92306830809440499</c:v>
                </c:pt>
                <c:pt idx="65">
                  <c:v>0.93143471241359299</c:v>
                </c:pt>
                <c:pt idx="66">
                  <c:v>0.93981217456018895</c:v>
                </c:pt>
                <c:pt idx="67">
                  <c:v>0.94819859252052396</c:v>
                </c:pt>
                <c:pt idx="68">
                  <c:v>0.95659181760340695</c:v>
                </c:pt>
                <c:pt idx="69">
                  <c:v>0.96498965472628495</c:v>
                </c:pt>
                <c:pt idx="70">
                  <c:v>0.973389862752568</c:v>
                </c:pt>
                <c:pt idx="71">
                  <c:v>0.98179015488161603</c:v>
                </c:pt>
                <c:pt idx="72">
                  <c:v>0.99018819909289102</c:v>
                </c:pt>
                <c:pt idx="73">
                  <c:v>0.99858161864578399</c:v>
                </c:pt>
                <c:pt idx="74">
                  <c:v>0.99809661412516903</c:v>
                </c:pt>
                <c:pt idx="75">
                  <c:v>0.99585914150238097</c:v>
                </c:pt>
                <c:pt idx="76">
                  <c:v>0.99367911525522201</c:v>
                </c:pt>
                <c:pt idx="77">
                  <c:v>0.99155582929813901</c:v>
                </c:pt>
                <c:pt idx="78">
                  <c:v>0.98948858986933697</c:v>
                </c:pt>
                <c:pt idx="79">
                  <c:v>0.98747671523896496</c:v>
                </c:pt>
                <c:pt idx="80">
                  <c:v>0.98551953542328397</c:v>
                </c:pt>
                <c:pt idx="81">
                  <c:v>0.98361639190468597</c:v>
                </c:pt>
                <c:pt idx="82">
                  <c:v>0.98176663735738001</c:v>
                </c:pt>
                <c:pt idx="83">
                  <c:v>0.97996963537861703</c:v>
                </c:pt>
                <c:pt idx="84">
                  <c:v>0.97822476022529203</c:v>
                </c:pt>
                <c:pt idx="85">
                  <c:v>0.97653139655578602</c:v>
                </c:pt>
                <c:pt idx="86">
                  <c:v>0.97488893917691799</c:v>
                </c:pt>
                <c:pt idx="87">
                  <c:v>0.97329679279585302</c:v>
                </c:pt>
                <c:pt idx="88">
                  <c:v>0.97175437177685497</c:v>
                </c:pt>
                <c:pt idx="89">
                  <c:v>0.970261099902748</c:v>
                </c:pt>
                <c:pt idx="90">
                  <c:v>0.96881641014096598</c:v>
                </c:pt>
                <c:pt idx="91">
                  <c:v>0.96741974441407297</c:v>
                </c:pt>
                <c:pt idx="92">
                  <c:v>0.96607055337463099</c:v>
                </c:pt>
                <c:pt idx="93">
                  <c:v>0.96476829618431204</c:v>
                </c:pt>
                <c:pt idx="94">
                  <c:v>0.963512440297148</c:v>
                </c:pt>
                <c:pt idx="95">
                  <c:v>0.96230246124679397</c:v>
                </c:pt>
                <c:pt idx="96">
                  <c:v>0.96113784243773404</c:v>
                </c:pt>
                <c:pt idx="97">
                  <c:v>0.96001807494029101</c:v>
                </c:pt>
                <c:pt idx="98">
                  <c:v>0.95894265728939199</c:v>
                </c:pt>
                <c:pt idx="99">
                  <c:v>0.95791109528694296</c:v>
                </c:pt>
                <c:pt idx="100">
                  <c:v>0.95692290180777795</c:v>
                </c:pt>
                <c:pt idx="101">
                  <c:v>0.95597759660904702</c:v>
                </c:pt>
                <c:pt idx="102">
                  <c:v>0.95507470614298995</c:v>
                </c:pt>
                <c:pt idx="103">
                  <c:v>0.954213763373011</c:v>
                </c:pt>
                <c:pt idx="104">
                  <c:v>0.95339430759295696</c:v>
                </c:pt>
                <c:pt idx="105">
                  <c:v>0.95261588424954602</c:v>
                </c:pt>
                <c:pt idx="106">
                  <c:v>0.95187804476786797</c:v>
                </c:pt>
                <c:pt idx="107">
                  <c:v>0.95118034637986704</c:v>
                </c:pt>
                <c:pt idx="108">
                  <c:v>0.95052235195577495</c:v>
                </c:pt>
                <c:pt idx="109">
                  <c:v>0.94990362983839505</c:v>
                </c:pt>
                <c:pt idx="110">
                  <c:v>0.94932375368019495</c:v>
                </c:pt>
                <c:pt idx="111">
                  <c:v>0.94878230228313698</c:v>
                </c:pt>
                <c:pt idx="112">
                  <c:v>0.94827885944120105</c:v>
                </c:pt>
                <c:pt idx="113">
                  <c:v>0.94781301378552996</c:v>
                </c:pt>
                <c:pt idx="114">
                  <c:v>0.94738435863215098</c:v>
                </c:pt>
                <c:pt idx="115">
                  <c:v>0.946992491832233</c:v>
                </c:pt>
                <c:pt idx="116">
                  <c:v>0.94663701562480795</c:v>
                </c:pt>
                <c:pt idx="117">
                  <c:v>0.94631753649193495</c:v>
                </c:pt>
                <c:pt idx="118">
                  <c:v>0.94603366501624897</c:v>
                </c:pt>
                <c:pt idx="119">
                  <c:v>0.94578501574085405</c:v>
                </c:pt>
                <c:pt idx="120">
                  <c:v>0.94557120703153097</c:v>
                </c:pt>
                <c:pt idx="121">
                  <c:v>0.94539186094120997</c:v>
                </c:pt>
                <c:pt idx="122">
                  <c:v>0.94524660307668296</c:v>
                </c:pt>
                <c:pt idx="123">
                  <c:v>0.94513506246752399</c:v>
                </c:pt>
                <c:pt idx="124">
                  <c:v>0.94505687143717398</c:v>
                </c:pt>
                <c:pt idx="125">
                  <c:v>0.94501166547618098</c:v>
                </c:pt>
                <c:pt idx="126">
                  <c:v>0.94499908311755598</c:v>
                </c:pt>
                <c:pt idx="127">
                  <c:v>0.94501876581422595</c:v>
                </c:pt>
                <c:pt idx="128">
                  <c:v>0.94507035781855997</c:v>
                </c:pt>
                <c:pt idx="129">
                  <c:v>0.94515350606395498</c:v>
                </c:pt>
                <c:pt idx="130">
                  <c:v>0.94526786004845098</c:v>
                </c:pt>
                <c:pt idx="131">
                  <c:v>0.94541307172037703</c:v>
                </c:pt>
                <c:pt idx="132">
                  <c:v>0.94558879536600104</c:v>
                </c:pt>
                <c:pt idx="133">
                  <c:v>0.94579468749917905</c:v>
                </c:pt>
                <c:pt idx="134">
                  <c:v>0.94603040675298899</c:v>
                </c:pt>
                <c:pt idx="135">
                  <c:v>0.94629561377335203</c:v>
                </c:pt>
                <c:pt idx="136">
                  <c:v>0.94658997111462395</c:v>
                </c:pt>
                <c:pt idx="137">
                  <c:v>0.94691314313716302</c:v>
                </c:pt>
                <c:pt idx="138">
                  <c:v>0.94726479590686696</c:v>
                </c:pt>
                <c:pt idx="139">
                  <c:v>0.94764459709668203</c:v>
                </c:pt>
                <c:pt idx="140">
                  <c:v>0.94805221589008903</c:v>
                </c:pt>
                <c:pt idx="141">
                  <c:v>0.948487322886571</c:v>
                </c:pt>
                <c:pt idx="142">
                  <c:v>0.94894959000905899</c:v>
                </c:pt>
                <c:pt idx="143">
                  <c:v>0.94943869041338103</c:v>
                </c:pt>
                <c:pt idx="144">
                  <c:v>0.94995429839971102</c:v>
                </c:pt>
                <c:pt idx="145">
                  <c:v>0.95049608932604002</c:v>
                </c:pt>
                <c:pt idx="146">
                  <c:v>0.95106373952367396</c:v>
                </c:pt>
                <c:pt idx="147">
                  <c:v>0.95165692621478104</c:v>
                </c:pt>
                <c:pt idx="148">
                  <c:v>0.95227532743200305</c:v>
                </c:pt>
                <c:pt idx="149">
                  <c:v>0.95291862194015398</c:v>
                </c:pt>
                <c:pt idx="150">
                  <c:v>0.95358648916001798</c:v>
                </c:pt>
                <c:pt idx="151">
                  <c:v>0.95427860909428697</c:v>
                </c:pt>
                <c:pt idx="152">
                  <c:v>0.95499466225563301</c:v>
                </c:pt>
                <c:pt idx="153">
                  <c:v>0.95573432959698101</c:v>
                </c:pt>
                <c:pt idx="154">
                  <c:v>0.95649729244396597</c:v>
                </c:pt>
                <c:pt idx="155">
                  <c:v>0.95728323242964597</c:v>
                </c:pt>
                <c:pt idx="156">
                  <c:v>0.95809183143146304</c:v>
                </c:pt>
                <c:pt idx="157">
                  <c:v>0.95892277151051297</c:v>
                </c:pt>
                <c:pt idx="158">
                  <c:v>0.95977573485314105</c:v>
                </c:pt>
                <c:pt idx="159">
                  <c:v>0.96065040371490495</c:v>
                </c:pt>
                <c:pt idx="160">
                  <c:v>0.96154646036693603</c:v>
                </c:pt>
                <c:pt idx="161">
                  <c:v>0.962463587044737</c:v>
                </c:pt>
                <c:pt idx="162">
                  <c:v>0.96340146589945996</c:v>
                </c:pt>
                <c:pt idx="163">
                  <c:v>0.964359778951691</c:v>
                </c:pt>
                <c:pt idx="164">
                  <c:v>0.96533820804779202</c:v>
                </c:pt>
                <c:pt idx="165">
                  <c:v>0.96633643481882903</c:v>
                </c:pt>
                <c:pt idx="166">
                  <c:v>0.96735414064214498</c:v>
                </c:pt>
                <c:pt idx="167">
                  <c:v>0.96839100660559696</c:v>
                </c:pt>
                <c:pt idx="168">
                  <c:v>0.96944671347451095</c:v>
                </c:pt>
                <c:pt idx="169">
                  <c:v>0.97052094166139902</c:v>
                </c:pt>
                <c:pt idx="170">
                  <c:v>0.97161337119847802</c:v>
                </c:pt>
                <c:pt idx="171">
                  <c:v>0.97272368171301804</c:v>
                </c:pt>
                <c:pt idx="172">
                  <c:v>0.97385155240558696</c:v>
                </c:pt>
                <c:pt idx="173">
                  <c:v>0.97499666203122004</c:v>
                </c:pt>
                <c:pt idx="174">
                  <c:v>0.97615868888354296</c:v>
                </c:pt>
                <c:pt idx="175">
                  <c:v>0.97733731078191699</c:v>
                </c:pt>
                <c:pt idx="176">
                  <c:v>0.97853220506162297</c:v>
                </c:pt>
                <c:pt idx="177">
                  <c:v>0.97974304856712702</c:v>
                </c:pt>
                <c:pt idx="178">
                  <c:v>0.98096951764847495</c:v>
                </c:pt>
                <c:pt idx="179">
                  <c:v>0.98221128816084702</c:v>
                </c:pt>
                <c:pt idx="180">
                  <c:v>0.983468035467294</c:v>
                </c:pt>
                <c:pt idx="181">
                  <c:v>0.98473943444471401</c:v>
                </c:pt>
                <c:pt idx="182">
                  <c:v>0.98602515949307501</c:v>
                </c:pt>
                <c:pt idx="183">
                  <c:v>0.98732488454793399</c:v>
                </c:pt>
                <c:pt idx="184">
                  <c:v>0.98863828309625601</c:v>
                </c:pt>
                <c:pt idx="185">
                  <c:v>0.98996502819558296</c:v>
                </c:pt>
                <c:pt idx="186">
                  <c:v>0.99130479249655001</c:v>
                </c:pt>
                <c:pt idx="187">
                  <c:v>0.99265724826878099</c:v>
                </c:pt>
                <c:pt idx="188">
                  <c:v>0.99402206743017896</c:v>
                </c:pt>
                <c:pt idx="189">
                  <c:v>0.99539892157960697</c:v>
                </c:pt>
                <c:pt idx="190">
                  <c:v>0.99678748203299306</c:v>
                </c:pt>
                <c:pt idx="191">
                  <c:v>0.99818741986283699</c:v>
                </c:pt>
                <c:pt idx="192">
                  <c:v>0.99959840594113403</c:v>
                </c:pt>
                <c:pt idx="193">
                  <c:v>1.0010201109857</c:v>
                </c:pt>
                <c:pt idx="194">
                  <c:v>1.0024522056099301</c:v>
                </c:pt>
                <c:pt idx="195">
                  <c:v>1.0038943603758601</c:v>
                </c:pt>
                <c:pt idx="196">
                  <c:v>1.0053462458506901</c:v>
                </c:pt>
                <c:pt idx="197">
                  <c:v>1.00680753266659</c:v>
                </c:pt>
                <c:pt idx="198">
                  <c:v>1.00827789158381</c:v>
                </c:pt>
                <c:pt idx="199">
                  <c:v>1.00975699355709</c:v>
                </c:pt>
                <c:pt idx="200">
                  <c:v>1.01124450980532</c:v>
                </c:pt>
                <c:pt idx="201">
                  <c:v>1.01274011188428</c:v>
                </c:pt>
                <c:pt idx="202">
                  <c:v>1.0142434717626601</c:v>
                </c:pt>
                <c:pt idx="203">
                  <c:v>1.01575426190103</c:v>
                </c:pt>
                <c:pt idx="204">
                  <c:v>1.01727215533385</c:v>
                </c:pt>
                <c:pt idx="205">
                  <c:v>1.01879682575442</c:v>
                </c:pt>
                <c:pt idx="206">
                  <c:v>1.0203279476026199</c:v>
                </c:pt>
                <c:pt idx="207">
                  <c:v>1.0218651961555101</c:v>
                </c:pt>
                <c:pt idx="208">
                  <c:v>1.02340824762047</c:v>
                </c:pt>
                <c:pt idx="209">
                  <c:v>1.02495677923095</c:v>
                </c:pt>
                <c:pt idx="210">
                  <c:v>1.02651046934472</c:v>
                </c:pt>
                <c:pt idx="211">
                  <c:v>1.02806899754436</c:v>
                </c:pt>
                <c:pt idx="212">
                  <c:v>1.02963204474</c:v>
                </c:pt>
                <c:pt idx="213">
                  <c:v>1.0311992932741401</c:v>
                </c:pt>
                <c:pt idx="214">
                  <c:v>1.0327704270284099</c:v>
                </c:pt>
                <c:pt idx="215">
                  <c:v>1.03434513153208</c:v>
                </c:pt>
                <c:pt idx="216">
                  <c:v>1.0359230940722299</c:v>
                </c:pt>
                <c:pt idx="217">
                  <c:v>1.03750400380543</c:v>
                </c:pt>
                <c:pt idx="218">
                  <c:v>1.0390875518706699</c:v>
                </c:pt>
                <c:pt idx="219">
                  <c:v>1.04067343150344</c:v>
                </c:pt>
                <c:pt idx="220">
                  <c:v>1.0422613381508099</c:v>
                </c:pt>
                <c:pt idx="221">
                  <c:v>1.0438509695872</c:v>
                </c:pt>
                <c:pt idx="222">
                  <c:v>1.04544202603077</c:v>
                </c:pt>
                <c:pt idx="223">
                  <c:v>1.0470342102602099</c:v>
                </c:pt>
                <c:pt idx="224">
                  <c:v>1.04862722773162</c:v>
                </c:pt>
                <c:pt idx="225">
                  <c:v>1.05022078669545</c:v>
                </c:pt>
                <c:pt idx="226">
                  <c:v>1.0518145983131</c:v>
                </c:pt>
                <c:pt idx="227">
                  <c:v>1.0534083767731299</c:v>
                </c:pt>
                <c:pt idx="228">
                  <c:v>1.05500183940667</c:v>
                </c:pt>
                <c:pt idx="229">
                  <c:v>1.05659470680205</c:v>
                </c:pt>
                <c:pt idx="230">
                  <c:v>1.05818670291816</c:v>
                </c:pt>
                <c:pt idx="231">
                  <c:v>1.0597775551964901</c:v>
                </c:pt>
                <c:pt idx="232">
                  <c:v>1.06136699467155</c:v>
                </c:pt>
                <c:pt idx="233">
                  <c:v>1.0629547560794199</c:v>
                </c:pt>
                <c:pt idx="234">
                  <c:v>1.0645405779642401</c:v>
                </c:pt>
                <c:pt idx="235">
                  <c:v>1.0661242027823601</c:v>
                </c:pt>
                <c:pt idx="236">
                  <c:v>1.06770537700395</c:v>
                </c:pt>
                <c:pt idx="237">
                  <c:v>1.0692838512117699</c:v>
                </c:pt>
                <c:pt idx="238">
                  <c:v>1.0708593801969699</c:v>
                </c:pt>
                <c:pt idx="239">
                  <c:v>1.0724317230515601</c:v>
                </c:pt>
                <c:pt idx="240">
                  <c:v>1.07400064325747</c:v>
                </c:pt>
                <c:pt idx="241">
                  <c:v>1.0755659087717899</c:v>
                </c:pt>
                <c:pt idx="242">
                  <c:v>1.0771272921081301</c:v>
                </c:pt>
                <c:pt idx="243">
                  <c:v>1.07868457041379</c:v>
                </c:pt>
                <c:pt idx="244">
                  <c:v>1.08023752554258</c:v>
                </c:pt>
                <c:pt idx="245">
                  <c:v>1.08178594412297</c:v>
                </c:pt>
                <c:pt idx="246">
                  <c:v>1.0833296349872199</c:v>
                </c:pt>
                <c:pt idx="247">
                  <c:v>1.08486854354033</c:v>
                </c:pt>
                <c:pt idx="248">
                  <c:v>1.08640267755021</c:v>
                </c:pt>
                <c:pt idx="249">
                  <c:v>1.0879320455525801</c:v>
                </c:pt>
                <c:pt idx="250">
                  <c:v>1.08945665651233</c:v>
                </c:pt>
                <c:pt idx="251">
                  <c:v>1.0909765198154699</c:v>
                </c:pt>
                <c:pt idx="252">
                  <c:v>1.09249164526112</c:v>
                </c:pt>
                <c:pt idx="253">
                  <c:v>1.09400204305348</c:v>
                </c:pt>
                <c:pt idx="254">
                  <c:v>1.09550772379377</c:v>
                </c:pt>
                <c:pt idx="255">
                  <c:v>1.0970086984721901</c:v>
                </c:pt>
                <c:pt idx="256">
                  <c:v>1.0985049784598799</c:v>
                </c:pt>
                <c:pt idx="257">
                  <c:v>1.09999657550087</c:v>
                </c:pt>
                <c:pt idx="258">
                  <c:v>1.1014835017040601</c:v>
                </c:pt>
                <c:pt idx="259">
                  <c:v>1.10296576953519</c:v>
                </c:pt>
                <c:pt idx="260">
                  <c:v>1.1044433918088701</c:v>
                </c:pt>
                <c:pt idx="261">
                  <c:v>1.1059163816805899</c:v>
                </c:pt>
                <c:pt idx="262">
                  <c:v>1.1073847526387901</c:v>
                </c:pt>
                <c:pt idx="263">
                  <c:v>1.1088485184968999</c:v>
                </c:pt>
                <c:pt idx="264">
                  <c:v>1.11030769338554</c:v>
                </c:pt>
                <c:pt idx="265">
                  <c:v>1.11176229174459</c:v>
                </c:pt>
                <c:pt idx="266">
                  <c:v>1.11321232831544</c:v>
                </c:pt>
                <c:pt idx="267">
                  <c:v>1.1146578181332401</c:v>
                </c:pt>
                <c:pt idx="268">
                  <c:v>1.1160987765191199</c:v>
                </c:pt>
                <c:pt idx="269">
                  <c:v>1.11753521907262</c:v>
                </c:pt>
                <c:pt idx="270">
                  <c:v>1.11896716166402</c:v>
                </c:pt>
                <c:pt idx="271">
                  <c:v>1.12039462042681</c:v>
                </c:pt>
                <c:pt idx="272">
                  <c:v>1.1218176117501899</c:v>
                </c:pt>
                <c:pt idx="273">
                  <c:v>1.1232361522716501</c:v>
                </c:pt>
                <c:pt idx="274">
                  <c:v>1.1246502588695899</c:v>
                </c:pt>
                <c:pt idx="275">
                  <c:v>1.1260599486560301</c:v>
                </c:pt>
                <c:pt idx="276">
                  <c:v>1.12746523896936</c:v>
                </c:pt>
                <c:pt idx="277">
                  <c:v>1.1288661473672099</c:v>
                </c:pt>
                <c:pt idx="278">
                  <c:v>1.1302626916193099</c:v>
                </c:pt>
                <c:pt idx="279">
                  <c:v>1.1316548897005101</c:v>
                </c:pt>
                <c:pt idx="280">
                  <c:v>1.1330427597838399</c:v>
                </c:pt>
                <c:pt idx="281">
                  <c:v>1.13442632023364</c:v>
                </c:pt>
                <c:pt idx="282">
                  <c:v>1.13580558959875</c:v>
                </c:pt>
                <c:pt idx="283">
                  <c:v>1.13718058660585</c:v>
                </c:pt>
                <c:pt idx="284">
                  <c:v>1.1385513301528301</c:v>
                </c:pt>
                <c:pt idx="285">
                  <c:v>1.13991783930223</c:v>
                </c:pt>
                <c:pt idx="286">
                  <c:v>1.1412801332747999</c:v>
                </c:pt>
                <c:pt idx="287">
                  <c:v>1.14263823144315</c:v>
                </c:pt>
                <c:pt idx="288">
                  <c:v>1.14399215332544</c:v>
                </c:pt>
                <c:pt idx="289">
                  <c:v>1.14534191857922</c:v>
                </c:pt>
                <c:pt idx="290">
                  <c:v>1.14668754699529</c:v>
                </c:pt>
                <c:pt idx="291">
                  <c:v>1.1480290584917201</c:v>
                </c:pt>
                <c:pt idx="292">
                  <c:v>1.1493664731078901</c:v>
                </c:pt>
                <c:pt idx="293">
                  <c:v>1.1506998109986999</c:v>
                </c:pt>
                <c:pt idx="294">
                  <c:v>1.1520290924287699</c:v>
                </c:pt>
                <c:pt idx="295">
                  <c:v>1.15335433776684</c:v>
                </c:pt>
                <c:pt idx="296">
                  <c:v>1.1546755674801601</c:v>
                </c:pt>
                <c:pt idx="297">
                  <c:v>1.15599280212906</c:v>
                </c:pt>
                <c:pt idx="298">
                  <c:v>1.1573060623615501</c:v>
                </c:pt>
                <c:pt idx="299">
                  <c:v>1.1586153689080501</c:v>
                </c:pt>
                <c:pt idx="300">
                  <c:v>1.1599207425761899</c:v>
                </c:pt>
                <c:pt idx="301">
                  <c:v>1.1612222042456699</c:v>
                </c:pt>
                <c:pt idx="302">
                  <c:v>1.16251977486334</c:v>
                </c:pt>
                <c:pt idx="303">
                  <c:v>1.1638134754381799</c:v>
                </c:pt>
                <c:pt idx="304">
                  <c:v>1.1651033270365601</c:v>
                </c:pt>
                <c:pt idx="305">
                  <c:v>1.1663893507774401</c:v>
                </c:pt>
                <c:pt idx="306">
                  <c:v>1.16767156782777</c:v>
                </c:pt>
                <c:pt idx="307">
                  <c:v>1.16894999939794</c:v>
                </c:pt>
                <c:pt idx="308">
                  <c:v>1.17022466673726</c:v>
                </c:pt>
                <c:pt idx="309">
                  <c:v>1.17149559112968</c:v>
                </c:pt>
                <c:pt idx="310">
                  <c:v>1.1727627938894301</c:v>
                </c:pt>
                <c:pt idx="311">
                  <c:v>1.17402629635686</c:v>
                </c:pt>
                <c:pt idx="312">
                  <c:v>1.1752861198943401</c:v>
                </c:pt>
                <c:pt idx="313">
                  <c:v>1.1765422858822401</c:v>
                </c:pt>
                <c:pt idx="314">
                  <c:v>1.17779481571498</c:v>
                </c:pt>
                <c:pt idx="315">
                  <c:v>1.1790437307972199</c:v>
                </c:pt>
                <c:pt idx="316">
                  <c:v>1.1802890525401</c:v>
                </c:pt>
                <c:pt idx="317">
                  <c:v>1.1815308023575299</c:v>
                </c:pt>
                <c:pt idx="318">
                  <c:v>1.18276900166266</c:v>
                </c:pt>
                <c:pt idx="319">
                  <c:v>1.1840036718643201</c:v>
                </c:pt>
                <c:pt idx="320">
                  <c:v>1.1852348343636601</c:v>
                </c:pt>
                <c:pt idx="321">
                  <c:v>1.18646251055075</c:v>
                </c:pt>
                <c:pt idx="322">
                  <c:v>1.18768672180138</c:v>
                </c:pt>
                <c:pt idx="323">
                  <c:v>1.1889074894738501</c:v>
                </c:pt>
                <c:pt idx="324">
                  <c:v>1.19012483490585</c:v>
                </c:pt>
                <c:pt idx="325">
                  <c:v>1.19133877941152</c:v>
                </c:pt>
                <c:pt idx="326">
                  <c:v>1.1925493442784201</c:v>
                </c:pt>
                <c:pt idx="327">
                  <c:v>1.1937565507647201</c:v>
                </c:pt>
                <c:pt idx="328">
                  <c:v>1.1949604200963799</c:v>
                </c:pt>
                <c:pt idx="329">
                  <c:v>1.19616097346448</c:v>
                </c:pt>
                <c:pt idx="330">
                  <c:v>1.19735823202251</c:v>
                </c:pt>
                <c:pt idx="331">
                  <c:v>1.19855221688388</c:v>
                </c:pt>
                <c:pt idx="332">
                  <c:v>1.1997429491193501</c:v>
                </c:pt>
                <c:pt idx="333">
                  <c:v>1.20093044975464</c:v>
                </c:pt>
                <c:pt idx="334">
                  <c:v>1.2021147397681</c:v>
                </c:pt>
                <c:pt idx="335">
                  <c:v>1.20329584008835</c:v>
                </c:pt>
                <c:pt idx="336">
                  <c:v>1.2044737715921401</c:v>
                </c:pt>
                <c:pt idx="337">
                  <c:v>1.2056485551021301</c:v>
                </c:pt>
                <c:pt idx="338">
                  <c:v>1.2068202113848301</c:v>
                </c:pt>
                <c:pt idx="339">
                  <c:v>1.20798876114858</c:v>
                </c:pt>
                <c:pt idx="340">
                  <c:v>1.2091542250415901</c:v>
                </c:pt>
                <c:pt idx="341">
                  <c:v>1.21031662365001</c:v>
                </c:pt>
                <c:pt idx="342">
                  <c:v>1.2114759774961401</c:v>
                </c:pt>
                <c:pt idx="343">
                  <c:v>1.2126323070366001</c:v>
                </c:pt>
                <c:pt idx="344">
                  <c:v>1.21378563266067</c:v>
                </c:pt>
                <c:pt idx="345">
                  <c:v>1.2149359746885799</c:v>
                </c:pt>
                <c:pt idx="346">
                  <c:v>1.21608335336992</c:v>
                </c:pt>
                <c:pt idx="347">
                  <c:v>1.2172277888821199</c:v>
                </c:pt>
                <c:pt idx="348">
                  <c:v>1.2183693013289101</c:v>
                </c:pt>
                <c:pt idx="349">
                  <c:v>1.2195079107389399</c:v>
                </c:pt>
                <c:pt idx="350">
                  <c:v>1.2206436370643301</c:v>
                </c:pt>
                <c:pt idx="351">
                  <c:v>1.2217765001793801</c:v>
                </c:pt>
                <c:pt idx="352">
                  <c:v>1.2229065198793001</c:v>
                </c:pt>
                <c:pt idx="353">
                  <c:v>1.2240337158789101</c:v>
                </c:pt>
                <c:pt idx="354">
                  <c:v>1.2251581078115501</c:v>
                </c:pt>
                <c:pt idx="355">
                  <c:v>1.2262797152278699</c:v>
                </c:pt>
                <c:pt idx="356">
                  <c:v>1.2273985575947599</c:v>
                </c:pt>
                <c:pt idx="357">
                  <c:v>1.2285146542943299</c:v>
                </c:pt>
                <c:pt idx="358">
                  <c:v>1.2296280246229001</c:v>
                </c:pt>
                <c:pt idx="359">
                  <c:v>1.2307386877900199</c:v>
                </c:pt>
                <c:pt idx="360">
                  <c:v>1.2318466629176299</c:v>
                </c:pt>
                <c:pt idx="361">
                  <c:v>1.2329519690391</c:v>
                </c:pt>
                <c:pt idx="362">
                  <c:v>1.2340546250984801</c:v>
                </c:pt>
                <c:pt idx="363">
                  <c:v>1.2351546499496799</c:v>
                </c:pt>
                <c:pt idx="364">
                  <c:v>1.2362520623557101</c:v>
                </c:pt>
                <c:pt idx="365">
                  <c:v>1.2373468809880199</c:v>
                </c:pt>
                <c:pt idx="366">
                  <c:v>1.23843912442578</c:v>
                </c:pt>
                <c:pt idx="367">
                  <c:v>1.23952881115528</c:v>
                </c:pt>
                <c:pt idx="368">
                  <c:v>1.24061595956932</c:v>
                </c:pt>
                <c:pt idx="369">
                  <c:v>1.2417005879666401</c:v>
                </c:pt>
                <c:pt idx="370">
                  <c:v>1.2427827145514201</c:v>
                </c:pt>
                <c:pt idx="371">
                  <c:v>1.2438623574327401</c:v>
                </c:pt>
                <c:pt idx="372">
                  <c:v>1.24493953462419</c:v>
                </c:pt>
                <c:pt idx="373">
                  <c:v>1.24601426404337</c:v>
                </c:pt>
                <c:pt idx="374">
                  <c:v>1.24708656351152</c:v>
                </c:pt>
                <c:pt idx="375">
                  <c:v>1.2481564507531799</c:v>
                </c:pt>
                <c:pt idx="376">
                  <c:v>1.2492239433957999</c:v>
                </c:pt>
                <c:pt idx="377">
                  <c:v>1.2502890589694799</c:v>
                </c:pt>
                <c:pt idx="378">
                  <c:v>1.25135181490665</c:v>
                </c:pt>
                <c:pt idx="379">
                  <c:v>1.25241222854185</c:v>
                </c:pt>
                <c:pt idx="380">
                  <c:v>1.25347031711148</c:v>
                </c:pt>
                <c:pt idx="381">
                  <c:v>1.2545260977536199</c:v>
                </c:pt>
                <c:pt idx="382">
                  <c:v>1.2555795875078199</c:v>
                </c:pt>
                <c:pt idx="383">
                  <c:v>1.25663080331501</c:v>
                </c:pt>
                <c:pt idx="384">
                  <c:v>1.2576797620173099</c:v>
                </c:pt>
                <c:pt idx="385">
                  <c:v>1.2587264803579701</c:v>
                </c:pt>
                <c:pt idx="386">
                  <c:v>1.25977097498126</c:v>
                </c:pt>
                <c:pt idx="387">
                  <c:v>1.26081326243245</c:v>
                </c:pt>
                <c:pt idx="388">
                  <c:v>1.2618533591577401</c:v>
                </c:pt>
                <c:pt idx="389">
                  <c:v>1.2628912815042399</c:v>
                </c:pt>
                <c:pt idx="390">
                  <c:v>1.26392704572002</c:v>
                </c:pt>
                <c:pt idx="391">
                  <c:v>1.2649606679540799</c:v>
                </c:pt>
                <c:pt idx="392">
                  <c:v>1.26599216425644</c:v>
                </c:pt>
                <c:pt idx="393">
                  <c:v>1.2670215505781499</c:v>
                </c:pt>
                <c:pt idx="394">
                  <c:v>1.26804884277144</c:v>
                </c:pt>
                <c:pt idx="395">
                  <c:v>1.26907405658974</c:v>
                </c:pt>
                <c:pt idx="396">
                  <c:v>1.2700972076878601</c:v>
                </c:pt>
                <c:pt idx="397">
                  <c:v>1.2711183116220801</c:v>
                </c:pt>
                <c:pt idx="398">
                  <c:v>1.2721373838503001</c:v>
                </c:pt>
                <c:pt idx="399">
                  <c:v>1.2731544397322301</c:v>
                </c:pt>
                <c:pt idx="400">
                  <c:v>1.2741694945295501</c:v>
                </c:pt>
                <c:pt idx="401">
                  <c:v>1.27518256340609</c:v>
                </c:pt>
                <c:pt idx="402">
                  <c:v>1.27619366142804</c:v>
                </c:pt>
                <c:pt idx="403">
                  <c:v>1.27720280356418</c:v>
                </c:pt>
                <c:pt idx="404">
                  <c:v>1.27821000468613</c:v>
                </c:pt>
                <c:pt idx="405">
                  <c:v>1.2792152795685301</c:v>
                </c:pt>
                <c:pt idx="406">
                  <c:v>1.28021864288937</c:v>
                </c:pt>
                <c:pt idx="407">
                  <c:v>1.2812201092302</c:v>
                </c:pt>
                <c:pt idx="408">
                  <c:v>1.28221969307647</c:v>
                </c:pt>
                <c:pt idx="409">
                  <c:v>1.2832174088177599</c:v>
                </c:pt>
                <c:pt idx="410">
                  <c:v>1.28421327074811</c:v>
                </c:pt>
                <c:pt idx="411">
                  <c:v>1.2852072930663401</c:v>
                </c:pt>
                <c:pt idx="412">
                  <c:v>1.28619948987636</c:v>
                </c:pt>
                <c:pt idx="413">
                  <c:v>1.28718987518749</c:v>
                </c:pt>
                <c:pt idx="414">
                  <c:v>1.2881784629148301</c:v>
                </c:pt>
                <c:pt idx="415">
                  <c:v>1.2891652668795801</c:v>
                </c:pt>
                <c:pt idx="416">
                  <c:v>1.29015030080941</c:v>
                </c:pt>
                <c:pt idx="417">
                  <c:v>1.29113357833882</c:v>
                </c:pt>
                <c:pt idx="418">
                  <c:v>1.2921151130095101</c:v>
                </c:pt>
                <c:pt idx="419">
                  <c:v>1.2930949182707701</c:v>
                </c:pt>
                <c:pt idx="420">
                  <c:v>1.2940730074798701</c:v>
                </c:pt>
                <c:pt idx="421">
                  <c:v>1.2950493939024501</c:v>
                </c:pt>
                <c:pt idx="422">
                  <c:v>1.2960240907128799</c:v>
                </c:pt>
                <c:pt idx="423">
                  <c:v>1.29699711099476</c:v>
                </c:pt>
                <c:pt idx="424">
                  <c:v>1.29796846774122</c:v>
                </c:pt>
                <c:pt idx="425">
                  <c:v>1.29893817385544</c:v>
                </c:pt>
                <c:pt idx="426">
                  <c:v>1.2999062421510099</c:v>
                </c:pt>
                <c:pt idx="427">
                  <c:v>1.30087268535236</c:v>
                </c:pt>
                <c:pt idx="428">
                  <c:v>1.30183751609525</c:v>
                </c:pt>
                <c:pt idx="429">
                  <c:v>1.3028007469271301</c:v>
                </c:pt>
                <c:pt idx="430">
                  <c:v>1.3037623903076501</c:v>
                </c:pt>
                <c:pt idx="431">
                  <c:v>1.30472245860906</c:v>
                </c:pt>
                <c:pt idx="432">
                  <c:v>1.30568096411669</c:v>
                </c:pt>
                <c:pt idx="433">
                  <c:v>1.3066379190294</c:v>
                </c:pt>
                <c:pt idx="434">
                  <c:v>1.30759333546002</c:v>
                </c:pt>
                <c:pt idx="435">
                  <c:v>1.3085472254358299</c:v>
                </c:pt>
                <c:pt idx="436">
                  <c:v>1.3094996008990101</c:v>
                </c:pt>
                <c:pt idx="437">
                  <c:v>1.3104504737071301</c:v>
                </c:pt>
                <c:pt idx="438">
                  <c:v>1.3113998556336</c:v>
                </c:pt>
                <c:pt idx="439">
                  <c:v>1.31234775836814</c:v>
                </c:pt>
                <c:pt idx="440">
                  <c:v>1.3132941935172699</c:v>
                </c:pt>
                <c:pt idx="441">
                  <c:v>1.31423917260477</c:v>
                </c:pt>
                <c:pt idx="442">
                  <c:v>1.31518270707218</c:v>
                </c:pt>
                <c:pt idx="443">
                  <c:v>1.31612480827927</c:v>
                </c:pt>
                <c:pt idx="444">
                  <c:v>1.31706548750451</c:v>
                </c:pt>
                <c:pt idx="445">
                  <c:v>1.3180047559455801</c:v>
                </c:pt>
                <c:pt idx="446">
                  <c:v>1.3189426247198199</c:v>
                </c:pt>
                <c:pt idx="447">
                  <c:v>1.31987910486475</c:v>
                </c:pt>
                <c:pt idx="448">
                  <c:v>1.32081420733855</c:v>
                </c:pt>
                <c:pt idx="449">
                  <c:v>1.3217479430205199</c:v>
                </c:pt>
                <c:pt idx="450">
                  <c:v>1.32268032271161</c:v>
                </c:pt>
                <c:pt idx="451">
                  <c:v>1.3236113571349</c:v>
                </c:pt>
                <c:pt idx="452">
                  <c:v>1.3245410569360401</c:v>
                </c:pt>
                <c:pt idx="453">
                  <c:v>1.3254694326838199</c:v>
                </c:pt>
                <c:pt idx="454">
                  <c:v>1.3263964948706</c:v>
                </c:pt>
                <c:pt idx="455">
                  <c:v>1.32732225391284</c:v>
                </c:pt>
                <c:pt idx="456">
                  <c:v>1.32824672015155</c:v>
                </c:pt>
                <c:pt idx="457">
                  <c:v>1.32916990385282</c:v>
                </c:pt>
                <c:pt idx="458">
                  <c:v>1.3300918152083001</c:v>
                </c:pt>
                <c:pt idx="459">
                  <c:v>1.33101246433567</c:v>
                </c:pt>
                <c:pt idx="460">
                  <c:v>1.33193186127914</c:v>
                </c:pt>
                <c:pt idx="461">
                  <c:v>1.3328500160099599</c:v>
                </c:pt>
                <c:pt idx="462">
                  <c:v>1.33376693842688</c:v>
                </c:pt>
                <c:pt idx="463">
                  <c:v>1.3346826383566599</c:v>
                </c:pt>
                <c:pt idx="464">
                  <c:v>1.33559712555453</c:v>
                </c:pt>
                <c:pt idx="465">
                  <c:v>1.33651040970472</c:v>
                </c:pt>
                <c:pt idx="466">
                  <c:v>1.3374225004208999</c:v>
                </c:pt>
                <c:pt idx="467">
                  <c:v>1.3383334072466899</c:v>
                </c:pt>
                <c:pt idx="468">
                  <c:v>1.33924313965612</c:v>
                </c:pt>
                <c:pt idx="469">
                  <c:v>1.34015170705416</c:v>
                </c:pt>
                <c:pt idx="470">
                  <c:v>1.3410591187771399</c:v>
                </c:pt>
                <c:pt idx="471">
                  <c:v>1.3419653840932899</c:v>
                </c:pt>
                <c:pt idx="472">
                  <c:v>1.3428705122031599</c:v>
                </c:pt>
                <c:pt idx="473">
                  <c:v>1.3437745122401501</c:v>
                </c:pt>
                <c:pt idx="474">
                  <c:v>1.3446773932709299</c:v>
                </c:pt>
                <c:pt idx="475">
                  <c:v>1.34557916429596</c:v>
                </c:pt>
                <c:pt idx="476">
                  <c:v>1.34647983424996</c:v>
                </c:pt>
                <c:pt idx="477">
                  <c:v>1.3473794120023499</c:v>
                </c:pt>
                <c:pt idx="478">
                  <c:v>1.3482779063577399</c:v>
                </c:pt>
                <c:pt idx="479">
                  <c:v>1.3491753260563999</c:v>
                </c:pt>
                <c:pt idx="480">
                  <c:v>1.3500716797746899</c:v>
                </c:pt>
                <c:pt idx="481">
                  <c:v>1.3509669761256</c:v>
                </c:pt>
                <c:pt idx="482">
                  <c:v>1.3518612236591101</c:v>
                </c:pt>
                <c:pt idx="483">
                  <c:v>1.3527544308627499</c:v>
                </c:pt>
                <c:pt idx="484">
                  <c:v>1.3536466061619801</c:v>
                </c:pt>
                <c:pt idx="485">
                  <c:v>1.3545377579206901</c:v>
                </c:pt>
                <c:pt idx="486">
                  <c:v>1.35542789444164</c:v>
                </c:pt>
                <c:pt idx="487">
                  <c:v>1.3563170239669</c:v>
                </c:pt>
                <c:pt idx="488">
                  <c:v>1.3572051546783399</c:v>
                </c:pt>
                <c:pt idx="489">
                  <c:v>1.3580922946980001</c:v>
                </c:pt>
                <c:pt idx="490">
                  <c:v>1.3589784520886301</c:v>
                </c:pt>
                <c:pt idx="491">
                  <c:v>1.35986363485407</c:v>
                </c:pt>
                <c:pt idx="492">
                  <c:v>1.3607478509397</c:v>
                </c:pt>
                <c:pt idx="493">
                  <c:v>1.3616311082329</c:v>
                </c:pt>
                <c:pt idx="494">
                  <c:v>1.3625134145634501</c:v>
                </c:pt>
                <c:pt idx="495">
                  <c:v>1.3633947777040101</c:v>
                </c:pt>
                <c:pt idx="496">
                  <c:v>1.36427520537052</c:v>
                </c:pt>
                <c:pt idx="497">
                  <c:v>1.3651547052226201</c:v>
                </c:pt>
                <c:pt idx="498">
                  <c:v>1.3660332848641199</c:v>
                </c:pt>
                <c:pt idx="499">
                  <c:v>1.36691095184338</c:v>
                </c:pt>
                <c:pt idx="500">
                  <c:v>1.36778771365376</c:v>
                </c:pt>
                <c:pt idx="501">
                  <c:v>1.3686635777340199</c:v>
                </c:pt>
                <c:pt idx="502">
                  <c:v>1.3695385514687499</c:v>
                </c:pt>
                <c:pt idx="503">
                  <c:v>1.3704126421887901</c:v>
                </c:pt>
                <c:pt idx="504">
                  <c:v>1.37128585717162</c:v>
                </c:pt>
                <c:pt idx="505">
                  <c:v>1.3721582036418101</c:v>
                </c:pt>
                <c:pt idx="506">
                  <c:v>1.37302968877136</c:v>
                </c:pt>
                <c:pt idx="507">
                  <c:v>1.37390031968017</c:v>
                </c:pt>
                <c:pt idx="508">
                  <c:v>1.3747701034364399</c:v>
                </c:pt>
                <c:pt idx="509">
                  <c:v>1.3756390470570099</c:v>
                </c:pt>
                <c:pt idx="510">
                  <c:v>1.37650715750782</c:v>
                </c:pt>
                <c:pt idx="511">
                  <c:v>1.3773744417042699</c:v>
                </c:pt>
                <c:pt idx="512">
                  <c:v>1.3782409065116199</c:v>
                </c:pt>
                <c:pt idx="513">
                  <c:v>1.3791065587454101</c:v>
                </c:pt>
                <c:pt idx="514">
                  <c:v>1.37997140517179</c:v>
                </c:pt>
                <c:pt idx="515">
                  <c:v>1.38083545250794</c:v>
                </c:pt>
                <c:pt idx="516">
                  <c:v>1.38169870742247</c:v>
                </c:pt>
                <c:pt idx="517">
                  <c:v>1.3825611765357499</c:v>
                </c:pt>
                <c:pt idx="518">
                  <c:v>1.3834228664203401</c:v>
                </c:pt>
                <c:pt idx="519">
                  <c:v>1.38428378360131</c:v>
                </c:pt>
                <c:pt idx="520">
                  <c:v>1.3851439345566701</c:v>
                </c:pt>
                <c:pt idx="521">
                  <c:v>1.3860033257177</c:v>
                </c:pt>
                <c:pt idx="522">
                  <c:v>1.38686196346932</c:v>
                </c:pt>
                <c:pt idx="523">
                  <c:v>1.3877198541504701</c:v>
                </c:pt>
                <c:pt idx="524">
                  <c:v>1.38857700405447</c:v>
                </c:pt>
                <c:pt idx="525">
                  <c:v>1.38943341942937</c:v>
                </c:pt>
                <c:pt idx="526">
                  <c:v>1.3902891064783101</c:v>
                </c:pt>
                <c:pt idx="527">
                  <c:v>1.3911440713598699</c:v>
                </c:pt>
                <c:pt idx="528">
                  <c:v>1.39199832018845</c:v>
                </c:pt>
                <c:pt idx="529">
                  <c:v>1.39285185903457</c:v>
                </c:pt>
                <c:pt idx="530">
                  <c:v>1.39370469392525</c:v>
                </c:pt>
                <c:pt idx="531">
                  <c:v>1.3945568308443601</c:v>
                </c:pt>
                <c:pt idx="532">
                  <c:v>1.39540827573296</c:v>
                </c:pt>
                <c:pt idx="533">
                  <c:v>1.39625903448959</c:v>
                </c:pt>
                <c:pt idx="534">
                  <c:v>1.3971091129706901</c:v>
                </c:pt>
                <c:pt idx="535">
                  <c:v>1.3979585169908599</c:v>
                </c:pt>
                <c:pt idx="536">
                  <c:v>1.39880725232325</c:v>
                </c:pt>
                <c:pt idx="537">
                  <c:v>1.39965532469983</c:v>
                </c:pt>
                <c:pt idx="538">
                  <c:v>1.4005027398118</c:v>
                </c:pt>
                <c:pt idx="539">
                  <c:v>1.4013495033098</c:v>
                </c:pt>
                <c:pt idx="540">
                  <c:v>1.40219562080436</c:v>
                </c:pt>
                <c:pt idx="541">
                  <c:v>1.4030410978661301</c:v>
                </c:pt>
                <c:pt idx="542">
                  <c:v>1.4038859400262</c:v>
                </c:pt>
                <c:pt idx="543">
                  <c:v>1.4047301527764999</c:v>
                </c:pt>
                <c:pt idx="544">
                  <c:v>1.4055737415699701</c:v>
                </c:pt>
                <c:pt idx="545">
                  <c:v>1.40641671182104</c:v>
                </c:pt>
                <c:pt idx="546">
                  <c:v>1.40725906890579</c:v>
                </c:pt>
                <c:pt idx="547">
                  <c:v>1.40810081816235</c:v>
                </c:pt>
                <c:pt idx="548">
                  <c:v>1.4089419648911401</c:v>
                </c:pt>
                <c:pt idx="549">
                  <c:v>1.4097825143552201</c:v>
                </c:pt>
                <c:pt idx="550">
                  <c:v>1.41062247178056</c:v>
                </c:pt>
                <c:pt idx="551">
                  <c:v>1.4114618423563701</c:v>
                </c:pt>
                <c:pt idx="552">
                  <c:v>1.4123006312353199</c:v>
                </c:pt>
                <c:pt idx="553">
                  <c:v>1.41313884353394</c:v>
                </c:pt>
                <c:pt idx="554">
                  <c:v>1.41397648433278</c:v>
                </c:pt>
                <c:pt idx="555">
                  <c:v>1.41481355867684</c:v>
                </c:pt>
                <c:pt idx="556">
                  <c:v>1.4156500715757401</c:v>
                </c:pt>
                <c:pt idx="557">
                  <c:v>1.4164860280040401</c:v>
                </c:pt>
                <c:pt idx="558">
                  <c:v>1.41732143290155</c:v>
                </c:pt>
                <c:pt idx="559">
                  <c:v>1.4181562911735599</c:v>
                </c:pt>
                <c:pt idx="560">
                  <c:v>1.41899060769116</c:v>
                </c:pt>
                <c:pt idx="561">
                  <c:v>1.41982438729148</c:v>
                </c:pt>
                <c:pt idx="562">
                  <c:v>1.42065763477795</c:v>
                </c:pt>
                <c:pt idx="563">
                  <c:v>1.4214903549206599</c:v>
                </c:pt>
                <c:pt idx="564">
                  <c:v>1.42232255245649</c:v>
                </c:pt>
                <c:pt idx="565">
                  <c:v>1.4231542320894901</c:v>
                </c:pt>
                <c:pt idx="566">
                  <c:v>1.42398539849109</c:v>
                </c:pt>
                <c:pt idx="567">
                  <c:v>1.42481605630034</c:v>
                </c:pt>
                <c:pt idx="568">
                  <c:v>1.42564621012425</c:v>
                </c:pt>
                <c:pt idx="569">
                  <c:v>1.4264758645379501</c:v>
                </c:pt>
                <c:pt idx="570">
                  <c:v>1.42730502408501</c:v>
                </c:pt>
                <c:pt idx="571">
                  <c:v>1.42813369327768</c:v>
                </c:pt>
                <c:pt idx="572">
                  <c:v>1.4289618765971099</c:v>
                </c:pt>
                <c:pt idx="573">
                  <c:v>1.4297895784936501</c:v>
                </c:pt>
                <c:pt idx="574">
                  <c:v>1.4306168033870299</c:v>
                </c:pt>
                <c:pt idx="575">
                  <c:v>1.43144355566667</c:v>
                </c:pt>
                <c:pt idx="576">
                  <c:v>1.43226983969191</c:v>
                </c:pt>
                <c:pt idx="577">
                  <c:v>1.43309565979217</c:v>
                </c:pt>
                <c:pt idx="578">
                  <c:v>1.43392102026733</c:v>
                </c:pt>
                <c:pt idx="579">
                  <c:v>1.4347459253878301</c:v>
                </c:pt>
                <c:pt idx="580">
                  <c:v>1.4355703793950001</c:v>
                </c:pt>
                <c:pt idx="581">
                  <c:v>1.4363943865012501</c:v>
                </c:pt>
                <c:pt idx="582">
                  <c:v>1.43721795089029</c:v>
                </c:pt>
                <c:pt idx="583">
                  <c:v>1.4380410767173899</c:v>
                </c:pt>
                <c:pt idx="584">
                  <c:v>1.4388637681095999</c:v>
                </c:pt>
                <c:pt idx="585">
                  <c:v>1.4396860291659599</c:v>
                </c:pt>
                <c:pt idx="586">
                  <c:v>1.44050786395773</c:v>
                </c:pt>
                <c:pt idx="587">
                  <c:v>1.4413292765286101</c:v>
                </c:pt>
                <c:pt idx="588">
                  <c:v>1.4421502708949701</c:v>
                </c:pt>
                <c:pt idx="589">
                  <c:v>1.4429708510460499</c:v>
                </c:pt>
                <c:pt idx="590">
                  <c:v>1.4437910209442</c:v>
                </c:pt>
                <c:pt idx="591">
                  <c:v>1.44461078452507</c:v>
                </c:pt>
                <c:pt idx="592">
                  <c:v>1.44543014569781</c:v>
                </c:pt>
                <c:pt idx="593">
                  <c:v>1.4462491083453699</c:v>
                </c:pt>
                <c:pt idx="594">
                  <c:v>1.44706767632456</c:v>
                </c:pt>
                <c:pt idx="595">
                  <c:v>1.4478858534664001</c:v>
                </c:pt>
                <c:pt idx="596">
                  <c:v>1.4487036435762299</c:v>
                </c:pt>
                <c:pt idx="597">
                  <c:v>1.44952105043395</c:v>
                </c:pt>
                <c:pt idx="598">
                  <c:v>1.4503380777942301</c:v>
                </c:pt>
                <c:pt idx="599">
                  <c:v>1.4511547293867</c:v>
                </c:pt>
                <c:pt idx="600">
                  <c:v>1.4519710089161399</c:v>
                </c:pt>
                <c:pt idx="601">
                  <c:v>1.4527869200626899</c:v>
                </c:pt>
                <c:pt idx="602">
                  <c:v>1.45360246648203</c:v>
                </c:pt>
                <c:pt idx="603">
                  <c:v>1.45441765180559</c:v>
                </c:pt>
                <c:pt idx="604">
                  <c:v>1.4552324796407401</c:v>
                </c:pt>
                <c:pt idx="605">
                  <c:v>1.4560469535709899</c:v>
                </c:pt>
                <c:pt idx="606">
                  <c:v>1.4568610771561099</c:v>
                </c:pt>
                <c:pt idx="607">
                  <c:v>1.45767485393244</c:v>
                </c:pt>
                <c:pt idx="608">
                  <c:v>1.4584882874129601</c:v>
                </c:pt>
                <c:pt idx="609">
                  <c:v>1.4593013810875299</c:v>
                </c:pt>
                <c:pt idx="610">
                  <c:v>1.46011413842308</c:v>
                </c:pt>
                <c:pt idx="611">
                  <c:v>1.46092656286377</c:v>
                </c:pt>
                <c:pt idx="612">
                  <c:v>1.46173865783115</c:v>
                </c:pt>
                <c:pt idx="613">
                  <c:v>1.4625504267244001</c:v>
                </c:pt>
                <c:pt idx="614">
                  <c:v>1.4633618729204101</c:v>
                </c:pt>
                <c:pt idx="615">
                  <c:v>1.4641729997741</c:v>
                </c:pt>
                <c:pt idx="616">
                  <c:v>1.4649838106184301</c:v>
                </c:pt>
                <c:pt idx="617">
                  <c:v>1.4657943087646801</c:v>
                </c:pt>
                <c:pt idx="618">
                  <c:v>1.46660449750258</c:v>
                </c:pt>
                <c:pt idx="619">
                  <c:v>1.4674143801005</c:v>
                </c:pt>
                <c:pt idx="620">
                  <c:v>1.46822395980559</c:v>
                </c:pt>
                <c:pt idx="621">
                  <c:v>1.46903323984399</c:v>
                </c:pt>
                <c:pt idx="622">
                  <c:v>1.4698422234209301</c:v>
                </c:pt>
                <c:pt idx="623">
                  <c:v>1.47065091372094</c:v>
                </c:pt>
                <c:pt idx="624">
                  <c:v>1.4714593139080201</c:v>
                </c:pt>
                <c:pt idx="625">
                  <c:v>1.4722674271257801</c:v>
                </c:pt>
                <c:pt idx="626">
                  <c:v>1.47307525649758</c:v>
                </c:pt>
                <c:pt idx="627">
                  <c:v>1.4738828051267301</c:v>
                </c:pt>
                <c:pt idx="628">
                  <c:v>1.47469007609661</c:v>
                </c:pt>
                <c:pt idx="629">
                  <c:v>1.47549707247087</c:v>
                </c:pt>
                <c:pt idx="630">
                  <c:v>1.47630379729353</c:v>
                </c:pt>
                <c:pt idx="631">
                  <c:v>1.47711025358918</c:v>
                </c:pt>
                <c:pt idx="632">
                  <c:v>1.4779164443630699</c:v>
                </c:pt>
                <c:pt idx="633">
                  <c:v>1.4787223726013701</c:v>
                </c:pt>
                <c:pt idx="634">
                  <c:v>1.47952804127115</c:v>
                </c:pt>
                <c:pt idx="635">
                  <c:v>1.48033345332073</c:v>
                </c:pt>
                <c:pt idx="636">
                  <c:v>1.4811386116796801</c:v>
                </c:pt>
                <c:pt idx="637">
                  <c:v>1.4819435192589601</c:v>
                </c:pt>
                <c:pt idx="638">
                  <c:v>1.48274817895121</c:v>
                </c:pt>
                <c:pt idx="639">
                  <c:v>1.4835525936306999</c:v>
                </c:pt>
                <c:pt idx="640">
                  <c:v>1.4843567661536301</c:v>
                </c:pt>
                <c:pt idx="641">
                  <c:v>1.4851606993581901</c:v>
                </c:pt>
                <c:pt idx="642">
                  <c:v>1.48596439606469</c:v>
                </c:pt>
                <c:pt idx="643">
                  <c:v>1.48676785907576</c:v>
                </c:pt>
                <c:pt idx="644">
                  <c:v>1.4875710911764199</c:v>
                </c:pt>
                <c:pt idx="645">
                  <c:v>1.4883740951342599</c:v>
                </c:pt>
                <c:pt idx="646">
                  <c:v>1.4891768736995701</c:v>
                </c:pt>
                <c:pt idx="647">
                  <c:v>1.48997942960545</c:v>
                </c:pt>
                <c:pt idx="648">
                  <c:v>1.4907817655679501</c:v>
                </c:pt>
                <c:pt idx="649">
                  <c:v>1.4915838842862299</c:v>
                </c:pt>
                <c:pt idx="650">
                  <c:v>1.4923857884426299</c:v>
                </c:pt>
                <c:pt idx="651">
                  <c:v>1.49318748070286</c:v>
                </c:pt>
                <c:pt idx="652">
                  <c:v>1.4939889637161301</c:v>
                </c:pt>
                <c:pt idx="653">
                  <c:v>1.49479024011518</c:v>
                </c:pt>
                <c:pt idx="654">
                  <c:v>1.4955913125165301</c:v>
                </c:pt>
                <c:pt idx="655">
                  <c:v>1.49639218352055</c:v>
                </c:pt>
                <c:pt idx="656">
                  <c:v>1.4971928557115499</c:v>
                </c:pt>
                <c:pt idx="657">
                  <c:v>1.4979933316579599</c:v>
                </c:pt>
                <c:pt idx="658">
                  <c:v>1.4987936139124201</c:v>
                </c:pt>
                <c:pt idx="659">
                  <c:v>1.4995937050119199</c:v>
                </c:pt>
                <c:pt idx="660">
                  <c:v>1.5003936074778801</c:v>
                </c:pt>
                <c:pt idx="661">
                  <c:v>1.50119332381633</c:v>
                </c:pt>
                <c:pt idx="662">
                  <c:v>1.5019928565179601</c:v>
                </c:pt>
                <c:pt idx="663">
                  <c:v>1.5027922080583</c:v>
                </c:pt>
                <c:pt idx="664">
                  <c:v>1.5035913808977801</c:v>
                </c:pt>
                <c:pt idx="665">
                  <c:v>1.5043903774818701</c:v>
                </c:pt>
                <c:pt idx="666">
                  <c:v>1.5051892002412299</c:v>
                </c:pt>
                <c:pt idx="667">
                  <c:v>1.50598785159173</c:v>
                </c:pt>
                <c:pt idx="668">
                  <c:v>1.5067863339346499</c:v>
                </c:pt>
                <c:pt idx="669">
                  <c:v>1.50758464965678</c:v>
                </c:pt>
                <c:pt idx="670">
                  <c:v>1.5083828011304401</c:v>
                </c:pt>
                <c:pt idx="671">
                  <c:v>1.5091807907137</c:v>
                </c:pt>
                <c:pt idx="672">
                  <c:v>1.50997862075046</c:v>
                </c:pt>
                <c:pt idx="673">
                  <c:v>1.51077629357051</c:v>
                </c:pt>
                <c:pt idx="674">
                  <c:v>1.51157381148967</c:v>
                </c:pt>
                <c:pt idx="675">
                  <c:v>1.5123711768099</c:v>
                </c:pt>
                <c:pt idx="676">
                  <c:v>1.5131683918194201</c:v>
                </c:pt>
                <c:pt idx="677">
                  <c:v>1.51396545879272</c:v>
                </c:pt>
                <c:pt idx="678">
                  <c:v>1.5147623799908201</c:v>
                </c:pt>
                <c:pt idx="679">
                  <c:v>1.5155591576612</c:v>
                </c:pt>
                <c:pt idx="680">
                  <c:v>1.5163557940380701</c:v>
                </c:pt>
                <c:pt idx="681">
                  <c:v>1.5171522913423401</c:v>
                </c:pt>
                <c:pt idx="682">
                  <c:v>1.51794865178172</c:v>
                </c:pt>
                <c:pt idx="683">
                  <c:v>1.51874487755095</c:v>
                </c:pt>
                <c:pt idx="684">
                  <c:v>1.51954097083176</c:v>
                </c:pt>
                <c:pt idx="685">
                  <c:v>1.5203369337930199</c:v>
                </c:pt>
                <c:pt idx="686">
                  <c:v>1.52113276859086</c:v>
                </c:pt>
                <c:pt idx="687">
                  <c:v>1.5219284773687201</c:v>
                </c:pt>
                <c:pt idx="688">
                  <c:v>1.5227240622574201</c:v>
                </c:pt>
                <c:pt idx="689">
                  <c:v>1.5235195253753799</c:v>
                </c:pt>
                <c:pt idx="690">
                  <c:v>1.5243148688285499</c:v>
                </c:pt>
                <c:pt idx="691">
                  <c:v>1.52511009471063</c:v>
                </c:pt>
                <c:pt idx="692">
                  <c:v>1.5259052051031099</c:v>
                </c:pt>
                <c:pt idx="693">
                  <c:v>1.5267002020753599</c:v>
                </c:pt>
                <c:pt idx="694">
                  <c:v>1.52749508768467</c:v>
                </c:pt>
                <c:pt idx="695">
                  <c:v>1.5282898639764599</c:v>
                </c:pt>
                <c:pt idx="696">
                  <c:v>1.5290845329842599</c:v>
                </c:pt>
                <c:pt idx="697">
                  <c:v>1.5298790967298701</c:v>
                </c:pt>
                <c:pt idx="698">
                  <c:v>1.5306735572233801</c:v>
                </c:pt>
                <c:pt idx="699">
                  <c:v>1.53146791646331</c:v>
                </c:pt>
                <c:pt idx="700">
                  <c:v>1.53226217643665</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1.2993994249813201</c:v>
                </c:pt>
                <c:pt idx="1">
                  <c:v>1.29399584436218</c:v>
                </c:pt>
                <c:pt idx="2">
                  <c:v>1.28861479093626</c:v>
                </c:pt>
                <c:pt idx="3">
                  <c:v>1.2832561732151599</c:v>
                </c:pt>
                <c:pt idx="4">
                  <c:v>1.27791990068017</c:v>
                </c:pt>
                <c:pt idx="5">
                  <c:v>1.27260612477337</c:v>
                </c:pt>
                <c:pt idx="6">
                  <c:v>1.26731563010541</c:v>
                </c:pt>
                <c:pt idx="7">
                  <c:v>1.26204929073418</c:v>
                </c:pt>
                <c:pt idx="8">
                  <c:v>1.25680796478567</c:v>
                </c:pt>
                <c:pt idx="9">
                  <c:v>1.2515924946327099</c:v>
                </c:pt>
                <c:pt idx="10">
                  <c:v>1.2464037070793801</c:v>
                </c:pt>
                <c:pt idx="11">
                  <c:v>1.24124241355084</c:v>
                </c:pt>
                <c:pt idx="12">
                  <c:v>1.2361094102883701</c:v>
                </c:pt>
                <c:pt idx="13">
                  <c:v>1.2310054785493501</c:v>
                </c:pt>
                <c:pt idx="14">
                  <c:v>1.22593138481213</c:v>
                </c:pt>
                <c:pt idx="15">
                  <c:v>1.22088788098538</c:v>
                </c:pt>
                <c:pt idx="16">
                  <c:v>1.2158757046219</c:v>
                </c:pt>
                <c:pt idx="17">
                  <c:v>1.2108955791365901</c:v>
                </c:pt>
                <c:pt idx="18">
                  <c:v>1.2059482140284601</c:v>
                </c:pt>
                <c:pt idx="19">
                  <c:v>1.20103430510644</c:v>
                </c:pt>
                <c:pt idx="20">
                  <c:v>1.1961545347188201</c:v>
                </c:pt>
                <c:pt idx="21">
                  <c:v>1.1913095719861899</c:v>
                </c:pt>
                <c:pt idx="22">
                  <c:v>1.1865000730376101</c:v>
                </c:pt>
                <c:pt idx="23">
                  <c:v>1.18172668124997</c:v>
                </c:pt>
                <c:pt idx="24">
                  <c:v>1.1769900274902201</c:v>
                </c:pt>
                <c:pt idx="25">
                  <c:v>1.1722907303604899</c:v>
                </c:pt>
                <c:pt idx="26">
                  <c:v>1.16762939644576</c:v>
                </c:pt>
                <c:pt idx="27">
                  <c:v>1.1630066205640399</c:v>
                </c:pt>
                <c:pt idx="28">
                  <c:v>1.1584229860189099</c:v>
                </c:pt>
                <c:pt idx="29">
                  <c:v>1.1538790648541799</c:v>
                </c:pt>
                <c:pt idx="30">
                  <c:v>1.1493754181106599</c:v>
                </c:pt>
                <c:pt idx="31">
                  <c:v>1.1449125960847599</c:v>
                </c:pt>
                <c:pt idx="32">
                  <c:v>1.14049113858896</c:v>
                </c:pt>
                <c:pt idx="33">
                  <c:v>1.13611157521381</c:v>
                </c:pt>
                <c:pt idx="34">
                  <c:v>1.1317744255914901</c:v>
                </c:pt>
                <c:pt idx="35">
                  <c:v>1.12748019966076</c:v>
                </c:pt>
                <c:pt idx="36">
                  <c:v>1.12322939793318</c:v>
                </c:pt>
                <c:pt idx="37">
                  <c:v>1.11902251176039</c:v>
                </c:pt>
                <c:pt idx="38">
                  <c:v>1.1148600236025501</c:v>
                </c:pt>
                <c:pt idx="39">
                  <c:v>1.11074240729761</c:v>
                </c:pt>
                <c:pt idx="40">
                  <c:v>1.10667012833138</c:v>
                </c:pt>
                <c:pt idx="41">
                  <c:v>1.10264364410836</c:v>
                </c:pt>
                <c:pt idx="42">
                  <c:v>1.0986634042230801</c:v>
                </c:pt>
                <c:pt idx="43">
                  <c:v>1.09472985073202</c:v>
                </c:pt>
                <c:pt idx="44">
                  <c:v>1.09084341842585</c:v>
                </c:pt>
                <c:pt idx="45">
                  <c:v>1.0870045351019799</c:v>
                </c:pt>
                <c:pt idx="46">
                  <c:v>1.0832136218373301</c:v>
                </c:pt>
                <c:pt idx="47">
                  <c:v>1.07947109326113</c:v>
                </c:pt>
                <c:pt idx="48">
                  <c:v>1.07577735782779</c:v>
                </c:pt>
                <c:pt idx="49">
                  <c:v>1.0721328180896299</c:v>
                </c:pt>
                <c:pt idx="50">
                  <c:v>1.06853787096942</c:v>
                </c:pt>
                <c:pt idx="51">
                  <c:v>1.0649929080326499</c:v>
                </c:pt>
                <c:pt idx="52">
                  <c:v>1.06149831575941</c:v>
                </c:pt>
                <c:pt idx="53">
                  <c:v>1.0580544758157699</c:v>
                </c:pt>
                <c:pt idx="54">
                  <c:v>1.05466176532464</c:v>
                </c:pt>
                <c:pt idx="55">
                  <c:v>1.0513205571358699</c:v>
                </c:pt>
                <c:pt idx="56">
                  <c:v>1.0480312200956801</c:v>
                </c:pt>
                <c:pt idx="57">
                  <c:v>1.04479411931508</c:v>
                </c:pt>
                <c:pt idx="58">
                  <c:v>1.04160961643742</c:v>
                </c:pt>
                <c:pt idx="59">
                  <c:v>1.03847806990477</c:v>
                </c:pt>
                <c:pt idx="60">
                  <c:v>1.03539983522308</c:v>
                </c:pt>
                <c:pt idx="61">
                  <c:v>1.03237526522607</c:v>
                </c:pt>
                <c:pt idx="62">
                  <c:v>1.0294047103375701</c:v>
                </c:pt>
                <c:pt idx="63">
                  <c:v>1.0264885188323201</c:v>
                </c:pt>
                <c:pt idx="64">
                  <c:v>1.02362703709498</c:v>
                </c:pt>
                <c:pt idx="65">
                  <c:v>1.0208206098772901</c:v>
                </c:pt>
                <c:pt idx="66">
                  <c:v>1.0180695805531601</c:v>
                </c:pt>
                <c:pt idx="67">
                  <c:v>1.01537429137152</c:v>
                </c:pt>
                <c:pt idx="68">
                  <c:v>1.0127350837067799</c:v>
                </c:pt>
                <c:pt idx="69">
                  <c:v>1.01015229830663</c:v>
                </c:pt>
                <c:pt idx="70">
                  <c:v>1.0076262755371299</c:v>
                </c:pt>
                <c:pt idx="71">
                  <c:v>1.0051573556246101</c:v>
                </c:pt>
                <c:pt idx="72">
                  <c:v>1.0027458788943699</c:v>
                </c:pt>
                <c:pt idx="73">
                  <c:v>1.0003921860057201</c:v>
                </c:pt>
                <c:pt idx="74">
                  <c:v>1.00696799866994</c:v>
                </c:pt>
                <c:pt idx="75">
                  <c:v>1.0153454215494899</c:v>
                </c:pt>
                <c:pt idx="76">
                  <c:v>1.0237129100761999</c:v>
                </c:pt>
                <c:pt idx="77">
                  <c:v>1.0320695919087799</c:v>
                </c:pt>
                <c:pt idx="78">
                  <c:v>1.0404146030879999</c:v>
                </c:pt>
                <c:pt idx="79">
                  <c:v>1.0487470883565699</c:v>
                </c:pt>
                <c:pt idx="80">
                  <c:v>1.0570662014741401</c:v>
                </c:pt>
                <c:pt idx="81">
                  <c:v>1.0653711055272399</c:v>
                </c:pt>
                <c:pt idx="82">
                  <c:v>1.0736609732340101</c:v>
                </c:pt>
                <c:pt idx="83">
                  <c:v>1.0819349872436299</c:v>
                </c:pt>
                <c:pt idx="84">
                  <c:v>1.09019234043033</c:v>
                </c:pt>
                <c:pt idx="85">
                  <c:v>1.0984322361818699</c:v>
                </c:pt>
                <c:pt idx="86">
                  <c:v>1.1066538886824</c:v>
                </c:pt>
                <c:pt idx="87">
                  <c:v>1.11485652318954</c:v>
                </c:pt>
                <c:pt idx="88">
                  <c:v>1.1230393763056601</c:v>
                </c:pt>
                <c:pt idx="89">
                  <c:v>1.1312016962432501</c:v>
                </c:pt>
                <c:pt idx="90">
                  <c:v>1.13934274308422</c:v>
                </c:pt>
                <c:pt idx="91">
                  <c:v>1.14746178903318</c:v>
                </c:pt>
                <c:pt idx="92">
                  <c:v>1.1555581186645201</c:v>
                </c:pt>
                <c:pt idx="93">
                  <c:v>1.1636310291632299</c:v>
                </c:pt>
                <c:pt idx="94">
                  <c:v>1.17167983055949</c:v>
                </c:pt>
                <c:pt idx="95">
                  <c:v>1.1797038459567899</c:v>
                </c:pt>
                <c:pt idx="96">
                  <c:v>1.1877024117537101</c:v>
                </c:pt>
                <c:pt idx="97">
                  <c:v>1.1956748778591999</c:v>
                </c:pt>
                <c:pt idx="98">
                  <c:v>1.2036206079013101</c:v>
                </c:pt>
                <c:pt idx="99">
                  <c:v>1.2115389794293601</c:v>
                </c:pt>
                <c:pt idx="100">
                  <c:v>1.21942938410955</c:v>
                </c:pt>
                <c:pt idx="101">
                  <c:v>1.2272912279138799</c:v>
                </c:pt>
                <c:pt idx="102">
                  <c:v>1.2351239313024001</c:v>
                </c:pt>
                <c:pt idx="103">
                  <c:v>1.2429269293987899</c:v>
                </c:pt>
                <c:pt idx="104">
                  <c:v>1.2506996721591801</c:v>
                </c:pt>
                <c:pt idx="105">
                  <c:v>1.2584416245343</c:v>
                </c:pt>
                <c:pt idx="106">
                  <c:v>1.2661522666248499</c:v>
                </c:pt>
                <c:pt idx="107">
                  <c:v>1.2738310938300399</c:v>
                </c:pt>
                <c:pt idx="108">
                  <c:v>1.2814776169895301</c:v>
                </c:pt>
                <c:pt idx="109">
                  <c:v>1.2890913625184599</c:v>
                </c:pt>
                <c:pt idx="110">
                  <c:v>1.29667187253577</c:v>
                </c:pt>
                <c:pt idx="111">
                  <c:v>1.30421870498582</c:v>
                </c:pt>
                <c:pt idx="112">
                  <c:v>1.31173143375317</c:v>
                </c:pt>
                <c:pt idx="113">
                  <c:v>1.3192096487707401</c:v>
                </c:pt>
                <c:pt idx="114">
                  <c:v>1.32665295612114</c:v>
                </c:pt>
                <c:pt idx="115">
                  <c:v>1.3340609781314301</c:v>
                </c:pt>
                <c:pt idx="116">
                  <c:v>1.34143335346115</c:v>
                </c:pt>
                <c:pt idx="117">
                  <c:v>1.3487697371837</c:v>
                </c:pt>
                <c:pt idx="118">
                  <c:v>1.35606980086113</c:v>
                </c:pt>
                <c:pt idx="119">
                  <c:v>1.3633332326123999</c:v>
                </c:pt>
                <c:pt idx="120">
                  <c:v>1.37055973717504</c:v>
                </c:pt>
                <c:pt idx="121">
                  <c:v>1.3777490359603</c:v>
                </c:pt>
                <c:pt idx="122">
                  <c:v>1.3849008671019301</c:v>
                </c:pt>
                <c:pt idx="123">
                  <c:v>1.39201498549846</c:v>
                </c:pt>
                <c:pt idx="124">
                  <c:v>1.39909116284915</c:v>
                </c:pt>
                <c:pt idx="125">
                  <c:v>1.4061291876836</c:v>
                </c:pt>
                <c:pt idx="126">
                  <c:v>1.4131288653851499</c:v>
                </c:pt>
                <c:pt idx="127">
                  <c:v>1.4200900182079701</c:v>
                </c:pt>
                <c:pt idx="128">
                  <c:v>1.4270124852880699</c:v>
                </c:pt>
                <c:pt idx="129">
                  <c:v>1.4338961226481901</c:v>
                </c:pt>
                <c:pt idx="130">
                  <c:v>1.44074080319661</c:v>
                </c:pt>
                <c:pt idx="131">
                  <c:v>1.44754641672002</c:v>
                </c:pt>
                <c:pt idx="132">
                  <c:v>1.45431286987044</c:v>
                </c:pt>
                <c:pt idx="133">
                  <c:v>1.46104008614628</c:v>
                </c:pt>
                <c:pt idx="134">
                  <c:v>1.4677280058676301</c:v>
                </c:pt>
                <c:pt idx="135">
                  <c:v>1.4743765861457701</c:v>
                </c:pt>
                <c:pt idx="136">
                  <c:v>1.48098580084708</c:v>
                </c:pt>
                <c:pt idx="137">
                  <c:v>1.48755564055128</c:v>
                </c:pt>
                <c:pt idx="138">
                  <c:v>1.49408611250421</c:v>
                </c:pt>
                <c:pt idx="139">
                  <c:v>1.5005772405650899</c:v>
                </c:pt>
                <c:pt idx="140">
                  <c:v>1.5070290651484399</c:v>
                </c:pt>
                <c:pt idx="141">
                  <c:v>1.5134416431606399</c:v>
                </c:pt>
                <c:pt idx="142">
                  <c:v>1.51981504793122</c:v>
                </c:pt>
                <c:pt idx="143">
                  <c:v>1.52614936913907</c:v>
                </c:pt>
                <c:pt idx="144">
                  <c:v>1.53244471273339</c:v>
                </c:pt>
                <c:pt idx="145">
                  <c:v>1.53870120084975</c:v>
                </c:pt>
                <c:pt idx="146">
                  <c:v>1.5449189717210501</c:v>
                </c:pt>
                <c:pt idx="147">
                  <c:v>1.55109817958369</c:v>
                </c:pt>
                <c:pt idx="148">
                  <c:v>1.5572389945788301</c:v>
                </c:pt>
                <c:pt idx="149">
                  <c:v>1.56334160264894</c:v>
                </c:pt>
                <c:pt idx="150">
                  <c:v>1.56940620542965</c:v>
                </c:pt>
                <c:pt idx="151">
                  <c:v>1.5754330201369999</c:v>
                </c:pt>
                <c:pt idx="152">
                  <c:v>1.5814222794501001</c:v>
                </c:pt>
                <c:pt idx="153">
                  <c:v>1.58737423138936</c:v>
                </c:pt>
                <c:pt idx="154">
                  <c:v>1.5932891391902799</c:v>
                </c:pt>
                <c:pt idx="155">
                  <c:v>1.5991672811728901</c:v>
                </c:pt>
                <c:pt idx="156">
                  <c:v>1.60500895060699</c:v>
                </c:pt>
                <c:pt idx="157">
                  <c:v>1.6108144555730699</c:v>
                </c:pt>
                <c:pt idx="158">
                  <c:v>1.6165841188191701</c:v>
                </c:pt>
                <c:pt idx="159">
                  <c:v>1.62231827761365</c:v>
                </c:pt>
                <c:pt idx="160">
                  <c:v>1.62801728359392</c:v>
                </c:pt>
                <c:pt idx="161">
                  <c:v>1.6336815026112801</c:v>
                </c:pt>
                <c:pt idx="162">
                  <c:v>1.6393113145718099</c:v>
                </c:pt>
                <c:pt idx="163">
                  <c:v>1.64490711327353</c:v>
                </c:pt>
                <c:pt idx="164">
                  <c:v>1.65046930623968</c:v>
                </c:pt>
                <c:pt idx="165">
                  <c:v>1.65599831454845</c:v>
                </c:pt>
                <c:pt idx="166">
                  <c:v>1.6614945726589601</c:v>
                </c:pt>
                <c:pt idx="167">
                  <c:v>1.66695852823373</c:v>
                </c:pt>
                <c:pt idx="168">
                  <c:v>1.67239064195764</c:v>
                </c:pt>
                <c:pt idx="169">
                  <c:v>1.67779138735341</c:v>
                </c:pt>
                <c:pt idx="170">
                  <c:v>1.6831612505936999</c:v>
                </c:pt>
                <c:pt idx="171">
                  <c:v>1.68850073030992</c:v>
                </c:pt>
                <c:pt idx="172">
                  <c:v>1.6938103373976801</c:v>
                </c:pt>
                <c:pt idx="173">
                  <c:v>1.69909059481911</c:v>
                </c:pt>
                <c:pt idx="174">
                  <c:v>1.7043420374020299</c:v>
                </c:pt>
                <c:pt idx="175">
                  <c:v>1.7095652116359501</c:v>
                </c:pt>
                <c:pt idx="176">
                  <c:v>1.7147606754650899</c:v>
                </c:pt>
                <c:pt idx="177">
                  <c:v>1.71992899807846</c:v>
                </c:pt>
                <c:pt idx="178">
                  <c:v>1.7250707596969801</c:v>
                </c:pt>
                <c:pt idx="179">
                  <c:v>1.7301865513577499</c:v>
                </c:pt>
                <c:pt idx="180">
                  <c:v>1.7352769746955601</c:v>
                </c:pt>
                <c:pt idx="181">
                  <c:v>1.7403426417216701</c:v>
                </c:pt>
                <c:pt idx="182">
                  <c:v>1.7453841745999401</c:v>
                </c:pt>
                <c:pt idx="183">
                  <c:v>1.7504022054203501</c:v>
                </c:pt>
                <c:pt idx="184">
                  <c:v>1.7553973759700101</c:v>
                </c:pt>
                <c:pt idx="185">
                  <c:v>1.7603703375016999</c:v>
                </c:pt>
                <c:pt idx="186">
                  <c:v>1.76532175050011</c:v>
                </c:pt>
                <c:pt idx="187">
                  <c:v>1.7702522844456099</c:v>
                </c:pt>
                <c:pt idx="188">
                  <c:v>1.77516261757599</c:v>
                </c:pt>
                <c:pt idx="189">
                  <c:v>1.78005343664585</c:v>
                </c:pt>
                <c:pt idx="190">
                  <c:v>1.7849254366840901</c:v>
                </c:pt>
                <c:pt idx="191">
                  <c:v>1.78977932074932</c:v>
                </c:pt>
                <c:pt idx="192">
                  <c:v>1.79461579968339</c:v>
                </c:pt>
                <c:pt idx="193">
                  <c:v>1.79943559186312</c:v>
                </c:pt>
                <c:pt idx="194">
                  <c:v>1.80423942295033</c:v>
                </c:pt>
                <c:pt idx="195">
                  <c:v>1.80902802564024</c:v>
                </c:pt>
                <c:pt idx="196">
                  <c:v>1.8138021394084001</c:v>
                </c:pt>
                <c:pt idx="197">
                  <c:v>1.81856251025616</c:v>
                </c:pt>
                <c:pt idx="198">
                  <c:v>1.8233098904549101</c:v>
                </c:pt>
                <c:pt idx="199">
                  <c:v>1.82804503828914</c:v>
                </c:pt>
                <c:pt idx="200">
                  <c:v>1.83276871779841</c:v>
                </c:pt>
                <c:pt idx="201">
                  <c:v>1.8374816985184601</c:v>
                </c:pt>
                <c:pt idx="202">
                  <c:v>1.8421847552215</c:v>
                </c:pt>
                <c:pt idx="203">
                  <c:v>1.84687866765585</c:v>
                </c:pt>
                <c:pt idx="204">
                  <c:v>1.8515642202850899</c:v>
                </c:pt>
                <c:pt idx="205">
                  <c:v>1.8562422020268401</c:v>
                </c:pt>
                <c:pt idx="206">
                  <c:v>1.8609134059913599</c:v>
                </c:pt>
                <c:pt idx="207">
                  <c:v>1.86557862922009</c:v>
                </c:pt>
                <c:pt idx="208">
                  <c:v>1.87023867242435</c:v>
                </c:pt>
                <c:pt idx="209">
                  <c:v>1.8748943397243301</c:v>
                </c:pt>
                <c:pt idx="210">
                  <c:v>1.8795464383885601</c:v>
                </c:pt>
                <c:pt idx="211">
                  <c:v>1.8841957785740799</c:v>
                </c:pt>
                <c:pt idx="212">
                  <c:v>1.88884317306744</c:v>
                </c:pt>
                <c:pt idx="213">
                  <c:v>1.89348943702683</c:v>
                </c:pt>
                <c:pt idx="214">
                  <c:v>1.8981353877254299</c:v>
                </c:pt>
                <c:pt idx="215">
                  <c:v>1.9027818442963</c:v>
                </c:pt>
                <c:pt idx="216">
                  <c:v>1.90742962747894</c:v>
                </c:pt>
                <c:pt idx="217">
                  <c:v>1.91207955936778</c:v>
                </c:pt>
                <c:pt idx="218">
                  <c:v>1.9167324631629501</c:v>
                </c:pt>
                <c:pt idx="219">
                  <c:v>1.92138916292328</c:v>
                </c:pt>
                <c:pt idx="220">
                  <c:v>1.9260504833221299</c:v>
                </c:pt>
                <c:pt idx="221">
                  <c:v>1.9307172494060001</c:v>
                </c:pt>
                <c:pt idx="222">
                  <c:v>1.9353902863563801</c:v>
                </c:pt>
                <c:pt idx="223">
                  <c:v>1.94007041925498</c:v>
                </c:pt>
                <c:pt idx="224">
                  <c:v>1.9447584728526499</c:v>
                </c:pt>
                <c:pt idx="225">
                  <c:v>1.9494552713423099</c:v>
                </c:pt>
                <c:pt idx="226">
                  <c:v>1.95416163813604</c:v>
                </c:pt>
                <c:pt idx="227">
                  <c:v>1.9588783956467499</c:v>
                </c:pt>
                <c:pt idx="228">
                  <c:v>1.9636063650746201</c:v>
                </c:pt>
                <c:pt idx="229">
                  <c:v>1.96834636619864</c:v>
                </c:pt>
                <c:pt idx="230">
                  <c:v>1.97309921717349</c:v>
                </c:pt>
                <c:pt idx="231">
                  <c:v>1.97786573433213</c:v>
                </c:pt>
                <c:pt idx="232">
                  <c:v>1.9826467319943599</c:v>
                </c:pt>
                <c:pt idx="233">
                  <c:v>1.98744302228155</c:v>
                </c:pt>
                <c:pt idx="234">
                  <c:v>1.99225541493804</c:v>
                </c:pt>
                <c:pt idx="235">
                  <c:v>1.9970847171593</c:v>
                </c:pt>
                <c:pt idx="236">
                  <c:v>2.0019317334272801</c:v>
                </c:pt>
                <c:pt idx="237">
                  <c:v>2.00679726535318</c:v>
                </c:pt>
                <c:pt idx="238">
                  <c:v>2.0116821115279802</c:v>
                </c:pt>
                <c:pt idx="239">
                  <c:v>2.0165870673809798</c:v>
                </c:pt>
                <c:pt idx="240">
                  <c:v>2.0215129250466402</c:v>
                </c:pt>
                <c:pt idx="241">
                  <c:v>2.0264604732401001</c:v>
                </c:pt>
                <c:pt idx="242">
                  <c:v>2.03143049714149</c:v>
                </c:pt>
                <c:pt idx="243">
                  <c:v>2.03642377828952</c:v>
                </c:pt>
                <c:pt idx="244">
                  <c:v>2.0414410944844499</c:v>
                </c:pt>
                <c:pt idx="245">
                  <c:v>2.0464832197007699</c:v>
                </c:pt>
                <c:pt idx="246">
                  <c:v>2.0515508663905599</c:v>
                </c:pt>
                <c:pt idx="247">
                  <c:v>2.05664430348711</c:v>
                </c:pt>
                <c:pt idx="248">
                  <c:v>2.0617635958915201</c:v>
                </c:pt>
                <c:pt idx="249">
                  <c:v>2.0669088072236899</c:v>
                </c:pt>
                <c:pt idx="250">
                  <c:v>2.0720800009242502</c:v>
                </c:pt>
                <c:pt idx="251">
                  <c:v>2.0772772402634301</c:v>
                </c:pt>
                <c:pt idx="252">
                  <c:v>2.0825005883499399</c:v>
                </c:pt>
                <c:pt idx="253">
                  <c:v>2.0877501081398999</c:v>
                </c:pt>
                <c:pt idx="254">
                  <c:v>2.0930258624457601</c:v>
                </c:pt>
                <c:pt idx="255">
                  <c:v>2.09832791394521</c:v>
                </c:pt>
                <c:pt idx="256">
                  <c:v>2.1036563251901201</c:v>
                </c:pt>
                <c:pt idx="257">
                  <c:v>2.1090111586154698</c:v>
                </c:pt>
                <c:pt idx="258">
                  <c:v>2.1143924765482498</c:v>
                </c:pt>
                <c:pt idx="259">
                  <c:v>2.1198003412163899</c:v>
                </c:pt>
                <c:pt idx="260">
                  <c:v>2.1252348147576301</c:v>
                </c:pt>
                <c:pt idx="261">
                  <c:v>2.1306959592284</c:v>
                </c:pt>
                <c:pt idx="262">
                  <c:v>2.1361838366126702</c:v>
                </c:pt>
                <c:pt idx="263">
                  <c:v>2.1416985088307499</c:v>
                </c:pt>
                <c:pt idx="264">
                  <c:v>2.14724003774811</c:v>
                </c:pt>
                <c:pt idx="265">
                  <c:v>2.1528084851840998</c:v>
                </c:pt>
                <c:pt idx="266">
                  <c:v>2.15840391292069</c:v>
                </c:pt>
                <c:pt idx="267">
                  <c:v>2.1640263827111399</c:v>
                </c:pt>
                <c:pt idx="268">
                  <c:v>2.1696759562886299</c:v>
                </c:pt>
                <c:pt idx="269">
                  <c:v>2.1753526953748499</c:v>
                </c:pt>
                <c:pt idx="270">
                  <c:v>2.1810566616885199</c:v>
                </c:pt>
                <c:pt idx="271">
                  <c:v>2.18678791695387</c:v>
                </c:pt>
                <c:pt idx="272">
                  <c:v>2.1925465229091001</c:v>
                </c:pt>
                <c:pt idx="273">
                  <c:v>2.1983325413146999</c:v>
                </c:pt>
                <c:pt idx="274">
                  <c:v>2.20414603396179</c:v>
                </c:pt>
                <c:pt idx="275">
                  <c:v>2.2099870626803502</c:v>
                </c:pt>
                <c:pt idx="276">
                  <c:v>2.2158556893474</c:v>
                </c:pt>
                <c:pt idx="277">
                  <c:v>2.2217519758951401</c:v>
                </c:pt>
                <c:pt idx="278">
                  <c:v>2.2276759843189402</c:v>
                </c:pt>
                <c:pt idx="279">
                  <c:v>2.2336277766853501</c:v>
                </c:pt>
                <c:pt idx="280">
                  <c:v>2.2396074151399898</c:v>
                </c:pt>
                <c:pt idx="281">
                  <c:v>2.2456149619154</c:v>
                </c:pt>
                <c:pt idx="282">
                  <c:v>2.25165047933872</c:v>
                </c:pt>
                <c:pt idx="283">
                  <c:v>2.25771402983945</c:v>
                </c:pt>
                <c:pt idx="284">
                  <c:v>2.2638056759569798</c:v>
                </c:pt>
                <c:pt idx="285">
                  <c:v>2.2699254803481201</c:v>
                </c:pt>
                <c:pt idx="286">
                  <c:v>2.2760735057945398</c:v>
                </c:pt>
                <c:pt idx="287">
                  <c:v>2.28224981521012</c:v>
                </c:pt>
                <c:pt idx="288">
                  <c:v>2.28845447164821</c:v>
                </c:pt>
                <c:pt idx="289">
                  <c:v>2.2946875383088101</c:v>
                </c:pt>
                <c:pt idx="290">
                  <c:v>2.3009490785456701</c:v>
                </c:pt>
                <c:pt idx="291">
                  <c:v>2.3072391558733099</c:v>
                </c:pt>
                <c:pt idx="292">
                  <c:v>2.31355783397392</c:v>
                </c:pt>
                <c:pt idx="293">
                  <c:v>2.3199051767042298</c:v>
                </c:pt>
                <c:pt idx="294">
                  <c:v>2.3262812481022599</c:v>
                </c:pt>
                <c:pt idx="295">
                  <c:v>2.33268611239395</c:v>
                </c:pt>
                <c:pt idx="296">
                  <c:v>2.3391198339997601</c:v>
                </c:pt>
                <c:pt idx="297">
                  <c:v>2.34558247754117</c:v>
                </c:pt>
                <c:pt idx="298">
                  <c:v>2.35207410784705</c:v>
                </c:pt>
                <c:pt idx="299">
                  <c:v>2.3585947899599899</c:v>
                </c:pt>
                <c:pt idx="300">
                  <c:v>2.3651445891425098</c:v>
                </c:pt>
                <c:pt idx="301">
                  <c:v>2.3717235708832001</c:v>
                </c:pt>
                <c:pt idx="302">
                  <c:v>2.3783318009027798</c:v>
                </c:pt>
                <c:pt idx="303">
                  <c:v>2.38496934516</c:v>
                </c:pt>
                <c:pt idx="304">
                  <c:v>2.3916362698575999</c:v>
                </c:pt>
                <c:pt idx="305">
                  <c:v>2.3983326414480102</c:v>
                </c:pt>
                <c:pt idx="306">
                  <c:v>2.4050585266390598</c:v>
                </c:pt>
                <c:pt idx="307">
                  <c:v>2.41181399239961</c:v>
                </c:pt>
                <c:pt idx="308">
                  <c:v>2.4185991059650802</c:v>
                </c:pt>
                <c:pt idx="309">
                  <c:v>2.4254139348428199</c:v>
                </c:pt>
                <c:pt idx="310">
                  <c:v>2.4322585468175002</c:v>
                </c:pt>
                <c:pt idx="311">
                  <c:v>2.4391330099563899</c:v>
                </c:pt>
                <c:pt idx="312">
                  <c:v>2.4460373926144801</c:v>
                </c:pt>
                <c:pt idx="313">
                  <c:v>2.4529717634396202</c:v>
                </c:pt>
                <c:pt idx="314">
                  <c:v>2.4599361913775102</c:v>
                </c:pt>
                <c:pt idx="315">
                  <c:v>2.4669307456766099</c:v>
                </c:pt>
                <c:pt idx="316">
                  <c:v>2.4739554958930201</c:v>
                </c:pt>
                <c:pt idx="317">
                  <c:v>2.4810105118952102</c:v>
                </c:pt>
                <c:pt idx="318">
                  <c:v>2.4880958638687201</c:v>
                </c:pt>
                <c:pt idx="319">
                  <c:v>2.4952116223207299</c:v>
                </c:pt>
                <c:pt idx="320">
                  <c:v>2.5023578580846499</c:v>
                </c:pt>
                <c:pt idx="321">
                  <c:v>2.5095346423244602</c:v>
                </c:pt>
                <c:pt idx="322">
                  <c:v>2.5167420465391999</c:v>
                </c:pt>
                <c:pt idx="323">
                  <c:v>2.5239801425671402</c:v>
                </c:pt>
                <c:pt idx="324">
                  <c:v>2.5312490025900898</c:v>
                </c:pt>
                <c:pt idx="325">
                  <c:v>2.5385486991374901</c:v>
                </c:pt>
                <c:pt idx="326">
                  <c:v>2.5458793050904802</c:v>
                </c:pt>
                <c:pt idx="327">
                  <c:v>2.5532408936859201</c:v>
                </c:pt>
                <c:pt idx="328">
                  <c:v>2.5606335385202801</c:v>
                </c:pt>
                <c:pt idx="329">
                  <c:v>2.5680573135535099</c:v>
                </c:pt>
                <c:pt idx="330">
                  <c:v>2.5755122931128298</c:v>
                </c:pt>
                <c:pt idx="331">
                  <c:v>2.58299855189642</c:v>
                </c:pt>
                <c:pt idx="332">
                  <c:v>2.59051616497708</c:v>
                </c:pt>
                <c:pt idx="333">
                  <c:v>2.5980652078058299</c:v>
                </c:pt>
                <c:pt idx="334">
                  <c:v>2.6056457562153601</c:v>
                </c:pt>
                <c:pt idx="335">
                  <c:v>2.6132578864235598</c:v>
                </c:pt>
                <c:pt idx="336">
                  <c:v>2.6209016750368401</c:v>
                </c:pt>
                <c:pt idx="337">
                  <c:v>2.6285771990535101</c:v>
                </c:pt>
                <c:pt idx="338">
                  <c:v>2.6362845358669702</c:v>
                </c:pt>
                <c:pt idx="339">
                  <c:v>2.6440237632689798</c:v>
                </c:pt>
                <c:pt idx="340">
                  <c:v>2.6517949594527899</c:v>
                </c:pt>
                <c:pt idx="341">
                  <c:v>2.6595982030162002</c:v>
                </c:pt>
                <c:pt idx="342">
                  <c:v>2.6674335729645602</c:v>
                </c:pt>
                <c:pt idx="343">
                  <c:v>2.6753011487138298</c:v>
                </c:pt>
                <c:pt idx="344">
                  <c:v>2.68320101009343</c:v>
                </c:pt>
                <c:pt idx="345">
                  <c:v>2.6911332373491099</c:v>
                </c:pt>
                <c:pt idx="346">
                  <c:v>2.69909791114577</c:v>
                </c:pt>
                <c:pt idx="347">
                  <c:v>2.7070951125702298</c:v>
                </c:pt>
                <c:pt idx="348">
                  <c:v>2.7151249231338901</c:v>
                </c:pt>
                <c:pt idx="349">
                  <c:v>2.7231874247754502</c:v>
                </c:pt>
                <c:pt idx="350">
                  <c:v>2.7312826998634399</c:v>
                </c:pt>
                <c:pt idx="351">
                  <c:v>2.7394108311988998</c:v>
                </c:pt>
                <c:pt idx="352">
                  <c:v>2.7475719020177598</c:v>
                </c:pt>
                <c:pt idx="353">
                  <c:v>2.7557659959933898</c:v>
                </c:pt>
                <c:pt idx="354">
                  <c:v>2.7639931972389999</c:v>
                </c:pt>
                <c:pt idx="355">
                  <c:v>2.7722535903100201</c:v>
                </c:pt>
                <c:pt idx="356">
                  <c:v>2.78054726020645</c:v>
                </c:pt>
                <c:pt idx="357">
                  <c:v>2.7888742923751302</c:v>
                </c:pt>
                <c:pt idx="358">
                  <c:v>2.7972347727120299</c:v>
                </c:pt>
                <c:pt idx="359">
                  <c:v>2.8056287875644199</c:v>
                </c:pt>
                <c:pt idx="360">
                  <c:v>2.8140564237330699</c:v>
                </c:pt>
                <c:pt idx="361">
                  <c:v>2.8225177684744298</c:v>
                </c:pt>
                <c:pt idx="362">
                  <c:v>2.83101290950263</c:v>
                </c:pt>
                <c:pt idx="363">
                  <c:v>2.8395419349916602</c:v>
                </c:pt>
                <c:pt idx="364">
                  <c:v>2.8481049335773099</c:v>
                </c:pt>
                <c:pt idx="365">
                  <c:v>2.8567019943592098</c:v>
                </c:pt>
                <c:pt idx="366">
                  <c:v>2.8653332069027901</c:v>
                </c:pt>
                <c:pt idx="367">
                  <c:v>2.8739986612411998</c:v>
                </c:pt>
                <c:pt idx="368">
                  <c:v>2.88269844787721</c:v>
                </c:pt>
                <c:pt idx="369">
                  <c:v>2.89143265778509</c:v>
                </c:pt>
                <c:pt idx="370">
                  <c:v>2.9002013824124302</c:v>
                </c:pt>
                <c:pt idx="371">
                  <c:v>2.9090047136819499</c:v>
                </c:pt>
                <c:pt idx="372">
                  <c:v>2.9178427439933201</c:v>
                </c:pt>
                <c:pt idx="373">
                  <c:v>2.9267155662248499</c:v>
                </c:pt>
                <c:pt idx="374">
                  <c:v>2.9356232737352599</c:v>
                </c:pt>
                <c:pt idx="375">
                  <c:v>2.94456596036538</c:v>
                </c:pt>
                <c:pt idx="376">
                  <c:v>2.9535437204397699</c:v>
                </c:pt>
                <c:pt idx="377">
                  <c:v>2.9625566487685</c:v>
                </c:pt>
                <c:pt idx="378">
                  <c:v>2.9716048406486202</c:v>
                </c:pt>
                <c:pt idx="379">
                  <c:v>2.98068839186588</c:v>
                </c:pt>
                <c:pt idx="380">
                  <c:v>2.9898073986962501</c:v>
                </c:pt>
                <c:pt idx="381">
                  <c:v>2.9989619579075502</c:v>
                </c:pt>
                <c:pt idx="382">
                  <c:v>3.0081521667608802</c:v>
                </c:pt>
                <c:pt idx="383">
                  <c:v>3.0173781230122798</c:v>
                </c:pt>
                <c:pt idx="384">
                  <c:v>3.02663992491411</c:v>
                </c:pt>
                <c:pt idx="385">
                  <c:v>3.0359376712166002</c:v>
                </c:pt>
                <c:pt idx="386">
                  <c:v>3.0452714611693099</c:v>
                </c:pt>
                <c:pt idx="387">
                  <c:v>3.0546413945225801</c:v>
                </c:pt>
                <c:pt idx="388">
                  <c:v>3.0640475715289099</c:v>
                </c:pt>
                <c:pt idx="389">
                  <c:v>3.0734900929444602</c:v>
                </c:pt>
                <c:pt idx="390">
                  <c:v>3.0829690600303699</c:v>
                </c:pt>
                <c:pt idx="391">
                  <c:v>3.0924845745542102</c:v>
                </c:pt>
                <c:pt idx="392">
                  <c:v>3.1020367387913201</c:v>
                </c:pt>
                <c:pt idx="393">
                  <c:v>3.1116256555261499</c:v>
                </c:pt>
                <c:pt idx="394">
                  <c:v>3.1212514280536499</c:v>
                </c:pt>
                <c:pt idx="395">
                  <c:v>3.1309141601805899</c:v>
                </c:pt>
                <c:pt idx="396">
                  <c:v>3.1406139562268298</c:v>
                </c:pt>
                <c:pt idx="397">
                  <c:v>3.15035092102669</c:v>
                </c:pt>
                <c:pt idx="398">
                  <c:v>3.16012515993022</c:v>
                </c:pt>
                <c:pt idx="399">
                  <c:v>3.1699367788044999</c:v>
                </c:pt>
                <c:pt idx="400">
                  <c:v>3.1797858840349198</c:v>
                </c:pt>
                <c:pt idx="401">
                  <c:v>3.1896725825264198</c:v>
                </c:pt>
                <c:pt idx="402">
                  <c:v>3.19959698170475</c:v>
                </c:pt>
                <c:pt idx="403">
                  <c:v>3.2095591895178099</c:v>
                </c:pt>
                <c:pt idx="404">
                  <c:v>3.2195593144367298</c:v>
                </c:pt>
                <c:pt idx="405">
                  <c:v>3.2295974654572701</c:v>
                </c:pt>
                <c:pt idx="406">
                  <c:v>3.2396737521009702</c:v>
                </c:pt>
                <c:pt idx="407">
                  <c:v>3.24978828441632</c:v>
                </c:pt>
                <c:pt idx="408">
                  <c:v>3.2599411729801102</c:v>
                </c:pt>
                <c:pt idx="409">
                  <c:v>3.2701325288985101</c:v>
                </c:pt>
                <c:pt idx="410">
                  <c:v>3.2803624638083599</c:v>
                </c:pt>
                <c:pt idx="411">
                  <c:v>3.2906310898783202</c:v>
                </c:pt>
                <c:pt idx="412">
                  <c:v>3.30093851981011</c:v>
                </c:pt>
                <c:pt idx="413">
                  <c:v>3.3112848668396402</c:v>
                </c:pt>
                <c:pt idx="414">
                  <c:v>3.32167024473824</c:v>
                </c:pt>
                <c:pt idx="415">
                  <c:v>3.3320947678138801</c:v>
                </c:pt>
                <c:pt idx="416">
                  <c:v>3.3425585509122699</c:v>
                </c:pt>
                <c:pt idx="417">
                  <c:v>3.3530617094180499</c:v>
                </c:pt>
                <c:pt idx="418">
                  <c:v>3.3636043592560498</c:v>
                </c:pt>
                <c:pt idx="419">
                  <c:v>3.3741866168923602</c:v>
                </c:pt>
                <c:pt idx="420">
                  <c:v>3.3848085993355701</c:v>
                </c:pt>
                <c:pt idx="421">
                  <c:v>3.3954704241379199</c:v>
                </c:pt>
                <c:pt idx="422">
                  <c:v>3.40617220939642</c:v>
                </c:pt>
                <c:pt idx="423">
                  <c:v>3.4169140737541701</c:v>
                </c:pt>
                <c:pt idx="424">
                  <c:v>3.4276961364012899</c:v>
                </c:pt>
                <c:pt idx="425">
                  <c:v>3.43851851707631</c:v>
                </c:pt>
                <c:pt idx="426">
                  <c:v>3.4493813360672601</c:v>
                </c:pt>
                <c:pt idx="427">
                  <c:v>3.46028471421277</c:v>
                </c:pt>
                <c:pt idx="428">
                  <c:v>3.47122877290334</c:v>
                </c:pt>
                <c:pt idx="429">
                  <c:v>3.4822136340824499</c:v>
                </c:pt>
                <c:pt idx="430">
                  <c:v>3.4932394202477699</c:v>
                </c:pt>
                <c:pt idx="431">
                  <c:v>3.5043062544523198</c:v>
                </c:pt>
                <c:pt idx="432">
                  <c:v>3.5154142603055698</c:v>
                </c:pt>
                <c:pt idx="433">
                  <c:v>3.5265635619747799</c:v>
                </c:pt>
                <c:pt idx="434">
                  <c:v>3.5377542841860299</c:v>
                </c:pt>
                <c:pt idx="435">
                  <c:v>3.54898655222547</c:v>
                </c:pt>
                <c:pt idx="436">
                  <c:v>3.5602604919404901</c:v>
                </c:pt>
                <c:pt idx="437">
                  <c:v>3.5715762297408702</c:v>
                </c:pt>
                <c:pt idx="438">
                  <c:v>3.5829338926000802</c:v>
                </c:pt>
                <c:pt idx="439">
                  <c:v>3.59433360805631</c:v>
                </c:pt>
                <c:pt idx="440">
                  <c:v>3.6057755042138599</c:v>
                </c:pt>
                <c:pt idx="441">
                  <c:v>3.6172597097441299</c:v>
                </c:pt>
                <c:pt idx="442">
                  <c:v>3.6287863538869898</c:v>
                </c:pt>
                <c:pt idx="443">
                  <c:v>3.6403555664519298</c:v>
                </c:pt>
                <c:pt idx="444">
                  <c:v>3.6519674778192202</c:v>
                </c:pt>
                <c:pt idx="445">
                  <c:v>3.6636222189412302</c:v>
                </c:pt>
                <c:pt idx="446">
                  <c:v>3.6753199213436001</c:v>
                </c:pt>
                <c:pt idx="447">
                  <c:v>3.68706071712641</c:v>
                </c:pt>
                <c:pt idx="448">
                  <c:v>3.6988447389655201</c:v>
                </c:pt>
                <c:pt idx="449">
                  <c:v>3.7106721201136899</c:v>
                </c:pt>
                <c:pt idx="450">
                  <c:v>3.7225429944019801</c:v>
                </c:pt>
                <c:pt idx="451">
                  <c:v>3.7344574962408301</c:v>
                </c:pt>
                <c:pt idx="452">
                  <c:v>3.7464157606213599</c:v>
                </c:pt>
                <c:pt idx="453">
                  <c:v>3.7584179231167099</c:v>
                </c:pt>
                <c:pt idx="454">
                  <c:v>3.7704641198832398</c:v>
                </c:pt>
                <c:pt idx="455">
                  <c:v>3.7825544876617401</c:v>
                </c:pt>
                <c:pt idx="456">
                  <c:v>3.79468916377885</c:v>
                </c:pt>
                <c:pt idx="457">
                  <c:v>3.8068682861481999</c:v>
                </c:pt>
                <c:pt idx="458">
                  <c:v>3.8190919932718201</c:v>
                </c:pt>
                <c:pt idx="459">
                  <c:v>3.83136042424128</c:v>
                </c:pt>
                <c:pt idx="460">
                  <c:v>3.8436737187392298</c:v>
                </c:pt>
                <c:pt idx="461">
                  <c:v>3.8560320170404299</c:v>
                </c:pt>
                <c:pt idx="462">
                  <c:v>3.86843546001325</c:v>
                </c:pt>
                <c:pt idx="463">
                  <c:v>3.8808841891210002</c:v>
                </c:pt>
                <c:pt idx="464">
                  <c:v>3.89337834642309</c:v>
                </c:pt>
                <c:pt idx="465">
                  <c:v>3.90591807457657</c:v>
                </c:pt>
                <c:pt idx="466">
                  <c:v>3.9185035168373701</c:v>
                </c:pt>
                <c:pt idx="467">
                  <c:v>3.9311348170616101</c:v>
                </c:pt>
                <c:pt idx="468">
                  <c:v>3.9438121197070801</c:v>
                </c:pt>
                <c:pt idx="469">
                  <c:v>3.9565355698344602</c:v>
                </c:pt>
                <c:pt idx="470">
                  <c:v>3.9693053131088698</c:v>
                </c:pt>
                <c:pt idx="471">
                  <c:v>3.98212149580108</c:v>
                </c:pt>
                <c:pt idx="472">
                  <c:v>3.9949842647889899</c:v>
                </c:pt>
                <c:pt idx="473">
                  <c:v>4.0078937675590103</c:v>
                </c:pt>
                <c:pt idx="474">
                  <c:v>4.02085015220747</c:v>
                </c:pt>
                <c:pt idx="475">
                  <c:v>4.0338535674420504</c:v>
                </c:pt>
                <c:pt idx="476">
                  <c:v>4.0469041625831297</c:v>
                </c:pt>
                <c:pt idx="477">
                  <c:v>4.0600020875652998</c:v>
                </c:pt>
                <c:pt idx="478">
                  <c:v>4.0731474929387801</c:v>
                </c:pt>
                <c:pt idx="479">
                  <c:v>4.0863405298708102</c:v>
                </c:pt>
                <c:pt idx="480">
                  <c:v>4.0995813501471998</c:v>
                </c:pt>
                <c:pt idx="481">
                  <c:v>4.1128701061737196</c:v>
                </c:pt>
                <c:pt idx="482">
                  <c:v>4.1262069509775703</c:v>
                </c:pt>
                <c:pt idx="483">
                  <c:v>4.1395920382089502</c:v>
                </c:pt>
                <c:pt idx="484">
                  <c:v>4.1530255221423902</c:v>
                </c:pt>
                <c:pt idx="485">
                  <c:v>4.1665075576784201</c:v>
                </c:pt>
                <c:pt idx="486">
                  <c:v>4.1800383003449904</c:v>
                </c:pt>
                <c:pt idx="487">
                  <c:v>4.1936179062989396</c:v>
                </c:pt>
                <c:pt idx="488">
                  <c:v>4.2072465323276802</c:v>
                </c:pt>
                <c:pt idx="489">
                  <c:v>4.22092433585048</c:v>
                </c:pt>
                <c:pt idx="490">
                  <c:v>4.2346514749202901</c:v>
                </c:pt>
                <c:pt idx="491">
                  <c:v>4.2484281082251298</c:v>
                </c:pt>
                <c:pt idx="492">
                  <c:v>4.2622543950895802</c:v>
                </c:pt>
                <c:pt idx="493">
                  <c:v>4.2761304954766004</c:v>
                </c:pt>
                <c:pt idx="494">
                  <c:v>4.29005656998884</c:v>
                </c:pt>
                <c:pt idx="495">
                  <c:v>4.3040327798704299</c:v>
                </c:pt>
                <c:pt idx="496">
                  <c:v>4.31805928700844</c:v>
                </c:pt>
                <c:pt idx="497">
                  <c:v>4.3321362539345296</c:v>
                </c:pt>
                <c:pt idx="498">
                  <c:v>4.3462638438266996</c:v>
                </c:pt>
                <c:pt idx="499">
                  <c:v>4.3604422205106301</c:v>
                </c:pt>
                <c:pt idx="500">
                  <c:v>4.3746715484616301</c:v>
                </c:pt>
                <c:pt idx="501">
                  <c:v>4.3889519928060503</c:v>
                </c:pt>
                <c:pt idx="502">
                  <c:v>4.4032837193230598</c:v>
                </c:pt>
                <c:pt idx="503">
                  <c:v>4.41766689444629</c:v>
                </c:pt>
                <c:pt idx="504">
                  <c:v>4.4321016852654198</c:v>
                </c:pt>
                <c:pt idx="505">
                  <c:v>4.4465882595280801</c:v>
                </c:pt>
                <c:pt idx="506">
                  <c:v>4.4611267856412997</c:v>
                </c:pt>
                <c:pt idx="507">
                  <c:v>4.4757174326732798</c:v>
                </c:pt>
                <c:pt idx="508">
                  <c:v>4.4903603703552903</c:v>
                </c:pt>
                <c:pt idx="509">
                  <c:v>4.5050557690830697</c:v>
                </c:pt>
                <c:pt idx="510">
                  <c:v>4.5198037999188703</c:v>
                </c:pt>
                <c:pt idx="511">
                  <c:v>4.53460463459305</c:v>
                </c:pt>
                <c:pt idx="512">
                  <c:v>4.5494584455057199</c:v>
                </c:pt>
                <c:pt idx="513">
                  <c:v>4.5643654057287799</c:v>
                </c:pt>
                <c:pt idx="514">
                  <c:v>4.5793256890074501</c:v>
                </c:pt>
                <c:pt idx="515">
                  <c:v>4.5943394697622004</c:v>
                </c:pt>
                <c:pt idx="516">
                  <c:v>4.6094069230904404</c:v>
                </c:pt>
                <c:pt idx="517">
                  <c:v>4.6245282247683797</c:v>
                </c:pt>
                <c:pt idx="518">
                  <c:v>4.6397035512528602</c:v>
                </c:pt>
                <c:pt idx="519">
                  <c:v>4.65493307968317</c:v>
                </c:pt>
                <c:pt idx="520">
                  <c:v>4.6702169878828004</c:v>
                </c:pt>
                <c:pt idx="521">
                  <c:v>4.6855554543613698</c:v>
                </c:pt>
                <c:pt idx="522">
                  <c:v>4.7009486583164897</c:v>
                </c:pt>
                <c:pt idx="523">
                  <c:v>4.7163967796355797</c:v>
                </c:pt>
                <c:pt idx="524">
                  <c:v>4.7318999988977302</c:v>
                </c:pt>
                <c:pt idx="525">
                  <c:v>4.7474584973756704</c:v>
                </c:pt>
                <c:pt idx="526">
                  <c:v>4.7630724570376</c:v>
                </c:pt>
                <c:pt idx="527">
                  <c:v>4.7787420605490496</c:v>
                </c:pt>
                <c:pt idx="528">
                  <c:v>4.7944674912749798</c:v>
                </c:pt>
                <c:pt idx="529">
                  <c:v>4.8102489332814002</c:v>
                </c:pt>
                <c:pt idx="530">
                  <c:v>4.8260865713376697</c:v>
                </c:pt>
                <c:pt idx="531">
                  <c:v>4.8419805909181797</c:v>
                </c:pt>
                <c:pt idx="532">
                  <c:v>4.8579311782043604</c:v>
                </c:pt>
                <c:pt idx="533">
                  <c:v>4.8739385200867602</c:v>
                </c:pt>
                <c:pt idx="534">
                  <c:v>4.8900028041669001</c:v>
                </c:pt>
                <c:pt idx="535">
                  <c:v>4.9061242187593397</c:v>
                </c:pt>
                <c:pt idx="536">
                  <c:v>4.9223029528936397</c:v>
                </c:pt>
                <c:pt idx="537">
                  <c:v>4.9385391963163601</c:v>
                </c:pt>
                <c:pt idx="538">
                  <c:v>4.95483313949316</c:v>
                </c:pt>
                <c:pt idx="539">
                  <c:v>4.9711849736106997</c:v>
                </c:pt>
                <c:pt idx="540">
                  <c:v>4.9875948905788396</c:v>
                </c:pt>
                <c:pt idx="541">
                  <c:v>5.0040630830325199</c:v>
                </c:pt>
                <c:pt idx="542">
                  <c:v>5.0205897443340097</c:v>
                </c:pt>
                <c:pt idx="543">
                  <c:v>5.0371750685748102</c:v>
                </c:pt>
                <c:pt idx="544">
                  <c:v>5.0538192505778596</c:v>
                </c:pt>
                <c:pt idx="545">
                  <c:v>5.0705224858995397</c:v>
                </c:pt>
                <c:pt idx="546">
                  <c:v>5.0872849708319299</c:v>
                </c:pt>
                <c:pt idx="547">
                  <c:v>5.1041069024046699</c:v>
                </c:pt>
                <c:pt idx="548">
                  <c:v>5.1209884783874102</c:v>
                </c:pt>
                <c:pt idx="549">
                  <c:v>5.1379298972916203</c:v>
                </c:pt>
                <c:pt idx="550">
                  <c:v>5.1549313583730498</c:v>
                </c:pt>
                <c:pt idx="551">
                  <c:v>5.17199306163364</c:v>
                </c:pt>
                <c:pt idx="552">
                  <c:v>5.1891152078237797</c:v>
                </c:pt>
                <c:pt idx="553">
                  <c:v>5.2062979984446196</c:v>
                </c:pt>
                <c:pt idx="554">
                  <c:v>5.22354163575001</c:v>
                </c:pt>
                <c:pt idx="555">
                  <c:v>5.2408463227489301</c:v>
                </c:pt>
                <c:pt idx="556">
                  <c:v>5.25821226320764</c:v>
                </c:pt>
                <c:pt idx="557">
                  <c:v>5.27563966165172</c:v>
                </c:pt>
                <c:pt idx="558">
                  <c:v>5.2931287233686897</c:v>
                </c:pt>
                <c:pt idx="559">
                  <c:v>5.3106796544099</c:v>
                </c:pt>
                <c:pt idx="560">
                  <c:v>5.3282926615929398</c:v>
                </c:pt>
                <c:pt idx="561">
                  <c:v>5.3459679525039396</c:v>
                </c:pt>
                <c:pt idx="562">
                  <c:v>5.3637057354997504</c:v>
                </c:pt>
                <c:pt idx="563">
                  <c:v>5.38150621971036</c:v>
                </c:pt>
                <c:pt idx="564">
                  <c:v>5.3993696150410297</c:v>
                </c:pt>
                <c:pt idx="565">
                  <c:v>5.4172961321748199</c:v>
                </c:pt>
                <c:pt idx="566">
                  <c:v>5.4352859825747402</c:v>
                </c:pt>
                <c:pt idx="567">
                  <c:v>5.4533393784861302</c:v>
                </c:pt>
                <c:pt idx="568">
                  <c:v>5.4714565329390803</c:v>
                </c:pt>
                <c:pt idx="569">
                  <c:v>5.4896376597506302</c:v>
                </c:pt>
                <c:pt idx="570">
                  <c:v>5.50788297352742</c:v>
                </c:pt>
                <c:pt idx="571">
                  <c:v>5.52619268966773</c:v>
                </c:pt>
                <c:pt idx="572">
                  <c:v>5.5445670243640501</c:v>
                </c:pt>
                <c:pt idx="573">
                  <c:v>5.56300619460559</c:v>
                </c:pt>
                <c:pt idx="574">
                  <c:v>5.58151041818045</c:v>
                </c:pt>
                <c:pt idx="575">
                  <c:v>5.60007991367823</c:v>
                </c:pt>
                <c:pt idx="576">
                  <c:v>5.61871490049238</c:v>
                </c:pt>
                <c:pt idx="577">
                  <c:v>5.63741559882265</c:v>
                </c:pt>
                <c:pt idx="578">
                  <c:v>5.6561822296776798</c:v>
                </c:pt>
                <c:pt idx="579">
                  <c:v>5.6750150148772303</c:v>
                </c:pt>
                <c:pt idx="580">
                  <c:v>5.6939141770549</c:v>
                </c:pt>
                <c:pt idx="581">
                  <c:v>5.7128799396604704</c:v>
                </c:pt>
                <c:pt idx="582">
                  <c:v>5.73191252696245</c:v>
                </c:pt>
                <c:pt idx="583">
                  <c:v>5.7510121640506497</c:v>
                </c:pt>
                <c:pt idx="584">
                  <c:v>5.7701790768386303</c:v>
                </c:pt>
                <c:pt idx="585">
                  <c:v>5.7894134920662399</c:v>
                </c:pt>
                <c:pt idx="586">
                  <c:v>5.8087156373022903</c:v>
                </c:pt>
                <c:pt idx="587">
                  <c:v>5.82808574094694</c:v>
                </c:pt>
                <c:pt idx="588">
                  <c:v>5.8475240322344098</c:v>
                </c:pt>
                <c:pt idx="589">
                  <c:v>5.8670307412354097</c:v>
                </c:pt>
                <c:pt idx="590">
                  <c:v>5.8866060988600299</c:v>
                </c:pt>
                <c:pt idx="591">
                  <c:v>5.9062503368600199</c:v>
                </c:pt>
                <c:pt idx="592">
                  <c:v>5.9259636878315298</c:v>
                </c:pt>
                <c:pt idx="593">
                  <c:v>5.9457463852178796</c:v>
                </c:pt>
                <c:pt idx="594">
                  <c:v>5.9655986633119698</c:v>
                </c:pt>
                <c:pt idx="595">
                  <c:v>5.9855207572591098</c:v>
                </c:pt>
                <c:pt idx="596">
                  <c:v>6.0055129030596497</c:v>
                </c:pt>
                <c:pt idx="597">
                  <c:v>6.0255753375715297</c:v>
                </c:pt>
                <c:pt idx="598">
                  <c:v>6.0457082985132002</c:v>
                </c:pt>
                <c:pt idx="599">
                  <c:v>6.0659120244661198</c:v>
                </c:pt>
                <c:pt idx="600">
                  <c:v>6.0861867548775503</c:v>
                </c:pt>
                <c:pt idx="601">
                  <c:v>6.1065327300633703</c:v>
                </c:pt>
                <c:pt idx="602">
                  <c:v>6.1269501912105699</c:v>
                </c:pt>
                <c:pt idx="603">
                  <c:v>6.1474393803803</c:v>
                </c:pt>
                <c:pt idx="604">
                  <c:v>6.1680005405103904</c:v>
                </c:pt>
                <c:pt idx="605">
                  <c:v>6.1886339154182899</c:v>
                </c:pt>
                <c:pt idx="606">
                  <c:v>6.2093397498036698</c:v>
                </c:pt>
                <c:pt idx="607">
                  <c:v>6.2301182892514602</c:v>
                </c:pt>
                <c:pt idx="608">
                  <c:v>6.2509697802344304</c:v>
                </c:pt>
                <c:pt idx="609">
                  <c:v>6.2718944701161403</c:v>
                </c:pt>
                <c:pt idx="610">
                  <c:v>6.2928926071538003</c:v>
                </c:pt>
                <c:pt idx="611">
                  <c:v>6.3139644405009703</c:v>
                </c:pt>
                <c:pt idx="612">
                  <c:v>6.3351102202105096</c:v>
                </c:pt>
                <c:pt idx="613">
                  <c:v>6.3563301972375097</c:v>
                </c:pt>
                <c:pt idx="614">
                  <c:v>6.37762462344201</c:v>
                </c:pt>
                <c:pt idx="615">
                  <c:v>6.3989937515920801</c:v>
                </c:pt>
                <c:pt idx="616">
                  <c:v>6.4204378353665801</c:v>
                </c:pt>
                <c:pt idx="617">
                  <c:v>6.44195712935805</c:v>
                </c:pt>
                <c:pt idx="618">
                  <c:v>6.4635518890759096</c:v>
                </c:pt>
                <c:pt idx="619">
                  <c:v>6.4852223709490202</c:v>
                </c:pt>
                <c:pt idx="620">
                  <c:v>6.5069688323289201</c:v>
                </c:pt>
                <c:pt idx="621">
                  <c:v>6.5287915314927103</c:v>
                </c:pt>
                <c:pt idx="622">
                  <c:v>6.5506907276459403</c:v>
                </c:pt>
                <c:pt idx="623">
                  <c:v>6.5726666809257299</c:v>
                </c:pt>
                <c:pt idx="624">
                  <c:v>6.5947196524037404</c:v>
                </c:pt>
                <c:pt idx="625">
                  <c:v>6.6168499040890998</c:v>
                </c:pt>
                <c:pt idx="626">
                  <c:v>6.6390576989316399</c:v>
                </c:pt>
                <c:pt idx="627">
                  <c:v>6.6613433008246101</c:v>
                </c:pt>
                <c:pt idx="628">
                  <c:v>6.6837069746080502</c:v>
                </c:pt>
                <c:pt idx="629">
                  <c:v>6.7061489860716597</c:v>
                </c:pt>
                <c:pt idx="630">
                  <c:v>6.7286696019580097</c:v>
                </c:pt>
                <c:pt idx="631">
                  <c:v>6.7512690899655299</c:v>
                </c:pt>
                <c:pt idx="632">
                  <c:v>6.77394771875157</c:v>
                </c:pt>
                <c:pt idx="633">
                  <c:v>6.79670575793571</c:v>
                </c:pt>
                <c:pt idx="634">
                  <c:v>6.8195434781026902</c:v>
                </c:pt>
                <c:pt idx="635">
                  <c:v>6.8424611508057298</c:v>
                </c:pt>
                <c:pt idx="636">
                  <c:v>6.8654590485694298</c:v>
                </c:pt>
                <c:pt idx="637">
                  <c:v>6.8885374448931502</c:v>
                </c:pt>
                <c:pt idx="638">
                  <c:v>6.9116966142542502</c:v>
                </c:pt>
                <c:pt idx="639">
                  <c:v>6.9349368321109903</c:v>
                </c:pt>
                <c:pt idx="640">
                  <c:v>6.9582583749059701</c:v>
                </c:pt>
                <c:pt idx="641">
                  <c:v>6.9816615200693501</c:v>
                </c:pt>
                <c:pt idx="642">
                  <c:v>7.00514654602188</c:v>
                </c:pt>
                <c:pt idx="643">
                  <c:v>7.0287137321784101</c:v>
                </c:pt>
                <c:pt idx="644">
                  <c:v>7.0523633589508901</c:v>
                </c:pt>
                <c:pt idx="645">
                  <c:v>7.0760957077518896</c:v>
                </c:pt>
                <c:pt idx="646">
                  <c:v>7.0999110609976501</c:v>
                </c:pt>
                <c:pt idx="647">
                  <c:v>7.1238097021115099</c:v>
                </c:pt>
                <c:pt idx="648">
                  <c:v>7.1477919155271898</c:v>
                </c:pt>
                <c:pt idx="649">
                  <c:v>7.1718579866921299</c:v>
                </c:pt>
                <c:pt idx="650">
                  <c:v>7.1960082020707601</c:v>
                </c:pt>
                <c:pt idx="651">
                  <c:v>7.2202428491479296</c:v>
                </c:pt>
                <c:pt idx="652">
                  <c:v>7.2445622164322003</c:v>
                </c:pt>
                <c:pt idx="653">
                  <c:v>7.26896659345923</c:v>
                </c:pt>
                <c:pt idx="654">
                  <c:v>7.2934562707952697</c:v>
                </c:pt>
                <c:pt idx="655">
                  <c:v>7.3180315400403497</c:v>
                </c:pt>
                <c:pt idx="656">
                  <c:v>7.3426926938319301</c:v>
                </c:pt>
                <c:pt idx="657">
                  <c:v>7.3674400258480599</c:v>
                </c:pt>
                <c:pt idx="658">
                  <c:v>7.3922738308111704</c:v>
                </c:pt>
                <c:pt idx="659">
                  <c:v>7.4171944044911804</c:v>
                </c:pt>
                <c:pt idx="660">
                  <c:v>7.4422020437091598</c:v>
                </c:pt>
                <c:pt idx="661">
                  <c:v>7.4672970463407404</c:v>
                </c:pt>
                <c:pt idx="662">
                  <c:v>7.4924797113197004</c:v>
                </c:pt>
                <c:pt idx="663">
                  <c:v>7.5177503386413003</c:v>
                </c:pt>
                <c:pt idx="664">
                  <c:v>7.54310922936601</c:v>
                </c:pt>
                <c:pt idx="665">
                  <c:v>7.5685566856228697</c:v>
                </c:pt>
                <c:pt idx="666">
                  <c:v>7.5940930106131397</c:v>
                </c:pt>
                <c:pt idx="667">
                  <c:v>7.6197185086138397</c:v>
                </c:pt>
                <c:pt idx="668">
                  <c:v>7.6454334849813002</c:v>
                </c:pt>
                <c:pt idx="669">
                  <c:v>7.6712382461548003</c:v>
                </c:pt>
                <c:pt idx="670">
                  <c:v>7.6971330996601104</c:v>
                </c:pt>
                <c:pt idx="671">
                  <c:v>7.7231183541131498</c:v>
                </c:pt>
                <c:pt idx="672">
                  <c:v>7.7491943192236201</c:v>
                </c:pt>
                <c:pt idx="673">
                  <c:v>7.7753613057986</c:v>
                </c:pt>
                <c:pt idx="674">
                  <c:v>7.8016196257463504</c:v>
                </c:pt>
                <c:pt idx="675">
                  <c:v>7.8279695920797403</c:v>
                </c:pt>
                <c:pt idx="676">
                  <c:v>7.8544115189201902</c:v>
                </c:pt>
                <c:pt idx="677">
                  <c:v>7.8809457215011296</c:v>
                </c:pt>
                <c:pt idx="678">
                  <c:v>7.9075725161719896</c:v>
                </c:pt>
                <c:pt idx="679">
                  <c:v>7.9342922204017201</c:v>
                </c:pt>
                <c:pt idx="680">
                  <c:v>7.9611051527825598</c:v>
                </c:pt>
                <c:pt idx="681">
                  <c:v>7.9880116330338904</c:v>
                </c:pt>
                <c:pt idx="682">
                  <c:v>8.0150119820058698</c:v>
                </c:pt>
                <c:pt idx="683">
                  <c:v>8.0421065216833796</c:v>
                </c:pt>
                <c:pt idx="684">
                  <c:v>8.0692955751897308</c:v>
                </c:pt>
                <c:pt idx="685">
                  <c:v>8.0965794667904305</c:v>
                </c:pt>
                <c:pt idx="686">
                  <c:v>8.1239585218971797</c:v>
                </c:pt>
                <c:pt idx="687">
                  <c:v>8.1514330670715207</c:v>
                </c:pt>
                <c:pt idx="688">
                  <c:v>8.1790034300287893</c:v>
                </c:pt>
                <c:pt idx="689">
                  <c:v>8.2066699396420209</c:v>
                </c:pt>
                <c:pt idx="690">
                  <c:v>8.2344329259458</c:v>
                </c:pt>
                <c:pt idx="691">
                  <c:v>8.2622927201401204</c:v>
                </c:pt>
                <c:pt idx="692">
                  <c:v>8.2902496545944295</c:v>
                </c:pt>
                <c:pt idx="693">
                  <c:v>8.3183040628513805</c:v>
                </c:pt>
                <c:pt idx="694">
                  <c:v>8.3464562796308908</c:v>
                </c:pt>
                <c:pt idx="695">
                  <c:v>8.37470664083415</c:v>
                </c:pt>
                <c:pt idx="696">
                  <c:v>8.4030554835474707</c:v>
                </c:pt>
                <c:pt idx="697">
                  <c:v>8.4315031460463405</c:v>
                </c:pt>
                <c:pt idx="698">
                  <c:v>8.4600499677994794</c:v>
                </c:pt>
                <c:pt idx="699">
                  <c:v>8.4886962894727702</c:v>
                </c:pt>
                <c:pt idx="700">
                  <c:v>8.5174424529332899</c:v>
                </c:pt>
              </c:numCache>
            </c:numRef>
          </c:yVal>
          <c:smooth val="1"/>
        </c:ser>
        <c:dLbls>
          <c:showLegendKey val="0"/>
          <c:showVal val="0"/>
          <c:showCatName val="0"/>
          <c:showSerName val="0"/>
          <c:showPercent val="0"/>
          <c:showBubbleSize val="0"/>
        </c:dLbls>
        <c:axId val="615024376"/>
        <c:axId val="615024768"/>
      </c:scatterChart>
      <c:valAx>
        <c:axId val="615024376"/>
        <c:scaling>
          <c:orientation val="minMax"/>
          <c:max val="3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615024768"/>
        <c:crosses val="autoZero"/>
        <c:crossBetween val="midCat"/>
        <c:majorUnit val="5"/>
      </c:valAx>
      <c:valAx>
        <c:axId val="6150247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2437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Microsoft_Excel_Worksheet2!$B$2:$B$10002</c:f>
              <c:numCache>
                <c:formatCode>General</c:formatCode>
                <c:ptCount val="10001"/>
                <c:pt idx="0">
                  <c:v>1.25304346995048</c:v>
                </c:pt>
                <c:pt idx="1">
                  <c:v>1.24250551314286</c:v>
                </c:pt>
                <c:pt idx="2">
                  <c:v>1.23206527056763</c:v>
                </c:pt>
                <c:pt idx="3">
                  <c:v>1.2217292347859801</c:v>
                </c:pt>
                <c:pt idx="4">
                  <c:v>1.2115036584154499</c:v>
                </c:pt>
                <c:pt idx="5">
                  <c:v>1.2013945604721199</c:v>
                </c:pt>
                <c:pt idx="6">
                  <c:v>1.19140773301045</c:v>
                </c:pt>
                <c:pt idx="7">
                  <c:v>1.18154874803808</c:v>
                </c:pt>
                <c:pt idx="8">
                  <c:v>1.1718229646841201</c:v>
                </c:pt>
                <c:pt idx="9">
                  <c:v>1.1622355366005199</c:v>
                </c:pt>
                <c:pt idx="10">
                  <c:v>1.1527914195773701</c:v>
                </c:pt>
                <c:pt idx="11">
                  <c:v>1.1434953793540299</c:v>
                </c:pt>
                <c:pt idx="12">
                  <c:v>1.1343519996093401</c:v>
                </c:pt>
                <c:pt idx="13">
                  <c:v>1.12536569011528</c:v>
                </c:pt>
                <c:pt idx="14">
                  <c:v>1.1165406950396599</c:v>
                </c:pt>
                <c:pt idx="15">
                  <c:v>1.10788110138476</c:v>
                </c:pt>
                <c:pt idx="16">
                  <c:v>1.0993908475499901</c:v>
                </c:pt>
                <c:pt idx="17">
                  <c:v>1.09107373200796</c:v>
                </c:pt>
                <c:pt idx="18">
                  <c:v>1.0829334220845199</c:v>
                </c:pt>
                <c:pt idx="19">
                  <c:v>1.0749734628346701</c:v>
                </c:pt>
                <c:pt idx="20">
                  <c:v>1.0671972860074399</c:v>
                </c:pt>
                <c:pt idx="21">
                  <c:v>1.0596082190942</c:v>
                </c:pt>
                <c:pt idx="22">
                  <c:v>1.05220949445585</c:v>
                </c:pt>
                <c:pt idx="23">
                  <c:v>1.04500425852604</c:v>
                </c:pt>
                <c:pt idx="24">
                  <c:v>1.0379955810883299</c:v>
                </c:pt>
                <c:pt idx="25">
                  <c:v>1.03118646462693</c:v>
                </c:pt>
                <c:pt idx="26">
                  <c:v>1.0245798537514801</c:v>
                </c:pt>
                <c:pt idx="27">
                  <c:v>1.0181786446980201</c:v>
                </c:pt>
                <c:pt idx="28">
                  <c:v>1.01198569490926</c:v>
                </c:pt>
                <c:pt idx="29">
                  <c:v>1.0060038326987499</c:v>
                </c:pt>
                <c:pt idx="30">
                  <c:v>1.0002357679904199</c:v>
                </c:pt>
                <c:pt idx="31">
                  <c:v>0.99468002766425101</c:v>
                </c:pt>
                <c:pt idx="32">
                  <c:v>0.98932962623778298</c:v>
                </c:pt>
                <c:pt idx="33">
                  <c:v>0.98417739332821497</c:v>
                </c:pt>
                <c:pt idx="34">
                  <c:v>0.97921636540101098</c:v>
                </c:pt>
                <c:pt idx="35">
                  <c:v>0.97443977501472401</c:v>
                </c:pt>
                <c:pt idx="36">
                  <c:v>0.96984104057637599</c:v>
                </c:pt>
                <c:pt idx="37">
                  <c:v>0.96541375658248196</c:v>
                </c:pt>
                <c:pt idx="38">
                  <c:v>0.96115168432242004</c:v>
                </c:pt>
                <c:pt idx="39">
                  <c:v>0.95704874302227405</c:v>
                </c:pt>
                <c:pt idx="40">
                  <c:v>0.95309900140870596</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Microsoft_Excel_Worksheet2!$C$2:$C$10002</c:f>
              <c:numCache>
                <c:formatCode>General</c:formatCode>
                <c:ptCount val="10001"/>
                <c:pt idx="0">
                  <c:v>1.0559048466030601</c:v>
                </c:pt>
                <c:pt idx="1">
                  <c:v>1.0543119497448601</c:v>
                </c:pt>
                <c:pt idx="2">
                  <c:v>1.05271324683134</c:v>
                </c:pt>
                <c:pt idx="3">
                  <c:v>1.05110615624766</c:v>
                </c:pt>
                <c:pt idx="4">
                  <c:v>1.04948816975504</c:v>
                </c:pt>
                <c:pt idx="5">
                  <c:v>1.04785686413823</c:v>
                </c:pt>
                <c:pt idx="6">
                  <c:v>1.0462099140086301</c:v>
                </c:pt>
                <c:pt idx="7">
                  <c:v>1.04454510595078</c:v>
                </c:pt>
                <c:pt idx="8">
                  <c:v>1.0428603542260999</c:v>
                </c:pt>
                <c:pt idx="9">
                  <c:v>1.0411537182787101</c:v>
                </c:pt>
                <c:pt idx="10">
                  <c:v>1.0394234223241501</c:v>
                </c:pt>
                <c:pt idx="11">
                  <c:v>1.0376678773432799</c:v>
                </c:pt>
                <c:pt idx="12">
                  <c:v>1.0358857058519899</c:v>
                </c:pt>
                <c:pt idx="13">
                  <c:v>1.03407576987195</c:v>
                </c:pt>
                <c:pt idx="14">
                  <c:v>1.0322372025900399</c:v>
                </c:pt>
                <c:pt idx="15">
                  <c:v>1.0303694442639699</c:v>
                </c:pt>
                <c:pt idx="16">
                  <c:v>1.0284722830087001</c:v>
                </c:pt>
                <c:pt idx="17">
                  <c:v>1.0265459011820299</c:v>
                </c:pt>
                <c:pt idx="18">
                  <c:v>1.0245909281755901</c:v>
                </c:pt>
                <c:pt idx="19">
                  <c:v>1.0226085005070999</c:v>
                </c:pt>
                <c:pt idx="20">
                  <c:v>1.0206003301940201</c:v>
                </c:pt>
                <c:pt idx="21">
                  <c:v>1.0185687824603</c:v>
                </c:pt>
                <c:pt idx="22">
                  <c:v>1.0165169638732301</c:v>
                </c:pt>
                <c:pt idx="23">
                  <c:v>1.01444882200815</c:v>
                </c:pt>
                <c:pt idx="24">
                  <c:v>1.0123692576701899</c:v>
                </c:pt>
                <c:pt idx="25">
                  <c:v>1.01028425053033</c:v>
                </c:pt>
                <c:pt idx="26">
                  <c:v>1.00820099871589</c:v>
                </c:pt>
                <c:pt idx="27">
                  <c:v>1.0061280723802899</c:v>
                </c:pt>
                <c:pt idx="28">
                  <c:v>1.00407558050622</c:v>
                </c:pt>
                <c:pt idx="29">
                  <c:v>1.00205534910909</c:v>
                </c:pt>
                <c:pt idx="30">
                  <c:v>1.00008107643703</c:v>
                </c:pt>
                <c:pt idx="31">
                  <c:v>0.99120525736571696</c:v>
                </c:pt>
                <c:pt idx="32">
                  <c:v>0.98238226151691399</c:v>
                </c:pt>
                <c:pt idx="33">
                  <c:v>0.97389208681749095</c:v>
                </c:pt>
                <c:pt idx="34">
                  <c:v>0.96570658659491104</c:v>
                </c:pt>
                <c:pt idx="35">
                  <c:v>0.95779891816503504</c:v>
                </c:pt>
                <c:pt idx="36">
                  <c:v>0.95014358904770302</c:v>
                </c:pt>
                <c:pt idx="37">
                  <c:v>0.94271650355556802</c:v>
                </c:pt>
                <c:pt idx="38">
                  <c:v>0.93549500554353304</c:v>
                </c:pt>
                <c:pt idx="39">
                  <c:v>0.92845791346109996</c:v>
                </c:pt>
                <c:pt idx="40">
                  <c:v>0.92158554445978602</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Microsoft_Excel_Worksheet2!$D$2:$D$10002</c:f>
              <c:numCache>
                <c:formatCode>General</c:formatCode>
                <c:ptCount val="10001"/>
                <c:pt idx="0">
                  <c:v>1.4869880961686499</c:v>
                </c:pt>
                <c:pt idx="1">
                  <c:v>1.4642914277543799</c:v>
                </c:pt>
                <c:pt idx="2">
                  <c:v>1.4419737145970299</c:v>
                </c:pt>
                <c:pt idx="3">
                  <c:v>1.42004907331079</c:v>
                </c:pt>
                <c:pt idx="4">
                  <c:v>1.39853040429852</c:v>
                </c:pt>
                <c:pt idx="5">
                  <c:v>1.3774294365280699</c:v>
                </c:pt>
                <c:pt idx="6">
                  <c:v>1.35675677248972</c:v>
                </c:pt>
                <c:pt idx="7">
                  <c:v>1.33652193288447</c:v>
                </c:pt>
                <c:pt idx="8">
                  <c:v>1.3167334005904401</c:v>
                </c:pt>
                <c:pt idx="9">
                  <c:v>1.2973986634464501</c:v>
                </c:pt>
                <c:pt idx="10">
                  <c:v>1.27852425537971</c:v>
                </c:pt>
                <c:pt idx="11">
                  <c:v>1.2601157953851201</c:v>
                </c:pt>
                <c:pt idx="12">
                  <c:v>1.2421780238384399</c:v>
                </c:pt>
                <c:pt idx="13">
                  <c:v>1.2247148355922399</c:v>
                </c:pt>
                <c:pt idx="14">
                  <c:v>1.2077293092629999</c:v>
                </c:pt>
                <c:pt idx="15">
                  <c:v>1.1912237320685299</c:v>
                </c:pt>
                <c:pt idx="16">
                  <c:v>1.1751996195180401</c:v>
                </c:pt>
                <c:pt idx="17">
                  <c:v>1.1596577291936301</c:v>
                </c:pt>
                <c:pt idx="18">
                  <c:v>1.1445980677926899</c:v>
                </c:pt>
                <c:pt idx="19">
                  <c:v>1.13001989053067</c:v>
                </c:pt>
                <c:pt idx="20">
                  <c:v>1.11592169193708</c:v>
                </c:pt>
                <c:pt idx="21">
                  <c:v>1.1023011870243999</c:v>
                </c:pt>
                <c:pt idx="22">
                  <c:v>1.08915528178151</c:v>
                </c:pt>
                <c:pt idx="23">
                  <c:v>1.07648003196042</c:v>
                </c:pt>
                <c:pt idx="24">
                  <c:v>1.06427058921016</c:v>
                </c:pt>
                <c:pt idx="25">
                  <c:v>1.0525211338013201</c:v>
                </c:pt>
                <c:pt idx="26">
                  <c:v>1.0412247935188099</c:v>
                </c:pt>
                <c:pt idx="27">
                  <c:v>1.0303735488331101</c:v>
                </c:pt>
                <c:pt idx="28">
                  <c:v>1.0199581252485601</c:v>
                </c:pt>
                <c:pt idx="29">
                  <c:v>1.00996787483281</c:v>
                </c:pt>
                <c:pt idx="30">
                  <c:v>1.0003904834713599</c:v>
                </c:pt>
                <c:pt idx="31">
                  <c:v>0.99816697912156904</c:v>
                </c:pt>
                <c:pt idx="32">
                  <c:v>0.99632612242046303</c:v>
                </c:pt>
                <c:pt idx="33">
                  <c:v>0.99457132330087294</c:v>
                </c:pt>
                <c:pt idx="34">
                  <c:v>0.99291513962862199</c:v>
                </c:pt>
                <c:pt idx="35">
                  <c:v>0.99136975112675496</c:v>
                </c:pt>
                <c:pt idx="36">
                  <c:v>0.98994684048648995</c:v>
                </c:pt>
                <c:pt idx="37">
                  <c:v>0.988657478556344</c:v>
                </c:pt>
                <c:pt idx="38">
                  <c:v>0.98751201748969297</c:v>
                </c:pt>
                <c:pt idx="39">
                  <c:v>0.98651999540406798</c:v>
                </c:pt>
                <c:pt idx="40">
                  <c:v>0.985690055521385</c:v>
                </c:pt>
              </c:numCache>
            </c:numRef>
          </c:yVal>
          <c:smooth val="1"/>
        </c:ser>
        <c:dLbls>
          <c:showLegendKey val="0"/>
          <c:showVal val="0"/>
          <c:showCatName val="0"/>
          <c:showSerName val="0"/>
          <c:showPercent val="0"/>
          <c:showBubbleSize val="0"/>
        </c:dLbls>
        <c:axId val="615025552"/>
        <c:axId val="615025944"/>
      </c:scatterChart>
      <c:valAx>
        <c:axId val="615025552"/>
        <c:scaling>
          <c:orientation val="minMax"/>
          <c:max val="1.2"/>
          <c:min val="0.8"/>
        </c:scaling>
        <c:delete val="0"/>
        <c:axPos val="b"/>
        <c:title>
          <c:tx>
            <c:rich>
              <a:bodyPr/>
              <a:lstStyle/>
              <a:p>
                <a:pPr>
                  <a:defRPr sz="1700"/>
                </a:pPr>
                <a:r>
                  <a:rPr lang="en-US" sz="1700" dirty="0" smtClean="0"/>
                  <a:t>BMI ratio (kg/m</a:t>
                </a:r>
                <a:r>
                  <a:rPr lang="en-US" sz="1700" baseline="30000" dirty="0" smtClean="0"/>
                  <a:t>2</a:t>
                </a:r>
                <a:r>
                  <a:rPr lang="en-US" sz="1700" dirty="0" smtClean="0"/>
                  <a:t>)</a:t>
                </a:r>
                <a:endParaRPr lang="en-US" sz="1700" dirty="0"/>
              </a:p>
            </c:rich>
          </c:tx>
          <c:layout>
            <c:manualLayout>
              <c:xMode val="edge"/>
              <c:yMode val="edge"/>
              <c:x val="0.47881640071539733"/>
              <c:y val="0.88582020997375333"/>
            </c:manualLayout>
          </c:layout>
          <c:overlay val="0"/>
        </c:title>
        <c:numFmt formatCode="#,##0.00" sourceLinked="0"/>
        <c:majorTickMark val="out"/>
        <c:minorTickMark val="none"/>
        <c:tickLblPos val="nextTo"/>
        <c:txPr>
          <a:bodyPr rot="0"/>
          <a:lstStyle/>
          <a:p>
            <a:pPr>
              <a:defRPr sz="1500" b="1"/>
            </a:pPr>
            <a:endParaRPr lang="en-US"/>
          </a:p>
        </c:txPr>
        <c:crossAx val="615025944"/>
        <c:crosses val="autoZero"/>
        <c:crossBetween val="midCat"/>
        <c:majorUnit val="5.000000000000001E-2"/>
      </c:valAx>
      <c:valAx>
        <c:axId val="6150259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25552"/>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Microsoft_Excel_Worksheet3!$B$2:$B$10002</c:f>
              <c:numCache>
                <c:formatCode>General</c:formatCode>
                <c:ptCount val="10001"/>
                <c:pt idx="0">
                  <c:v>3.7092585962326101</c:v>
                </c:pt>
                <c:pt idx="1">
                  <c:v>3.37688801318758</c:v>
                </c:pt>
                <c:pt idx="2">
                  <c:v>3.0742997172513302</c:v>
                </c:pt>
                <c:pt idx="3">
                  <c:v>2.79882504678327</c:v>
                </c:pt>
                <c:pt idx="4">
                  <c:v>2.5480344673437001</c:v>
                </c:pt>
                <c:pt idx="5">
                  <c:v>2.3197442847433201</c:v>
                </c:pt>
                <c:pt idx="6">
                  <c:v>2.1127750605079498</c:v>
                </c:pt>
                <c:pt idx="7">
                  <c:v>1.92671067666384</c:v>
                </c:pt>
                <c:pt idx="8">
                  <c:v>1.7608124655213</c:v>
                </c:pt>
                <c:pt idx="9">
                  <c:v>1.61408471972379</c:v>
                </c:pt>
                <c:pt idx="10">
                  <c:v>1.48538636866136</c:v>
                </c:pt>
                <c:pt idx="11">
                  <c:v>1.3735222276674399</c:v>
                </c:pt>
                <c:pt idx="12">
                  <c:v>1.27731603394009</c:v>
                </c:pt>
                <c:pt idx="13">
                  <c:v>1.19566829569828</c:v>
                </c:pt>
                <c:pt idx="14">
                  <c:v>1.1276024361133401</c:v>
                </c:pt>
                <c:pt idx="15">
                  <c:v>1.07230295617939</c:v>
                </c:pt>
                <c:pt idx="16">
                  <c:v>1.0291495088070901</c:v>
                </c:pt>
                <c:pt idx="17">
                  <c:v>0.99775100282930496</c:v>
                </c:pt>
                <c:pt idx="18">
                  <c:v>0.97784081560602898</c:v>
                </c:pt>
                <c:pt idx="19">
                  <c:v>0.96852914229225595</c:v>
                </c:pt>
                <c:pt idx="20">
                  <c:v>0.96890108680239295</c:v>
                </c:pt>
                <c:pt idx="21">
                  <c:v>0.978343983662605</c:v>
                </c:pt>
                <c:pt idx="22">
                  <c:v>0.99648844401100101</c:v>
                </c:pt>
                <c:pt idx="23">
                  <c:v>1.02316264074671</c:v>
                </c:pt>
                <c:pt idx="24">
                  <c:v>1.0583564675335499</c:v>
                </c:pt>
                <c:pt idx="25">
                  <c:v>1.1021921549178699</c:v>
                </c:pt>
                <c:pt idx="26">
                  <c:v>1.1548986760284901</c:v>
                </c:pt>
                <c:pt idx="27">
                  <c:v>1.21678777847146</c:v>
                </c:pt>
                <c:pt idx="28">
                  <c:v>1.2882298230854901</c:v>
                </c:pt>
                <c:pt idx="29">
                  <c:v>1.36962785740672</c:v>
                </c:pt>
                <c:pt idx="30">
                  <c:v>1.4613885522930901</c:v>
                </c:pt>
                <c:pt idx="31">
                  <c:v>1.5638888271418301</c:v>
                </c:pt>
                <c:pt idx="32">
                  <c:v>1.6774372214147699</c:v>
                </c:pt>
                <c:pt idx="33">
                  <c:v>1.8022293740166599</c:v>
                </c:pt>
                <c:pt idx="34">
                  <c:v>1.93829738070404</c:v>
                </c:pt>
                <c:pt idx="35">
                  <c:v>2.08546617387967</c:v>
                </c:pt>
                <c:pt idx="36">
                  <c:v>2.2438639631602602</c:v>
                </c:pt>
                <c:pt idx="37">
                  <c:v>2.4142925683626002</c:v>
                </c:pt>
                <c:pt idx="38">
                  <c:v>2.5976657682231199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Microsoft_Excel_Worksheet3!$C$2:$C$10002</c:f>
              <c:numCache>
                <c:formatCode>General</c:formatCode>
                <c:ptCount val="10001"/>
                <c:pt idx="0">
                  <c:v>0.496472513756889</c:v>
                </c:pt>
                <c:pt idx="1">
                  <c:v>0.515799022936826</c:v>
                </c:pt>
                <c:pt idx="2">
                  <c:v>0.53587070796037395</c:v>
                </c:pt>
                <c:pt idx="3">
                  <c:v>0.556714194935651</c:v>
                </c:pt>
                <c:pt idx="4">
                  <c:v>0.578356226636907</c:v>
                </c:pt>
                <c:pt idx="5">
                  <c:v>0.60082466532444001</c:v>
                </c:pt>
                <c:pt idx="6">
                  <c:v>0.624195344872011</c:v>
                </c:pt>
                <c:pt idx="7">
                  <c:v>0.64861231235372996</c:v>
                </c:pt>
                <c:pt idx="8">
                  <c:v>0.67424365463036395</c:v>
                </c:pt>
                <c:pt idx="9">
                  <c:v>0.70128190186137895</c:v>
                </c:pt>
                <c:pt idx="10">
                  <c:v>0.729948440044078</c:v>
                </c:pt>
                <c:pt idx="11">
                  <c:v>0.76049919759889295</c:v>
                </c:pt>
                <c:pt idx="12">
                  <c:v>0.79323205799891305</c:v>
                </c:pt>
                <c:pt idx="13">
                  <c:v>0.82849665141492801</c:v>
                </c:pt>
                <c:pt idx="14">
                  <c:v>0.86670748776142503</c:v>
                </c:pt>
                <c:pt idx="15">
                  <c:v>0.908361879297932</c:v>
                </c:pt>
                <c:pt idx="16">
                  <c:v>0.95406487936672801</c:v>
                </c:pt>
                <c:pt idx="17">
                  <c:v>0.99098348364651001</c:v>
                </c:pt>
                <c:pt idx="18">
                  <c:v>0.90140215526604295</c:v>
                </c:pt>
                <c:pt idx="19">
                  <c:v>0.83494595432372498</c:v>
                </c:pt>
                <c:pt idx="20">
                  <c:v>0.78650478184138695</c:v>
                </c:pt>
                <c:pt idx="21">
                  <c:v>0.75241583661192002</c:v>
                </c:pt>
                <c:pt idx="22">
                  <c:v>0.73002091181574902</c:v>
                </c:pt>
                <c:pt idx="23">
                  <c:v>0.71736418014363201</c:v>
                </c:pt>
                <c:pt idx="24">
                  <c:v>0.71298274197268197</c:v>
                </c:pt>
                <c:pt idx="25">
                  <c:v>0.715758546353637</c:v>
                </c:pt>
                <c:pt idx="26">
                  <c:v>0.72481169187613503</c:v>
                </c:pt>
                <c:pt idx="27">
                  <c:v>0.73942229045219399</c:v>
                </c:pt>
                <c:pt idx="28">
                  <c:v>0.75897261888703504</c:v>
                </c:pt>
                <c:pt idx="29">
                  <c:v>0.78290413118244795</c:v>
                </c:pt>
                <c:pt idx="30">
                  <c:v>0.81068563999826204</c:v>
                </c:pt>
                <c:pt idx="31">
                  <c:v>0.84178998740901001</c:v>
                </c:pt>
                <c:pt idx="32">
                  <c:v>0.87567709854797104</c:v>
                </c:pt>
                <c:pt idx="33">
                  <c:v>0.91178166528951898</c:v>
                </c:pt>
                <c:pt idx="34">
                  <c:v>0.94950399713994604</c:v>
                </c:pt>
                <c:pt idx="35">
                  <c:v>0.988210388058538</c:v>
                </c:pt>
                <c:pt idx="36">
                  <c:v>1.02754044919076</c:v>
                </c:pt>
                <c:pt idx="37">
                  <c:v>1.06754019914809</c:v>
                </c:pt>
                <c:pt idx="38">
                  <c:v>1.1082819544414499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Microsoft_Excel_Worksheet3!$D$2:$D$10002</c:f>
              <c:numCache>
                <c:formatCode>General</c:formatCode>
                <c:ptCount val="10001"/>
                <c:pt idx="0">
                  <c:v>27.7127110816506</c:v>
                </c:pt>
                <c:pt idx="1">
                  <c:v>22.108170327043499</c:v>
                </c:pt>
                <c:pt idx="2">
                  <c:v>17.637311782659499</c:v>
                </c:pt>
                <c:pt idx="3">
                  <c:v>14.070813558843801</c:v>
                </c:pt>
                <c:pt idx="4">
                  <c:v>11.225745220250699</c:v>
                </c:pt>
                <c:pt idx="5">
                  <c:v>8.9563792187084896</c:v>
                </c:pt>
                <c:pt idx="6">
                  <c:v>7.1513164796505304</c:v>
                </c:pt>
                <c:pt idx="7">
                  <c:v>5.7233172433919597</c:v>
                </c:pt>
                <c:pt idx="8">
                  <c:v>4.59842746378522</c:v>
                </c:pt>
                <c:pt idx="9">
                  <c:v>3.71501029119786</c:v>
                </c:pt>
                <c:pt idx="10">
                  <c:v>3.0226417965517598</c:v>
                </c:pt>
                <c:pt idx="11">
                  <c:v>2.4806907303162702</c:v>
                </c:pt>
                <c:pt idx="12">
                  <c:v>2.0568208686324501</c:v>
                </c:pt>
                <c:pt idx="13">
                  <c:v>1.72556240377857</c:v>
                </c:pt>
                <c:pt idx="14">
                  <c:v>1.46703157856961</c:v>
                </c:pt>
                <c:pt idx="15">
                  <c:v>1.26583210506341</c:v>
                </c:pt>
                <c:pt idx="16">
                  <c:v>1.11014327681875</c:v>
                </c:pt>
                <c:pt idx="17">
                  <c:v>1.00456473803552</c:v>
                </c:pt>
                <c:pt idx="18">
                  <c:v>1.06076145378514</c:v>
                </c:pt>
                <c:pt idx="19">
                  <c:v>1.1234843340598699</c:v>
                </c:pt>
                <c:pt idx="20">
                  <c:v>1.19359645062677</c:v>
                </c:pt>
                <c:pt idx="21">
                  <c:v>1.2721116486314701</c:v>
                </c:pt>
                <c:pt idx="22">
                  <c:v>1.36022023886637</c:v>
                </c:pt>
                <c:pt idx="23">
                  <c:v>1.4593170643259401</c:v>
                </c:pt>
                <c:pt idx="24">
                  <c:v>1.57103159225277</c:v>
                </c:pt>
                <c:pt idx="25">
                  <c:v>1.69725887668588</c:v>
                </c:pt>
                <c:pt idx="26">
                  <c:v>1.8401896200651899</c:v>
                </c:pt>
                <c:pt idx="27">
                  <c:v>2.00233684723253</c:v>
                </c:pt>
                <c:pt idx="28">
                  <c:v>2.1865559254567302</c:v>
                </c:pt>
                <c:pt idx="29">
                  <c:v>2.3960538628801298</c:v>
                </c:pt>
                <c:pt idx="30">
                  <c:v>2.6343830399880699</c:v>
                </c:pt>
                <c:pt idx="31">
                  <c:v>2.9054138208354501</c:v>
                </c:pt>
                <c:pt idx="32">
                  <c:v>3.2132799138557799</c:v>
                </c:pt>
                <c:pt idx="33">
                  <c:v>3.5622900089103502</c:v>
                </c:pt>
                <c:pt idx="34">
                  <c:v>3.95679928400595</c:v>
                </c:pt>
                <c:pt idx="35">
                  <c:v>4.4010559036328196</c:v>
                </c:pt>
                <c:pt idx="36">
                  <c:v>4.8999778929720303</c:v>
                </c:pt>
                <c:pt idx="37">
                  <c:v>5.4600366433997802</c:v>
                </c:pt>
                <c:pt idx="38">
                  <c:v>6.0885837005249899</c:v>
                </c:pt>
              </c:numCache>
            </c:numRef>
          </c:yVal>
          <c:smooth val="1"/>
        </c:ser>
        <c:dLbls>
          <c:showLegendKey val="0"/>
          <c:showVal val="0"/>
          <c:showCatName val="0"/>
          <c:showSerName val="0"/>
          <c:showPercent val="0"/>
          <c:showBubbleSize val="0"/>
        </c:dLbls>
        <c:axId val="615026728"/>
        <c:axId val="615027120"/>
      </c:scatterChart>
      <c:valAx>
        <c:axId val="615026728"/>
        <c:scaling>
          <c:orientation val="minMax"/>
          <c:max val="1.8"/>
          <c:min val="0.2"/>
        </c:scaling>
        <c:delete val="0"/>
        <c:axPos val="b"/>
        <c:title>
          <c:tx>
            <c:rich>
              <a:bodyPr/>
              <a:lstStyle/>
              <a:p>
                <a:pPr>
                  <a:defRPr sz="1700"/>
                </a:pPr>
                <a:r>
                  <a:rPr lang="en-US" sz="1700" dirty="0" smtClean="0"/>
                  <a:t>Donor BSA</a:t>
                </a:r>
                <a:endParaRPr lang="en-US" sz="1700" dirty="0"/>
              </a:p>
            </c:rich>
          </c:tx>
          <c:layout>
            <c:manualLayout>
              <c:xMode val="edge"/>
              <c:yMode val="edge"/>
              <c:x val="0.46558997050147494"/>
              <c:y val="0.88582020997375333"/>
            </c:manualLayout>
          </c:layout>
          <c:overlay val="0"/>
        </c:title>
        <c:numFmt formatCode="#,##0.0" sourceLinked="0"/>
        <c:majorTickMark val="out"/>
        <c:minorTickMark val="none"/>
        <c:tickLblPos val="nextTo"/>
        <c:txPr>
          <a:bodyPr rot="0"/>
          <a:lstStyle/>
          <a:p>
            <a:pPr>
              <a:defRPr sz="1500" b="1"/>
            </a:pPr>
            <a:endParaRPr lang="en-US"/>
          </a:p>
        </c:txPr>
        <c:crossAx val="615027120"/>
        <c:crosses val="autoZero"/>
        <c:crossBetween val="midCat"/>
        <c:majorUnit val="0.2"/>
      </c:valAx>
      <c:valAx>
        <c:axId val="6150271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26728"/>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dPt>
          <c:dPt>
            <c:idx val="1"/>
            <c:bubble3D val="0"/>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2962962962962962"/>
                  <c:y val="-0.1126129672980067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numFmt formatCode="0.0%" sourceLinked="0"/>
              <c:spPr>
                <a:noFill/>
                <a:ln>
                  <a:noFill/>
                </a:ln>
                <a:effectLst/>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79E-3"/>
                  <c:y val="-0.14414414414414609"/>
                </c:manualLayout>
              </c:layout>
              <c:numFmt formatCode="0%" sourceLinked="0"/>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0.55042999999999997</c:v>
                </c:pt>
                <c:pt idx="1">
                  <c:v>0.37272</c:v>
                </c:pt>
                <c:pt idx="2">
                  <c:v>2.882E-3</c:v>
                </c:pt>
                <c:pt idx="3">
                  <c:v>7.3967000000000005E-2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148752239303416"/>
          <c:y val="0.1089288501099525"/>
          <c:w val="0.37989480481606464"/>
          <c:h val="0.70106121869903382"/>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Microsoft_Excel_Worksheet4!$B$2:$B$10002</c:f>
              <c:numCache>
                <c:formatCode>General</c:formatCode>
                <c:ptCount val="10001"/>
                <c:pt idx="0">
                  <c:v>1.1983219521567301</c:v>
                </c:pt>
                <c:pt idx="1">
                  <c:v>1.18562834011003</c:v>
                </c:pt>
                <c:pt idx="2">
                  <c:v>1.1730691892459</c:v>
                </c:pt>
                <c:pt idx="3">
                  <c:v>1.1606430752408701</c:v>
                </c:pt>
                <c:pt idx="4">
                  <c:v>1.1483485888590801</c:v>
                </c:pt>
                <c:pt idx="5">
                  <c:v>1.13618439595714</c:v>
                </c:pt>
                <c:pt idx="6">
                  <c:v>1.1241494127217599</c:v>
                </c:pt>
                <c:pt idx="7">
                  <c:v>1.1122426162796399</c:v>
                </c:pt>
                <c:pt idx="8">
                  <c:v>1.1004629834852599</c:v>
                </c:pt>
                <c:pt idx="9">
                  <c:v>1.0888094911625701</c:v>
                </c:pt>
                <c:pt idx="10">
                  <c:v>1.0772811163409901</c:v>
                </c:pt>
                <c:pt idx="11">
                  <c:v>1.06587683648557</c:v>
                </c:pt>
                <c:pt idx="12">
                  <c:v>1.0545956297216099</c:v>
                </c:pt>
                <c:pt idx="13">
                  <c:v>1.0434364750535901</c:v>
                </c:pt>
                <c:pt idx="14">
                  <c:v>1.0323983525785501</c:v>
                </c:pt>
                <c:pt idx="15">
                  <c:v>1.0214802436941</c:v>
                </c:pt>
                <c:pt idx="16">
                  <c:v>1.0106811313009201</c:v>
                </c:pt>
                <c:pt idx="17">
                  <c:v>1</c:v>
                </c:pt>
                <c:pt idx="18">
                  <c:v>0.98943576522983001</c:v>
                </c:pt>
                <c:pt idx="19">
                  <c:v>0.97898706629169696</c:v>
                </c:pt>
                <c:pt idx="20">
                  <c:v>0.96865248997813003</c:v>
                </c:pt>
                <c:pt idx="21">
                  <c:v>0.958430642841543</c:v>
                </c:pt>
                <c:pt idx="22">
                  <c:v>0.94832015088770005</c:v>
                </c:pt>
                <c:pt idx="23">
                  <c:v>0.93831965927434102</c:v>
                </c:pt>
                <c:pt idx="24">
                  <c:v>0.928427832014879</c:v>
                </c:pt>
                <c:pt idx="25">
                  <c:v>0.91864335168706301</c:v>
                </c:pt>
                <c:pt idx="26">
                  <c:v>0.90896491914653099</c:v>
                </c:pt>
                <c:pt idx="27">
                  <c:v>0.89939125324515601</c:v>
                </c:pt>
                <c:pt idx="28">
                  <c:v>0.88992109055410096</c:v>
                </c:pt>
                <c:pt idx="29">
                  <c:v>0.88055318509149505</c:v>
                </c:pt>
                <c:pt idx="30">
                  <c:v>0.87128630805465801</c:v>
                </c:pt>
                <c:pt idx="31">
                  <c:v>0.86211924755677605</c:v>
                </c:pt>
                <c:pt idx="32">
                  <c:v>0.85305080836795699</c:v>
                </c:pt>
                <c:pt idx="33">
                  <c:v>0.84407981166058599</c:v>
                </c:pt>
                <c:pt idx="34">
                  <c:v>0.83520509475890903</c:v>
                </c:pt>
                <c:pt idx="35">
                  <c:v>0.82642551089275595</c:v>
                </c:pt>
                <c:pt idx="36">
                  <c:v>0.81773992895533998</c:v>
                </c:pt>
                <c:pt idx="37">
                  <c:v>0.809147233265058</c:v>
                </c:pt>
                <c:pt idx="38">
                  <c:v>0.80064632333122199</c:v>
                </c:pt>
                <c:pt idx="39">
                  <c:v>0.79223611362363899</c:v>
                </c:pt>
                <c:pt idx="40">
                  <c:v>0.78391553334599695</c:v>
                </c:pt>
                <c:pt idx="41">
                  <c:v>0.77568352621296199</c:v>
                </c:pt>
                <c:pt idx="42">
                  <c:v>0.76753905023093205</c:v>
                </c:pt>
                <c:pt idx="43">
                  <c:v>0.75948107748239502</c:v>
                </c:pt>
                <c:pt idx="44">
                  <c:v>0.75150859391379798</c:v>
                </c:pt>
                <c:pt idx="45">
                  <c:v>0.74362059912689804</c:v>
                </c:pt>
                <c:pt idx="46">
                  <c:v>0.73581610617350701</c:v>
                </c:pt>
                <c:pt idx="47">
                  <c:v>0.72809414135358896</c:v>
                </c:pt>
                <c:pt idx="48">
                  <c:v>0.72045374401663798</c:v>
                </c:pt>
                <c:pt idx="49">
                  <c:v>0.71289396636628699</c:v>
                </c:pt>
                <c:pt idx="50">
                  <c:v>0.70541387326809002</c:v>
                </c:pt>
                <c:pt idx="51">
                  <c:v>0.69801254206041496</c:v>
                </c:pt>
                <c:pt idx="52">
                  <c:v>0.69068906236840499</c:v>
                </c:pt>
                <c:pt idx="53">
                  <c:v>0.68344253592093995</c:v>
                </c:pt>
                <c:pt idx="54">
                  <c:v>0.67627207796487998</c:v>
                </c:pt>
                <c:pt idx="55">
                  <c:v>0.66917685171125296</c:v>
                </c:pt>
                <c:pt idx="56">
                  <c:v>0.66215606625923595</c:v>
                </c:pt>
                <c:pt idx="57">
                  <c:v>0.65520894060019697</c:v>
                </c:pt>
                <c:pt idx="58">
                  <c:v>0.64833470191959497</c:v>
                </c:pt>
                <c:pt idx="59">
                  <c:v>0.64153258551100301</c:v>
                </c:pt>
                <c:pt idx="60">
                  <c:v>0.63480183469104801</c:v>
                </c:pt>
                <c:pt idx="61">
                  <c:v>0.62814170071523101</c:v>
                </c:pt>
                <c:pt idx="62">
                  <c:v>0.62155144269463503</c:v>
                </c:pt>
                <c:pt idx="63">
                  <c:v>0.61503032751351205</c:v>
                </c:pt>
                <c:pt idx="64">
                  <c:v>0.60857762974772101</c:v>
                </c:pt>
                <c:pt idx="65">
                  <c:v>0.60219263158403802</c:v>
                </c:pt>
                <c:pt idx="66">
                  <c:v>0.59587462274029901</c:v>
                </c:pt>
                <c:pt idx="67">
                  <c:v>0.58962290038639098</c:v>
                </c:pt>
                <c:pt idx="68">
                  <c:v>0.58343676906606401</c:v>
                </c:pt>
                <c:pt idx="69">
                  <c:v>0.57731554061956902</c:v>
                </c:pt>
                <c:pt idx="70">
                  <c:v>0.57125853410710503</c:v>
                </c:pt>
                <c:pt idx="71">
                  <c:v>0.56526507573306894</c:v>
                </c:pt>
                <c:pt idx="72">
                  <c:v>0.55933449877110197</c:v>
                </c:pt>
                <c:pt idx="73">
                  <c:v>0.55346614348992196</c:v>
                </c:pt>
                <c:pt idx="74">
                  <c:v>0.54765935707992996</c:v>
                </c:pt>
                <c:pt idx="75">
                  <c:v>0.54191349358059504</c:v>
                </c:pt>
                <c:pt idx="76">
                  <c:v>0.53622791380859203</c:v>
                </c:pt>
                <c:pt idx="77">
                  <c:v>0.530601985286699</c:v>
                </c:pt>
                <c:pt idx="78">
                  <c:v>0.52503508217343997</c:v>
                </c:pt>
                <c:pt idx="79">
                  <c:v>0.51952658519346295</c:v>
                </c:pt>
                <c:pt idx="80">
                  <c:v>0.51407588156865203</c:v>
                </c:pt>
                <c:pt idx="81">
                  <c:v>0.508682364949958</c:v>
                </c:pt>
                <c:pt idx="82">
                  <c:v>0.50334543534994902</c:v>
                </c:pt>
                <c:pt idx="83">
                  <c:v>0.49806449907606698</c:v>
                </c:pt>
                <c:pt idx="84">
                  <c:v>0.49283896866458099</c:v>
                </c:pt>
                <c:pt idx="85">
                  <c:v>0.48766826281524001</c:v>
                </c:pt>
                <c:pt idx="86">
                  <c:v>0.48255180632660299</c:v>
                </c:pt>
                <c:pt idx="87">
                  <c:v>0.477489030032058</c:v>
                </c:pt>
                <c:pt idx="88">
                  <c:v>0.47247937073650098</c:v>
                </c:pt>
                <c:pt idx="89">
                  <c:v>0.467522271153689</c:v>
                </c:pt>
                <c:pt idx="90">
                  <c:v>0.462617179844246</c:v>
                </c:pt>
                <c:pt idx="91">
                  <c:v>0.457763551154314</c:v>
                </c:pt>
                <c:pt idx="92">
                  <c:v>0.45296084515486301</c:v>
                </c:pt>
                <c:pt idx="93">
                  <c:v>0.448208527581617</c:v>
                </c:pt>
                <c:pt idx="94">
                  <c:v>0.44350606977563101</c:v>
                </c:pt>
                <c:pt idx="95">
                  <c:v>0.43885294862447399</c:v>
                </c:pt>
                <c:pt idx="96">
                  <c:v>0.43424864650404299</c:v>
                </c:pt>
                <c:pt idx="97">
                  <c:v>0.429692651220977</c:v>
                </c:pt>
                <c:pt idx="98">
                  <c:v>0.42518445595568</c:v>
                </c:pt>
                <c:pt idx="99">
                  <c:v>0.42072355920594401</c:v>
                </c:pt>
                <c:pt idx="100">
                  <c:v>0.41630946473115699</c:v>
                </c:pt>
                <c:pt idx="101">
                  <c:v>0.41194168149710297</c:v>
                </c:pt>
                <c:pt idx="102">
                  <c:v>0.40761972362133603</c:v>
                </c:pt>
                <c:pt idx="103">
                  <c:v>0.403343110319131</c:v>
                </c:pt>
                <c:pt idx="104">
                  <c:v>0.39911136585000001</c:v>
                </c:pt>
                <c:pt idx="105">
                  <c:v>0.39492401946476702</c:v>
                </c:pt>
                <c:pt idx="106">
                  <c:v>0.39078060535320602</c:v>
                </c:pt>
                <c:pt idx="107">
                  <c:v>0.386680662592219</c:v>
                </c:pt>
                <c:pt idx="108">
                  <c:v>0.38262373509455999</c:v>
                </c:pt>
                <c:pt idx="109">
                  <c:v>0.37860937155810698</c:v>
                </c:pt>
                <c:pt idx="110">
                  <c:v>0.37463712541564897</c:v>
                </c:pt>
                <c:pt idx="111">
                  <c:v>0.37070655478521303</c:v>
                </c:pt>
                <c:pt idx="112">
                  <c:v>0.36681722242091003</c:v>
                </c:pt>
                <c:pt idx="113">
                  <c:v>0.36296869566428902</c:v>
                </c:pt>
                <c:pt idx="114">
                  <c:v>0.35916054639621298</c:v>
                </c:pt>
                <c:pt idx="115">
                  <c:v>0.355392350989231</c:v>
                </c:pt>
                <c:pt idx="116">
                  <c:v>0.35166369026045302</c:v>
                </c:pt>
                <c:pt idx="117">
                  <c:v>0.347974149424918</c:v>
                </c:pt>
                <c:pt idx="118">
                  <c:v>0.34432331804945598</c:v>
                </c:pt>
                <c:pt idx="119">
                  <c:v>0.34071079000702598</c:v>
                </c:pt>
                <c:pt idx="120">
                  <c:v>0.33713616343154101</c:v>
                </c:pt>
                <c:pt idx="121">
                  <c:v>0.33359904067316098</c:v>
                </c:pt>
                <c:pt idx="122">
                  <c:v>0.33009902825405901</c:v>
                </c:pt>
                <c:pt idx="123">
                  <c:v>0.32663573682464903</c:v>
                </c:pt>
                <c:pt idx="124">
                  <c:v>0.32320878112027401</c:v>
                </c:pt>
                <c:pt idx="125">
                  <c:v>0.31981777991834898</c:v>
                </c:pt>
                <c:pt idx="126">
                  <c:v>0.31646235599595102</c:v>
                </c:pt>
                <c:pt idx="127">
                  <c:v>0.31314213608785701</c:v>
                </c:pt>
                <c:pt idx="128">
                  <c:v>0.30985675084502101</c:v>
                </c:pt>
                <c:pt idx="129">
                  <c:v>0.30660583479348902</c:v>
                </c:pt>
                <c:pt idx="130">
                  <c:v>0.30338902629373798</c:v>
                </c:pt>
                <c:pt idx="131">
                  <c:v>0.30020596750044898</c:v>
                </c:pt>
                <c:pt idx="132">
                  <c:v>0.29705630432270203</c:v>
                </c:pt>
                <c:pt idx="133">
                  <c:v>0.29393968638458001</c:v>
                </c:pt>
                <c:pt idx="134">
                  <c:v>0.29085576698620003</c:v>
                </c:pt>
                <c:pt idx="135">
                  <c:v>0.28780420306513799</c:v>
                </c:pt>
                <c:pt idx="136">
                  <c:v>0.28478465515827001</c:v>
                </c:pt>
                <c:pt idx="137">
                  <c:v>0.28179678736400998</c:v>
                </c:pt>
                <c:pt idx="138">
                  <c:v>0.27884026730493899</c:v>
                </c:pt>
                <c:pt idx="139">
                  <c:v>0.27591476609083498</c:v>
                </c:pt>
                <c:pt idx="140">
                  <c:v>0.27301995828208703</c:v>
                </c:pt>
                <c:pt idx="141">
                  <c:v>0.27015552185348801</c:v>
                </c:pt>
                <c:pt idx="142">
                  <c:v>0.26732113815841402</c:v>
                </c:pt>
                <c:pt idx="143">
                  <c:v>0.26451649189338</c:v>
                </c:pt>
                <c:pt idx="144">
                  <c:v>0.26174127106296102</c:v>
                </c:pt>
                <c:pt idx="145">
                  <c:v>0.25899516694508501</c:v>
                </c:pt>
                <c:pt idx="146">
                  <c:v>0.256277874056694</c:v>
                </c:pt>
                <c:pt idx="147">
                  <c:v>0.253589090119758</c:v>
                </c:pt>
                <c:pt idx="148">
                  <c:v>0.25092851602764699</c:v>
                </c:pt>
                <c:pt idx="149">
                  <c:v>0.248295855811864</c:v>
                </c:pt>
                <c:pt idx="150">
                  <c:v>0.24569081660911499</c:v>
                </c:pt>
                <c:pt idx="151">
                  <c:v>0.24311310862873201</c:v>
                </c:pt>
                <c:pt idx="152">
                  <c:v>0.24056244512043801</c:v>
                </c:pt>
                <c:pt idx="153">
                  <c:v>0.23803854234244401</c:v>
                </c:pt>
                <c:pt idx="154">
                  <c:v>0.23554111952988899</c:v>
                </c:pt>
                <c:pt idx="155">
                  <c:v>0.23306989886360599</c:v>
                </c:pt>
                <c:pt idx="156">
                  <c:v>0.23062460543921401</c:v>
                </c:pt>
                <c:pt idx="157">
                  <c:v>0.22820496723654199</c:v>
                </c:pt>
                <c:pt idx="158">
                  <c:v>0.22581071508936201</c:v>
                </c:pt>
                <c:pt idx="159">
                  <c:v>0.223441582655455</c:v>
                </c:pt>
                <c:pt idx="160">
                  <c:v>0.221097306386975</c:v>
                </c:pt>
                <c:pt idx="161">
                  <c:v>0.218777625501134</c:v>
                </c:pt>
                <c:pt idx="162">
                  <c:v>0.21648228195119301</c:v>
                </c:pt>
                <c:pt idx="163">
                  <c:v>0.214211020397755</c:v>
                </c:pt>
                <c:pt idx="164">
                  <c:v>0.21196358818036101</c:v>
                </c:pt>
                <c:pt idx="165">
                  <c:v>0.209739735289383</c:v>
                </c:pt>
                <c:pt idx="166">
                  <c:v>0.20753921433821099</c:v>
                </c:pt>
                <c:pt idx="167">
                  <c:v>0.205361780535738</c:v>
                </c:pt>
                <c:pt idx="168">
                  <c:v>0.20320719165912199</c:v>
                </c:pt>
                <c:pt idx="169">
                  <c:v>0.201075208026847</c:v>
                </c:pt>
                <c:pt idx="170">
                  <c:v>0.198965592472056</c:v>
                </c:pt>
                <c:pt idx="171">
                  <c:v>0.19687811031617</c:v>
                </c:pt>
                <c:pt idx="172">
                  <c:v>0.19481252934277901</c:v>
                </c:pt>
                <c:pt idx="173">
                  <c:v>0.192768619771814</c:v>
                </c:pt>
                <c:pt idx="174">
                  <c:v>0.190746154233985</c:v>
                </c:pt>
                <c:pt idx="175">
                  <c:v>0.188744907745482</c:v>
                </c:pt>
                <c:pt idx="176">
                  <c:v>0.186764657682957</c:v>
                </c:pt>
                <c:pt idx="177">
                  <c:v>0.18480518375874999</c:v>
                </c:pt>
                <c:pt idx="178">
                  <c:v>0.182866267996387</c:v>
                </c:pt>
                <c:pt idx="179">
                  <c:v>0.18094769470633601</c:v>
                </c:pt>
                <c:pt idx="180">
                  <c:v>0.17904925046200601</c:v>
                </c:pt>
                <c:pt idx="181">
                  <c:v>0.17717072407600901</c:v>
                </c:pt>
                <c:pt idx="182">
                  <c:v>0.17531190657666601</c:v>
                </c:pt>
                <c:pt idx="183">
                  <c:v>0.17347259118476099</c:v>
                </c:pt>
                <c:pt idx="184">
                  <c:v>0.17165257329053901</c:v>
                </c:pt>
                <c:pt idx="185">
                  <c:v>0.169851650430943</c:v>
                </c:pt>
                <c:pt idx="186">
                  <c:v>0.16806962226709199</c:v>
                </c:pt>
                <c:pt idx="187">
                  <c:v>0.166306290561996</c:v>
                </c:pt>
                <c:pt idx="188">
                  <c:v>0.16456145915850201</c:v>
                </c:pt>
                <c:pt idx="189">
                  <c:v>0.162834933957476</c:v>
                </c:pt>
                <c:pt idx="190">
                  <c:v>0.16112652289620699</c:v>
                </c:pt>
                <c:pt idx="191">
                  <c:v>0.159436035927044</c:v>
                </c:pt>
                <c:pt idx="192">
                  <c:v>0.157763284996253</c:v>
                </c:pt>
                <c:pt idx="193">
                  <c:v>0.156108084023099</c:v>
                </c:pt>
                <c:pt idx="194">
                  <c:v>0.15447024887914801</c:v>
                </c:pt>
                <c:pt idx="195">
                  <c:v>0.15284959736777701</c:v>
                </c:pt>
                <c:pt idx="196">
                  <c:v>0.15124594920391399</c:v>
                </c:pt>
                <c:pt idx="197">
                  <c:v>0.14965912599397799</c:v>
                </c:pt>
                <c:pt idx="198">
                  <c:v>0.14808895121603499</c:v>
                </c:pt>
                <c:pt idx="199">
                  <c:v>0.146535250200163</c:v>
                </c:pt>
                <c:pt idx="200">
                  <c:v>0.144997850109018</c:v>
                </c:pt>
                <c:pt idx="201">
                  <c:v>0.14347657991860999</c:v>
                </c:pt>
                <c:pt idx="202">
                  <c:v>0.14197127039927801</c:v>
                </c:pt>
                <c:pt idx="203">
                  <c:v>0.140481754096862</c:v>
                </c:pt>
                <c:pt idx="204">
                  <c:v>0.139007865314076</c:v>
                </c:pt>
                <c:pt idx="205">
                  <c:v>0.13754944009207801</c:v>
                </c:pt>
                <c:pt idx="206">
                  <c:v>0.13610631619222699</c:v>
                </c:pt>
                <c:pt idx="207">
                  <c:v>0.134678333078038</c:v>
                </c:pt>
                <c:pt idx="208">
                  <c:v>0.13326533189732101</c:v>
                </c:pt>
                <c:pt idx="209">
                  <c:v>0.131867155464514</c:v>
                </c:pt>
                <c:pt idx="210">
                  <c:v>0.130483648243191</c:v>
                </c:pt>
                <c:pt idx="211">
                  <c:v>0.12911465632876801</c:v>
                </c:pt>
                <c:pt idx="212">
                  <c:v>0.12776002743137399</c:v>
                </c:pt>
                <c:pt idx="213">
                  <c:v>0.12641961085891601</c:v>
                </c:pt>
                <c:pt idx="214">
                  <c:v>0.125093257500311</c:v>
                </c:pt>
                <c:pt idx="215">
                  <c:v>0.123780819808903</c:v>
                </c:pt>
                <c:pt idx="216">
                  <c:v>0.122482151786046</c:v>
                </c:pt>
                <c:pt idx="217">
                  <c:v>0.121197108964867</c:v>
                </c:pt>
                <c:pt idx="218">
                  <c:v>0.11992554839418799</c:v>
                </c:pt>
                <c:pt idx="219">
                  <c:v>0.118667328622631</c:v>
                </c:pt>
                <c:pt idx="220">
                  <c:v>0.11742230968288001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Microsoft_Excel_Worksheet4!$C$2:$C$10002</c:f>
              <c:numCache>
                <c:formatCode>General</c:formatCode>
                <c:ptCount val="10001"/>
                <c:pt idx="0">
                  <c:v>0.95444931112567499</c:v>
                </c:pt>
                <c:pt idx="1">
                  <c:v>0.95826815649818697</c:v>
                </c:pt>
                <c:pt idx="2">
                  <c:v>0.96210125386201595</c:v>
                </c:pt>
                <c:pt idx="3">
                  <c:v>0.96594840522647896</c:v>
                </c:pt>
                <c:pt idx="4">
                  <c:v>0.96980932296211797</c:v>
                </c:pt>
                <c:pt idx="5">
                  <c:v>0.97367420989711195</c:v>
                </c:pt>
                <c:pt idx="6">
                  <c:v>0.97749539097225202</c:v>
                </c:pt>
                <c:pt idx="7">
                  <c:v>0.98121514285685696</c:v>
                </c:pt>
                <c:pt idx="8">
                  <c:v>0.98477513330155497</c:v>
                </c:pt>
                <c:pt idx="9">
                  <c:v>0.98811657971779299</c:v>
                </c:pt>
                <c:pt idx="10">
                  <c:v>0.99118045829805401</c:v>
                </c:pt>
                <c:pt idx="11">
                  <c:v>0.99390776834100802</c:v>
                </c:pt>
                <c:pt idx="12">
                  <c:v>0.99623985742316501</c:v>
                </c:pt>
                <c:pt idx="13">
                  <c:v>0.99811881446217299</c:v>
                </c:pt>
                <c:pt idx="14">
                  <c:v>0.99948793975304695</c:v>
                </c:pt>
                <c:pt idx="15">
                  <c:v>1.0002923040316001</c:v>
                </c:pt>
                <c:pt idx="16">
                  <c:v>1.0004794129794601</c:v>
                </c:pt>
                <c:pt idx="17">
                  <c:v>1</c:v>
                </c:pt>
                <c:pt idx="18">
                  <c:v>0.98013849181927604</c:v>
                </c:pt>
                <c:pt idx="19">
                  <c:v>0.96133500000741301</c:v>
                </c:pt>
                <c:pt idx="20">
                  <c:v>0.943513970796933</c:v>
                </c:pt>
                <c:pt idx="21">
                  <c:v>0.92660407302903103</c:v>
                </c:pt>
                <c:pt idx="22">
                  <c:v>0.91053775387541303</c:v>
                </c:pt>
                <c:pt idx="23">
                  <c:v>0.89525083597112598</c:v>
                </c:pt>
                <c:pt idx="24">
                  <c:v>0.88068215507890402</c:v>
                </c:pt>
                <c:pt idx="25">
                  <c:v>0.86677323851771704</c:v>
                </c:pt>
                <c:pt idx="26">
                  <c:v>0.853468025725726</c:v>
                </c:pt>
                <c:pt idx="27">
                  <c:v>0.84071263344673997</c:v>
                </c:pt>
                <c:pt idx="28">
                  <c:v>0.82845516905028604</c:v>
                </c:pt>
                <c:pt idx="29">
                  <c:v>0.81664559629675404</c:v>
                </c:pt>
                <c:pt idx="30">
                  <c:v>0.80523565827146604</c:v>
                </c:pt>
                <c:pt idx="31">
                  <c:v>0.79417886202318</c:v>
                </c:pt>
                <c:pt idx="32">
                  <c:v>0.78343052841729499</c:v>
                </c:pt>
                <c:pt idx="33">
                  <c:v>0.77294790863071705</c:v>
                </c:pt>
                <c:pt idx="34">
                  <c:v>0.76269036542903001</c:v>
                </c:pt>
                <c:pt idx="35">
                  <c:v>0.75261961288885904</c:v>
                </c:pt>
                <c:pt idx="36">
                  <c:v>0.74270000280974402</c:v>
                </c:pt>
                <c:pt idx="37">
                  <c:v>0.73289884024741503</c:v>
                </c:pt>
                <c:pt idx="38">
                  <c:v>0.72318670523151396</c:v>
                </c:pt>
                <c:pt idx="39">
                  <c:v>0.71353775383363105</c:v>
                </c:pt>
                <c:pt idx="40">
                  <c:v>0.70392997034240401</c:v>
                </c:pt>
                <c:pt idx="41">
                  <c:v>0.69434534411635795</c:v>
                </c:pt>
                <c:pt idx="42">
                  <c:v>0.68476994991697804</c:v>
                </c:pt>
                <c:pt idx="43">
                  <c:v>0.67519391868173295</c:v>
                </c:pt>
                <c:pt idx="44">
                  <c:v>0.66561129564149801</c:v>
                </c:pt>
                <c:pt idx="45">
                  <c:v>0.656019792878342</c:v>
                </c:pt>
                <c:pt idx="46">
                  <c:v>0.64642045228681799</c:v>
                </c:pt>
                <c:pt idx="47">
                  <c:v>0.63681724121788796</c:v>
                </c:pt>
                <c:pt idx="48">
                  <c:v>0.62721660621933994</c:v>
                </c:pt>
                <c:pt idx="49">
                  <c:v>0.61762701026710598</c:v>
                </c:pt>
                <c:pt idx="50">
                  <c:v>0.60805847627188803</c:v>
                </c:pt>
                <c:pt idx="51">
                  <c:v>0.59852215531624897</c:v>
                </c:pt>
                <c:pt idx="52">
                  <c:v>0.589029932960902</c:v>
                </c:pt>
                <c:pt idx="53">
                  <c:v>0.57959408185707795</c:v>
                </c:pt>
                <c:pt idx="54">
                  <c:v>0.570226900460997</c:v>
                </c:pt>
                <c:pt idx="55">
                  <c:v>0.56093890955364101</c:v>
                </c:pt>
                <c:pt idx="56">
                  <c:v>0.55173810044503901</c:v>
                </c:pt>
                <c:pt idx="57">
                  <c:v>0.54263117361567603</c:v>
                </c:pt>
                <c:pt idx="58">
                  <c:v>0.53362374567686599</c:v>
                </c:pt>
                <c:pt idx="59">
                  <c:v>0.52472048405041505</c:v>
                </c:pt>
                <c:pt idx="60">
                  <c:v>0.51592522712808497</c:v>
                </c:pt>
                <c:pt idx="61">
                  <c:v>0.50724109063529699</c:v>
                </c:pt>
                <c:pt idx="62">
                  <c:v>0.49867056124228099</c:v>
                </c:pt>
                <c:pt idx="63">
                  <c:v>0.49021557861003701</c:v>
                </c:pt>
                <c:pt idx="64">
                  <c:v>0.48187760709003402</c:v>
                </c:pt>
                <c:pt idx="65">
                  <c:v>0.47365769825915</c:v>
                </c:pt>
                <c:pt idx="66">
                  <c:v>0.46555654539455799</c:v>
                </c:pt>
                <c:pt idx="67">
                  <c:v>0.457574530896877</c:v>
                </c:pt>
                <c:pt idx="68">
                  <c:v>0.44971176756659498</c:v>
                </c:pt>
                <c:pt idx="69">
                  <c:v>0.44196813453626699</c:v>
                </c:pt>
                <c:pt idx="70">
                  <c:v>0.43434330856400499</c:v>
                </c:pt>
                <c:pt idx="71">
                  <c:v>0.42683679130452301</c:v>
                </c:pt>
                <c:pt idx="72">
                  <c:v>0.41944793309360801</c:v>
                </c:pt>
                <c:pt idx="73">
                  <c:v>0.41217595371050098</c:v>
                </c:pt>
                <c:pt idx="74">
                  <c:v>0.40501996051983802</c:v>
                </c:pt>
                <c:pt idx="75">
                  <c:v>0.397978964340029</c:v>
                </c:pt>
                <c:pt idx="76">
                  <c:v>0.39105189333739299</c:v>
                </c:pt>
                <c:pt idx="77">
                  <c:v>0.38423760520420103</c:v>
                </c:pt>
                <c:pt idx="78">
                  <c:v>0.377534897843398</c:v>
                </c:pt>
                <c:pt idx="79">
                  <c:v>0.37094251875219397</c:v>
                </c:pt>
                <c:pt idx="80">
                  <c:v>0.36445917327053801</c:v>
                </c:pt>
                <c:pt idx="81">
                  <c:v>0.35808353183795499</c:v>
                </c:pt>
                <c:pt idx="82">
                  <c:v>0.35181423638288201</c:v>
                </c:pt>
                <c:pt idx="83">
                  <c:v>0.34564990595202499</c:v>
                </c:pt>
                <c:pt idx="84">
                  <c:v>0.33958914167300402</c:v>
                </c:pt>
                <c:pt idx="85">
                  <c:v>0.33363053113125501</c:v>
                </c:pt>
                <c:pt idx="86">
                  <c:v>0.32777265223162899</c:v>
                </c:pt>
                <c:pt idx="87">
                  <c:v>0.32201407660599801</c:v>
                </c:pt>
                <c:pt idx="88">
                  <c:v>0.316353372620366</c:v>
                </c:pt>
                <c:pt idx="89">
                  <c:v>0.31078910802820497</c:v>
                </c:pt>
                <c:pt idx="90">
                  <c:v>0.30531985231085401</c:v>
                </c:pt>
                <c:pt idx="91">
                  <c:v>0.29994417874079699</c:v>
                </c:pt>
                <c:pt idx="92">
                  <c:v>0.294660666199211</c:v>
                </c:pt>
                <c:pt idx="93">
                  <c:v>0.28946790077538198</c:v>
                </c:pt>
                <c:pt idx="94">
                  <c:v>0.28436447717225</c:v>
                </c:pt>
                <c:pt idx="95">
                  <c:v>0.27934899993950202</c:v>
                </c:pt>
                <c:pt idx="96">
                  <c:v>0.274420084553051</c:v>
                </c:pt>
                <c:pt idx="97">
                  <c:v>0.26957635835762001</c:v>
                </c:pt>
                <c:pt idx="98">
                  <c:v>0.26481646138717602</c:v>
                </c:pt>
                <c:pt idx="99">
                  <c:v>0.260139047076275</c:v>
                </c:pt>
                <c:pt idx="100">
                  <c:v>0.25554278287396498</c:v>
                </c:pt>
                <c:pt idx="101">
                  <c:v>0.25102635077051999</c:v>
                </c:pt>
                <c:pt idx="102">
                  <c:v>0.24658844774619099</c:v>
                </c:pt>
                <c:pt idx="103">
                  <c:v>0.242227786150158</c:v>
                </c:pt>
                <c:pt idx="104">
                  <c:v>0.23794309401693201</c:v>
                </c:pt>
                <c:pt idx="105">
                  <c:v>0.233733115326756</c:v>
                </c:pt>
                <c:pt idx="106">
                  <c:v>0.22959661021577901</c:v>
                </c:pt>
                <c:pt idx="107">
                  <c:v>0.22553235514123099</c:v>
                </c:pt>
                <c:pt idx="108">
                  <c:v>0.221539143006242</c:v>
                </c:pt>
                <c:pt idx="109">
                  <c:v>0.21761578324849901</c:v>
                </c:pt>
                <c:pt idx="110">
                  <c:v>0.21376110189647399</c:v>
                </c:pt>
                <c:pt idx="111">
                  <c:v>0.20997394159660501</c:v>
                </c:pt>
                <c:pt idx="112">
                  <c:v>0.20625316161445501</c:v>
                </c:pt>
                <c:pt idx="113">
                  <c:v>0.202597637812582</c:v>
                </c:pt>
                <c:pt idx="114">
                  <c:v>0.19900626260755599</c:v>
                </c:pt>
                <c:pt idx="115">
                  <c:v>0.195477944908377</c:v>
                </c:pt>
                <c:pt idx="116">
                  <c:v>0.19201161003824299</c:v>
                </c:pt>
                <c:pt idx="117">
                  <c:v>0.18860619964151501</c:v>
                </c:pt>
                <c:pt idx="118">
                  <c:v>0.18526067157748199</c:v>
                </c:pt>
                <c:pt idx="119">
                  <c:v>0.181973999802412</c:v>
                </c:pt>
                <c:pt idx="120">
                  <c:v>0.178745174241215</c:v>
                </c:pt>
                <c:pt idx="121">
                  <c:v>0.175573200649938</c:v>
                </c:pt>
                <c:pt idx="122">
                  <c:v>0.17245710047015</c:v>
                </c:pt>
                <c:pt idx="123">
                  <c:v>0.169395910676263</c:v>
                </c:pt>
                <c:pt idx="124">
                  <c:v>0.16638868361661799</c:v>
                </c:pt>
                <c:pt idx="125">
                  <c:v>0.16343448684921999</c:v>
                </c:pt>
                <c:pt idx="126">
                  <c:v>0.16053240297278701</c:v>
                </c:pt>
                <c:pt idx="127">
                  <c:v>0.15768152945385</c:v>
                </c:pt>
                <c:pt idx="128">
                  <c:v>0.15488097845044799</c:v>
                </c:pt>
                <c:pt idx="129">
                  <c:v>0.15212987663302899</c:v>
                </c:pt>
                <c:pt idx="130">
                  <c:v>0.14942736500300099</c:v>
                </c:pt>
                <c:pt idx="131">
                  <c:v>0.146772598709423</c:v>
                </c:pt>
                <c:pt idx="132">
                  <c:v>0.144164746864232</c:v>
                </c:pt>
                <c:pt idx="133">
                  <c:v>0.14160299235638199</c:v>
                </c:pt>
                <c:pt idx="134">
                  <c:v>0.139086531665225</c:v>
                </c:pt>
                <c:pt idx="135">
                  <c:v>0.136614574673463</c:v>
                </c:pt>
                <c:pt idx="136">
                  <c:v>0.13418634447991201</c:v>
                </c:pt>
                <c:pt idx="137">
                  <c:v>0.13180107721237</c:v>
                </c:pt>
                <c:pt idx="138">
                  <c:v>0.12945802184077701</c:v>
                </c:pt>
                <c:pt idx="139">
                  <c:v>0.12715643999090601</c:v>
                </c:pt>
                <c:pt idx="140">
                  <c:v>0.124895605758746</c:v>
                </c:pt>
                <c:pt idx="141">
                  <c:v>0.122674805525761</c:v>
                </c:pt>
                <c:pt idx="142">
                  <c:v>0.120493337775161</c:v>
                </c:pt>
                <c:pt idx="143">
                  <c:v>0.11835051290932699</c:v>
                </c:pt>
                <c:pt idx="144">
                  <c:v>0.11624565306852699</c:v>
                </c:pt>
                <c:pt idx="145">
                  <c:v>0.114178091950991</c:v>
                </c:pt>
                <c:pt idx="146">
                  <c:v>0.112147174634492</c:v>
                </c:pt>
                <c:pt idx="147">
                  <c:v>0.110152257399485</c:v>
                </c:pt>
                <c:pt idx="148">
                  <c:v>0.108192707553887</c:v>
                </c:pt>
                <c:pt idx="149">
                  <c:v>0.10626790325957899</c:v>
                </c:pt>
                <c:pt idx="150">
                  <c:v>0.104377233360674</c:v>
                </c:pt>
                <c:pt idx="151">
                  <c:v>0.102520097213617</c:v>
                </c:pt>
                <c:pt idx="152">
                  <c:v>0.10069590451914801</c:v>
                </c:pt>
                <c:pt idx="153">
                  <c:v>9.8904075156179203E-2</c:v>
                </c:pt>
                <c:pt idx="154">
                  <c:v>9.7144039017615993E-2</c:v>
                </c:pt>
                <c:pt idx="155">
                  <c:v>9.5415235848151606E-2</c:v>
                </c:pt>
                <c:pt idx="156">
                  <c:v>9.3717115084044705E-2</c:v>
                </c:pt>
                <c:pt idx="157">
                  <c:v>9.2049135694931603E-2</c:v>
                </c:pt>
                <c:pt idx="158">
                  <c:v>9.0410766027647804E-2</c:v>
                </c:pt>
                <c:pt idx="159">
                  <c:v>8.8801483652105301E-2</c:v>
                </c:pt>
                <c:pt idx="160">
                  <c:v>8.7220775209200602E-2</c:v>
                </c:pt>
                <c:pt idx="161">
                  <c:v>8.5668136260806493E-2</c:v>
                </c:pt>
                <c:pt idx="162">
                  <c:v>8.4143071141779296E-2</c:v>
                </c:pt>
                <c:pt idx="163">
                  <c:v>8.2645092814059407E-2</c:v>
                </c:pt>
                <c:pt idx="164">
                  <c:v>8.11737227227953E-2</c:v>
                </c:pt>
                <c:pt idx="165">
                  <c:v>7.9728490654539394E-2</c:v>
                </c:pt>
                <c:pt idx="166">
                  <c:v>7.8308934597461494E-2</c:v>
                </c:pt>
                <c:pt idx="167">
                  <c:v>7.6914600603614602E-2</c:v>
                </c:pt>
                <c:pt idx="168">
                  <c:v>7.5545042653210007E-2</c:v>
                </c:pt>
                <c:pt idx="169">
                  <c:v>7.4199822520908496E-2</c:v>
                </c:pt>
                <c:pt idx="170">
                  <c:v>7.2878509644105402E-2</c:v>
                </c:pt>
                <c:pt idx="171">
                  <c:v>7.1580680993205498E-2</c:v>
                </c:pt>
                <c:pt idx="172">
                  <c:v>7.0305920943862704E-2</c:v>
                </c:pt>
                <c:pt idx="173">
                  <c:v>6.9053821151165207E-2</c:v>
                </c:pt>
                <c:pt idx="174">
                  <c:v>6.7823980425768898E-2</c:v>
                </c:pt>
                <c:pt idx="175">
                  <c:v>6.6616004611938104E-2</c:v>
                </c:pt>
                <c:pt idx="176">
                  <c:v>6.5429506467493001E-2</c:v>
                </c:pt>
                <c:pt idx="177">
                  <c:v>6.4264105545626393E-2</c:v>
                </c:pt>
                <c:pt idx="178">
                  <c:v>6.3119428078596093E-2</c:v>
                </c:pt>
                <c:pt idx="179">
                  <c:v>6.1995106863236601E-2</c:v>
                </c:pt>
                <c:pt idx="180">
                  <c:v>6.0890781148317398E-2</c:v>
                </c:pt>
                <c:pt idx="181">
                  <c:v>5.9806096523672803E-2</c:v>
                </c:pt>
                <c:pt idx="182">
                  <c:v>5.87407048111344E-2</c:v>
                </c:pt>
                <c:pt idx="183">
                  <c:v>5.7694263957196797E-2</c:v>
                </c:pt>
                <c:pt idx="184">
                  <c:v>5.6666437927442102E-2</c:v>
                </c:pt>
                <c:pt idx="185">
                  <c:v>5.56568966026533E-2</c:v>
                </c:pt>
                <c:pt idx="186">
                  <c:v>5.4665315676644101E-2</c:v>
                </c:pt>
                <c:pt idx="187">
                  <c:v>5.3691376555731099E-2</c:v>
                </c:pt>
                <c:pt idx="188">
                  <c:v>5.2734766259882902E-2</c:v>
                </c:pt>
                <c:pt idx="189">
                  <c:v>5.1795177325466499E-2</c:v>
                </c:pt>
                <c:pt idx="190">
                  <c:v>5.0872307709615601E-2</c:v>
                </c:pt>
                <c:pt idx="191">
                  <c:v>4.99658606961743E-2</c:v>
                </c:pt>
                <c:pt idx="192">
                  <c:v>4.9075544803196501E-2</c:v>
                </c:pt>
                <c:pt idx="193">
                  <c:v>4.8201073691988797E-2</c:v>
                </c:pt>
                <c:pt idx="194">
                  <c:v>4.7342166077663103E-2</c:v>
                </c:pt>
                <c:pt idx="195">
                  <c:v>4.6498545641188098E-2</c:v>
                </c:pt>
                <c:pt idx="196">
                  <c:v>4.5669940942903102E-2</c:v>
                </c:pt>
                <c:pt idx="197">
                  <c:v>4.4856085337497097E-2</c:v>
                </c:pt>
                <c:pt idx="198">
                  <c:v>4.4056716890400999E-2</c:v>
                </c:pt>
                <c:pt idx="199">
                  <c:v>4.3271578295594103E-2</c:v>
                </c:pt>
                <c:pt idx="200">
                  <c:v>4.2500416794804798E-2</c:v>
                </c:pt>
                <c:pt idx="201">
                  <c:v>4.1742984098059703E-2</c:v>
                </c:pt>
                <c:pt idx="202">
                  <c:v>4.0999036305591798E-2</c:v>
                </c:pt>
                <c:pt idx="203">
                  <c:v>4.0268333831064797E-2</c:v>
                </c:pt>
                <c:pt idx="204">
                  <c:v>3.9550641326106098E-2</c:v>
                </c:pt>
                <c:pt idx="205">
                  <c:v>3.8845727606123502E-2</c:v>
                </c:pt>
                <c:pt idx="206">
                  <c:v>3.8153365577372401E-2</c:v>
                </c:pt>
                <c:pt idx="207">
                  <c:v>3.7473332165290002E-2</c:v>
                </c:pt>
                <c:pt idx="208">
                  <c:v>3.6805408244032799E-2</c:v>
                </c:pt>
                <c:pt idx="209">
                  <c:v>3.6149378567229599E-2</c:v>
                </c:pt>
                <c:pt idx="210">
                  <c:v>3.5505031699916402E-2</c:v>
                </c:pt>
                <c:pt idx="211">
                  <c:v>3.4872159951638601E-2</c:v>
                </c:pt>
                <c:pt idx="212">
                  <c:v>3.4250559310707397E-2</c:v>
                </c:pt>
                <c:pt idx="213">
                  <c:v>3.3640029379568198E-2</c:v>
                </c:pt>
                <c:pt idx="214">
                  <c:v>3.3040373311306902E-2</c:v>
                </c:pt>
                <c:pt idx="215">
                  <c:v>3.2451397747222999E-2</c:v>
                </c:pt>
                <c:pt idx="216">
                  <c:v>3.1872912755498098E-2</c:v>
                </c:pt>
                <c:pt idx="217">
                  <c:v>3.1304731770912197E-2</c:v>
                </c:pt>
                <c:pt idx="218">
                  <c:v>3.07466715356032E-2</c:v>
                </c:pt>
                <c:pt idx="219">
                  <c:v>3.0198552040851801E-2</c:v>
                </c:pt>
                <c:pt idx="220">
                  <c:v>2.96601964698716E-2</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Microsoft_Excel_Worksheet4!$D$2:$D$10002</c:f>
              <c:numCache>
                <c:formatCode>General</c:formatCode>
                <c:ptCount val="10001"/>
                <c:pt idx="0">
                  <c:v>1.5045068232351899</c:v>
                </c:pt>
                <c:pt idx="1">
                  <c:v>1.46693235222276</c:v>
                </c:pt>
                <c:pt idx="2">
                  <c:v>1.4302978166115099</c:v>
                </c:pt>
                <c:pt idx="3">
                  <c:v>1.3945800218892099</c:v>
                </c:pt>
                <c:pt idx="4">
                  <c:v>1.35975644934705</c:v>
                </c:pt>
                <c:pt idx="5">
                  <c:v>1.32581819308216</c:v>
                </c:pt>
                <c:pt idx="6">
                  <c:v>1.29280599560243</c:v>
                </c:pt>
                <c:pt idx="7">
                  <c:v>1.26076696479301</c:v>
                </c:pt>
                <c:pt idx="8">
                  <c:v>1.22974142732587</c:v>
                </c:pt>
                <c:pt idx="9">
                  <c:v>1.19976340077634</c:v>
                </c:pt>
                <c:pt idx="10">
                  <c:v>1.1708610615847099</c:v>
                </c:pt>
                <c:pt idx="11">
                  <c:v>1.1430571998172501</c:v>
                </c:pt>
                <c:pt idx="12">
                  <c:v>1.1163696512852099</c:v>
                </c:pt>
                <c:pt idx="13">
                  <c:v>1.0908116966604999</c:v>
                </c:pt>
                <c:pt idx="14">
                  <c:v>1.06639241557056</c:v>
                </c:pt>
                <c:pt idx="15">
                  <c:v>1.04311698095838</c:v>
                </c:pt>
                <c:pt idx="16">
                  <c:v>1.0209868748080699</c:v>
                </c:pt>
                <c:pt idx="17">
                  <c:v>1</c:v>
                </c:pt>
                <c:pt idx="18">
                  <c:v>0.99882122953747898</c:v>
                </c:pt>
                <c:pt idx="19">
                  <c:v>0.99696326042329997</c:v>
                </c:pt>
                <c:pt idx="20">
                  <c:v>0.99446078742036303</c:v>
                </c:pt>
                <c:pt idx="21">
                  <c:v>0.99135037701142703</c:v>
                </c:pt>
                <c:pt idx="22">
                  <c:v>0.98767031323197596</c:v>
                </c:pt>
                <c:pt idx="23">
                  <c:v>0.98346044215155803</c:v>
                </c:pt>
                <c:pt idx="24">
                  <c:v>0.97876201338792801</c:v>
                </c:pt>
                <c:pt idx="25">
                  <c:v>0.97361751620529702</c:v>
                </c:pt>
                <c:pt idx="26">
                  <c:v>0.96807050684354101</c:v>
                </c:pt>
                <c:pt idx="27">
                  <c:v>0.96216542280036799</c:v>
                </c:pt>
                <c:pt idx="28">
                  <c:v>0.95594737892803106</c:v>
                </c:pt>
                <c:pt idx="29">
                  <c:v>0.94946193953762503</c:v>
                </c:pt>
                <c:pt idx="30">
                  <c:v>0.94275486040086798</c:v>
                </c:pt>
                <c:pt idx="31">
                  <c:v>0.93587179481763705</c:v>
                </c:pt>
                <c:pt idx="32">
                  <c:v>0.92885795901690504</c:v>
                </c:pt>
                <c:pt idx="33">
                  <c:v>0.921757754303414</c:v>
                </c:pt>
                <c:pt idx="34">
                  <c:v>0.91461434669997599</c:v>
                </c:pt>
                <c:pt idx="35">
                  <c:v>0.90746920935637199</c:v>
                </c:pt>
                <c:pt idx="36">
                  <c:v>0.90036163845172801</c:v>
                </c:pt>
                <c:pt idx="37">
                  <c:v>0.89332825916258296</c:v>
                </c:pt>
                <c:pt idx="38">
                  <c:v>0.88640254366759896</c:v>
                </c:pt>
                <c:pt idx="39">
                  <c:v>0.879614367084812</c:v>
                </c:pt>
                <c:pt idx="40">
                  <c:v>0.87298962867318197</c:v>
                </c:pt>
                <c:pt idx="41">
                  <c:v>0.86654996384240801</c:v>
                </c:pt>
                <c:pt idx="42">
                  <c:v>0.86031256730939598</c:v>
                </c:pt>
                <c:pt idx="43">
                  <c:v>0.85429013960907896</c:v>
                </c:pt>
                <c:pt idx="44">
                  <c:v>0.84849095924970497</c:v>
                </c:pt>
                <c:pt idx="45">
                  <c:v>0.842919072639009</c:v>
                </c:pt>
                <c:pt idx="46">
                  <c:v>0.83757458506914695</c:v>
                </c:pt>
                <c:pt idx="47">
                  <c:v>0.83245402976148197</c:v>
                </c:pt>
                <c:pt idx="48">
                  <c:v>0.82755078886747002</c:v>
                </c:pt>
                <c:pt idx="49">
                  <c:v>0.822855540371636</c:v>
                </c:pt>
                <c:pt idx="50">
                  <c:v>0.81835670748315903</c:v>
                </c:pt>
                <c:pt idx="51">
                  <c:v>0.81404089146241099</c:v>
                </c:pt>
                <c:pt idx="52">
                  <c:v>0.80989327397562205</c:v>
                </c:pt>
                <c:pt idx="53">
                  <c:v>0.805897980202678</c:v>
                </c:pt>
                <c:pt idx="54">
                  <c:v>0.80203849216022405</c:v>
                </c:pt>
                <c:pt idx="55">
                  <c:v>0.79830022706485604</c:v>
                </c:pt>
                <c:pt idx="56">
                  <c:v>0.79467170335027804</c:v>
                </c:pt>
                <c:pt idx="57">
                  <c:v>0.79114281802484099</c:v>
                </c:pt>
                <c:pt idx="58">
                  <c:v>0.78770461232005196</c:v>
                </c:pt>
                <c:pt idx="59">
                  <c:v>0.78434913593518096</c:v>
                </c:pt>
                <c:pt idx="60">
                  <c:v>0.78106932582127397</c:v>
                </c:pt>
                <c:pt idx="61">
                  <c:v>0.77785889877977199</c:v>
                </c:pt>
                <c:pt idx="62">
                  <c:v>0.77471225683219103</c:v>
                </c:pt>
                <c:pt idx="63">
                  <c:v>0.77162440417317502</c:v>
                </c:pt>
                <c:pt idx="64">
                  <c:v>0.76859087448766905</c:v>
                </c:pt>
                <c:pt idx="65">
                  <c:v>0.76560766745039099</c:v>
                </c:pt>
                <c:pt idx="66">
                  <c:v>0.76267119330257904</c:v>
                </c:pt>
                <c:pt idx="67">
                  <c:v>0.75977822449739796</c:v>
                </c:pt>
                <c:pt idx="68">
                  <c:v>0.75692585350869201</c:v>
                </c:pt>
                <c:pt idx="69">
                  <c:v>0.75411145600026497</c:v>
                </c:pt>
                <c:pt idx="70">
                  <c:v>0.75133265864992405</c:v>
                </c:pt>
                <c:pt idx="71">
                  <c:v>0.74858731101169396</c:v>
                </c:pt>
                <c:pt idx="72">
                  <c:v>0.74587346088006801</c:v>
                </c:pt>
                <c:pt idx="73">
                  <c:v>0.74318933269154197</c:v>
                </c:pt>
                <c:pt idx="74">
                  <c:v>0.74053330856149802</c:v>
                </c:pt>
                <c:pt idx="75">
                  <c:v>0.73790391160930002</c:v>
                </c:pt>
                <c:pt idx="76">
                  <c:v>0.73529979127202405</c:v>
                </c:pt>
                <c:pt idx="77">
                  <c:v>0.732719710348404</c:v>
                </c:pt>
                <c:pt idx="78">
                  <c:v>0.73016253354998595</c:v>
                </c:pt>
                <c:pt idx="79">
                  <c:v>0.72762721736704195</c:v>
                </c:pt>
                <c:pt idx="80">
                  <c:v>0.72511280108298004</c:v>
                </c:pt>
                <c:pt idx="81">
                  <c:v>0.72261839879354905</c:v>
                </c:pt>
                <c:pt idx="82">
                  <c:v>0.72014319230646595</c:v>
                </c:pt>
                <c:pt idx="83">
                  <c:v>0.71768642481368194</c:v>
                </c:pt>
                <c:pt idx="84">
                  <c:v>0.71524739524284198</c:v>
                </c:pt>
                <c:pt idx="85">
                  <c:v>0.71282545320671498</c:v>
                </c:pt>
                <c:pt idx="86">
                  <c:v>0.71041999447993398</c:v>
                </c:pt>
                <c:pt idx="87">
                  <c:v>0.70803045694154898</c:v>
                </c:pt>
                <c:pt idx="88">
                  <c:v>0.70565631692964703</c:v>
                </c:pt>
                <c:pt idx="89">
                  <c:v>0.70329708596115603</c:v>
                </c:pt>
                <c:pt idx="90">
                  <c:v>0.70095230777574602</c:v>
                </c:pt>
                <c:pt idx="91">
                  <c:v>0.69862155566784201</c:v>
                </c:pt>
                <c:pt idx="92">
                  <c:v>0.69630443007515697</c:v>
                </c:pt>
                <c:pt idx="93">
                  <c:v>0.69400055639594505</c:v>
                </c:pt>
                <c:pt idx="94">
                  <c:v>0.69170958301053598</c:v>
                </c:pt>
                <c:pt idx="95">
                  <c:v>0.68943117948553401</c:v>
                </c:pt>
                <c:pt idx="96">
                  <c:v>0.68716503494167003</c:v>
                </c:pt>
                <c:pt idx="97">
                  <c:v>0.68491085656841599</c:v>
                </c:pt>
                <c:pt idx="98">
                  <c:v>0.682668368270411</c:v>
                </c:pt>
                <c:pt idx="99">
                  <c:v>0.68043730943250902</c:v>
                </c:pt>
                <c:pt idx="100">
                  <c:v>0.67821743379159305</c:v>
                </c:pt>
                <c:pt idx="101">
                  <c:v>0.67600850840472604</c:v>
                </c:pt>
                <c:pt idx="102">
                  <c:v>0.67381031270432201</c:v>
                </c:pt>
                <c:pt idx="103">
                  <c:v>0.67162263763192498</c:v>
                </c:pt>
                <c:pt idx="104">
                  <c:v>0.66944528484326404</c:v>
                </c:pt>
                <c:pt idx="105">
                  <c:v>0.66727806597781902</c:v>
                </c:pt>
                <c:pt idx="106">
                  <c:v>0.66512080198701395</c:v>
                </c:pt>
                <c:pt idx="107">
                  <c:v>0.66297332251563301</c:v>
                </c:pt>
                <c:pt idx="108">
                  <c:v>0.66083546533168303</c:v>
                </c:pt>
                <c:pt idx="109">
                  <c:v>0.65870707580036303</c:v>
                </c:pt>
                <c:pt idx="110">
                  <c:v>0.65658800639825599</c:v>
                </c:pt>
                <c:pt idx="111">
                  <c:v>0.65447811626423402</c:v>
                </c:pt>
                <c:pt idx="112">
                  <c:v>0.65237727078390995</c:v>
                </c:pt>
                <c:pt idx="113">
                  <c:v>0.65028534120477</c:v>
                </c:pt>
                <c:pt idx="114">
                  <c:v>0.64820220427941599</c:v>
                </c:pt>
                <c:pt idx="115">
                  <c:v>0.64612774193453204</c:v>
                </c:pt>
                <c:pt idx="116">
                  <c:v>0.64406184096351504</c:v>
                </c:pt>
                <c:pt idx="117">
                  <c:v>0.64200439274076804</c:v>
                </c:pt>
                <c:pt idx="118">
                  <c:v>0.63995529295596798</c:v>
                </c:pt>
                <c:pt idx="119">
                  <c:v>0.63791444136665698</c:v>
                </c:pt>
                <c:pt idx="120">
                  <c:v>0.63588174156777</c:v>
                </c:pt>
                <c:pt idx="121">
                  <c:v>0.633857100776686</c:v>
                </c:pt>
                <c:pt idx="122">
                  <c:v>0.63184042963272602</c:v>
                </c:pt>
                <c:pt idx="123">
                  <c:v>0.62983164200983199</c:v>
                </c:pt>
                <c:pt idx="124">
                  <c:v>0.62783065484160006</c:v>
                </c:pt>
                <c:pt idx="125">
                  <c:v>0.62583738795756705</c:v>
                </c:pt>
                <c:pt idx="126">
                  <c:v>0.62385176393008002</c:v>
                </c:pt>
                <c:pt idx="127">
                  <c:v>0.62187370793080399</c:v>
                </c:pt>
                <c:pt idx="128">
                  <c:v>0.61990314759633902</c:v>
                </c:pt>
                <c:pt idx="129">
                  <c:v>0.61794001290212197</c:v>
                </c:pt>
                <c:pt idx="130">
                  <c:v>0.61598423604413899</c:v>
                </c:pt>
                <c:pt idx="131">
                  <c:v>0.61403575132784205</c:v>
                </c:pt>
                <c:pt idx="132">
                  <c:v>0.61209449506379099</c:v>
                </c:pt>
                <c:pt idx="133">
                  <c:v>0.610160405469508</c:v>
                </c:pt>
                <c:pt idx="134">
                  <c:v>0.60823342257719204</c:v>
                </c:pt>
                <c:pt idx="135">
                  <c:v>0.60631348814680197</c:v>
                </c:pt>
                <c:pt idx="136">
                  <c:v>0.60440054558424905</c:v>
                </c:pt>
                <c:pt idx="137">
                  <c:v>0.60249453986423196</c:v>
                </c:pt>
                <c:pt idx="138">
                  <c:v>0.60059541745754597</c:v>
                </c:pt>
                <c:pt idx="139">
                  <c:v>0.59870312626246203</c:v>
                </c:pt>
                <c:pt idx="140">
                  <c:v>0.59681761553995105</c:v>
                </c:pt>
                <c:pt idx="141">
                  <c:v>0.59493883585251695</c:v>
                </c:pt>
                <c:pt idx="142">
                  <c:v>0.59306673900638895</c:v>
                </c:pt>
                <c:pt idx="143">
                  <c:v>0.59120127799688105</c:v>
                </c:pt>
                <c:pt idx="144">
                  <c:v>0.58934240695665696</c:v>
                </c:pt>
                <c:pt idx="145">
                  <c:v>0.58749008110684597</c:v>
                </c:pt>
                <c:pt idx="146">
                  <c:v>0.58564425671067</c:v>
                </c:pt>
                <c:pt idx="147">
                  <c:v>0.58380489102956101</c:v>
                </c:pt>
                <c:pt idx="148">
                  <c:v>0.58197194228156801</c:v>
                </c:pt>
                <c:pt idx="149">
                  <c:v>0.580145369601889</c:v>
                </c:pt>
                <c:pt idx="150">
                  <c:v>0.57832513300545896</c:v>
                </c:pt>
                <c:pt idx="151">
                  <c:v>0.57651119335141798</c:v>
                </c:pt>
                <c:pt idx="152">
                  <c:v>0.574703512309373</c:v>
                </c:pt>
                <c:pt idx="153">
                  <c:v>0.57290205232737001</c:v>
                </c:pt>
                <c:pt idx="154">
                  <c:v>0.57110677660142395</c:v>
                </c:pt>
                <c:pt idx="155">
                  <c:v>0.56931764904654802</c:v>
                </c:pt>
                <c:pt idx="156">
                  <c:v>0.56753463426925799</c:v>
                </c:pt>
                <c:pt idx="157">
                  <c:v>0.56575769754129901</c:v>
                </c:pt>
                <c:pt idx="158">
                  <c:v>0.56398680477473395</c:v>
                </c:pt>
                <c:pt idx="159">
                  <c:v>0.56222192249814995</c:v>
                </c:pt>
                <c:pt idx="160">
                  <c:v>0.56046301783407304</c:v>
                </c:pt>
                <c:pt idx="161">
                  <c:v>0.55871005847727495</c:v>
                </c:pt>
                <c:pt idx="162">
                  <c:v>0.55696301267433002</c:v>
                </c:pt>
                <c:pt idx="163">
                  <c:v>0.55522184920386897</c:v>
                </c:pt>
                <c:pt idx="164">
                  <c:v>0.55348653735794295</c:v>
                </c:pt>
                <c:pt idx="165">
                  <c:v>0.55175704692404803</c:v>
                </c:pt>
                <c:pt idx="166">
                  <c:v>0.55003334816814298</c:v>
                </c:pt>
                <c:pt idx="167">
                  <c:v>0.54831541181826804</c:v>
                </c:pt>
                <c:pt idx="168">
                  <c:v>0.54660320904898696</c:v>
                </c:pt>
                <c:pt idx="169">
                  <c:v>0.54489671146648599</c:v>
                </c:pt>
                <c:pt idx="170">
                  <c:v>0.54319589109432798</c:v>
                </c:pt>
                <c:pt idx="171">
                  <c:v>0.54150072035980001</c:v>
                </c:pt>
                <c:pt idx="172">
                  <c:v>0.53981117208086304</c:v>
                </c:pt>
                <c:pt idx="173">
                  <c:v>0.53812721945371</c:v>
                </c:pt>
                <c:pt idx="174">
                  <c:v>0.53644883604076099</c:v>
                </c:pt>
                <c:pt idx="175">
                  <c:v>0.53477599575922996</c:v>
                </c:pt>
                <c:pt idx="176">
                  <c:v>0.53310867287011898</c:v>
                </c:pt>
                <c:pt idx="177">
                  <c:v>0.53144684196774805</c:v>
                </c:pt>
                <c:pt idx="178">
                  <c:v>0.52979047796959</c:v>
                </c:pt>
                <c:pt idx="179">
                  <c:v>0.52813955610670604</c:v>
                </c:pt>
                <c:pt idx="180">
                  <c:v>0.52649405191432797</c:v>
                </c:pt>
                <c:pt idx="181">
                  <c:v>0.52485394122307405</c:v>
                </c:pt>
                <c:pt idx="182">
                  <c:v>0.523219200150282</c:v>
                </c:pt>
                <c:pt idx="183">
                  <c:v>0.521589805091906</c:v>
                </c:pt>
                <c:pt idx="184">
                  <c:v>0.51996573271451296</c:v>
                </c:pt>
                <c:pt idx="185">
                  <c:v>0.51834695994781399</c:v>
                </c:pt>
                <c:pt idx="186">
                  <c:v>0.51673346397726205</c:v>
                </c:pt>
                <c:pt idx="187">
                  <c:v>0.51512522223717605</c:v>
                </c:pt>
                <c:pt idx="188">
                  <c:v>0.51352221240385898</c:v>
                </c:pt>
                <c:pt idx="189">
                  <c:v>0.51192441238923603</c:v>
                </c:pt>
                <c:pt idx="190">
                  <c:v>0.51033180033456205</c:v>
                </c:pt>
                <c:pt idx="191">
                  <c:v>0.50874435460442002</c:v>
                </c:pt>
                <c:pt idx="192">
                  <c:v>0.50716205378096302</c:v>
                </c:pt>
                <c:pt idx="193">
                  <c:v>0.50558487665832597</c:v>
                </c:pt>
                <c:pt idx="194">
                  <c:v>0.50401280223728195</c:v>
                </c:pt>
                <c:pt idx="195">
                  <c:v>0.50244580972005104</c:v>
                </c:pt>
                <c:pt idx="196">
                  <c:v>0.50088387850537797</c:v>
                </c:pt>
                <c:pt idx="197">
                  <c:v>0.49932698818365201</c:v>
                </c:pt>
                <c:pt idx="198">
                  <c:v>0.49777511853234302</c:v>
                </c:pt>
                <c:pt idx="199">
                  <c:v>0.49622824951154298</c:v>
                </c:pt>
                <c:pt idx="200">
                  <c:v>0.49468636125957299</c:v>
                </c:pt>
                <c:pt idx="201">
                  <c:v>0.49314943408893003</c:v>
                </c:pt>
                <c:pt idx="202">
                  <c:v>0.491617448482219</c:v>
                </c:pt>
                <c:pt idx="203">
                  <c:v>0.49009038508830799</c:v>
                </c:pt>
                <c:pt idx="204">
                  <c:v>0.48856822471856298</c:v>
                </c:pt>
                <c:pt idx="205">
                  <c:v>0.48705094834320001</c:v>
                </c:pt>
                <c:pt idx="206">
                  <c:v>0.48553853708792999</c:v>
                </c:pt>
                <c:pt idx="207">
                  <c:v>0.48403097223042002</c:v>
                </c:pt>
                <c:pt idx="208">
                  <c:v>0.482528235197132</c:v>
                </c:pt>
                <c:pt idx="209">
                  <c:v>0.48103030756013399</c:v>
                </c:pt>
                <c:pt idx="210">
                  <c:v>0.47953717103407101</c:v>
                </c:pt>
                <c:pt idx="211">
                  <c:v>0.47804880747321099</c:v>
                </c:pt>
                <c:pt idx="212">
                  <c:v>0.476565198868526</c:v>
                </c:pt>
                <c:pt idx="213">
                  <c:v>0.47508632734508</c:v>
                </c:pt>
                <c:pt idx="214">
                  <c:v>0.47361217515916998</c:v>
                </c:pt>
                <c:pt idx="215">
                  <c:v>0.47214272469589402</c:v>
                </c:pt>
                <c:pt idx="216">
                  <c:v>0.47067795846654298</c:v>
                </c:pt>
                <c:pt idx="217">
                  <c:v>0.469217859106215</c:v>
                </c:pt>
                <c:pt idx="218">
                  <c:v>0.46776240937146002</c:v>
                </c:pt>
                <c:pt idx="219">
                  <c:v>0.46631159213798901</c:v>
                </c:pt>
                <c:pt idx="220">
                  <c:v>0.46486539039846902</c:v>
                </c:pt>
              </c:numCache>
            </c:numRef>
          </c:yVal>
          <c:smooth val="1"/>
        </c:ser>
        <c:dLbls>
          <c:showLegendKey val="0"/>
          <c:showVal val="0"/>
          <c:showCatName val="0"/>
          <c:showSerName val="0"/>
          <c:showPercent val="0"/>
          <c:showBubbleSize val="0"/>
        </c:dLbls>
        <c:axId val="615027904"/>
        <c:axId val="615028296"/>
      </c:scatterChart>
      <c:valAx>
        <c:axId val="615027904"/>
        <c:scaling>
          <c:orientation val="minMax"/>
          <c:max val="90"/>
          <c:min val="0"/>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615028296"/>
        <c:crosses val="autoZero"/>
        <c:crossBetween val="midCat"/>
        <c:majorUnit val="5"/>
      </c:valAx>
      <c:valAx>
        <c:axId val="6150282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2790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Microsoft_Excel_Worksheet1!$B$2:$B$10002</c:f>
              <c:numCache>
                <c:formatCode>General</c:formatCode>
                <c:ptCount val="10001"/>
                <c:pt idx="0">
                  <c:v>22.994862820706601</c:v>
                </c:pt>
                <c:pt idx="1">
                  <c:v>22.065858548111901</c:v>
                </c:pt>
                <c:pt idx="2">
                  <c:v>21.174386525447598</c:v>
                </c:pt>
                <c:pt idx="3">
                  <c:v>20.3189304305325</c:v>
                </c:pt>
                <c:pt idx="4">
                  <c:v>19.498035201380699</c:v>
                </c:pt>
                <c:pt idx="5">
                  <c:v>18.710304561258202</c:v>
                </c:pt>
                <c:pt idx="6">
                  <c:v>17.954398643728499</c:v>
                </c:pt>
                <c:pt idx="7">
                  <c:v>17.229031713647501</c:v>
                </c:pt>
                <c:pt idx="8">
                  <c:v>16.5329699802314</c:v>
                </c:pt>
                <c:pt idx="9">
                  <c:v>15.8650294984781</c:v>
                </c:pt>
                <c:pt idx="10">
                  <c:v>15.2240741553719</c:v>
                </c:pt>
                <c:pt idx="11">
                  <c:v>14.609013737446601</c:v>
                </c:pt>
                <c:pt idx="12">
                  <c:v>14.0187915762912</c:v>
                </c:pt>
                <c:pt idx="13">
                  <c:v>13.452354662610301</c:v>
                </c:pt>
                <c:pt idx="14">
                  <c:v>12.9086889167534</c:v>
                </c:pt>
                <c:pt idx="15">
                  <c:v>12.3868279695361</c:v>
                </c:pt>
                <c:pt idx="16">
                  <c:v>11.885850687640801</c:v>
                </c:pt>
                <c:pt idx="17">
                  <c:v>11.4048788376201</c:v>
                </c:pt>
                <c:pt idx="18">
                  <c:v>10.943074880204801</c:v>
                </c:pt>
                <c:pt idx="19">
                  <c:v>10.4996398871462</c:v>
                </c:pt>
                <c:pt idx="20">
                  <c:v>10.073811573317601</c:v>
                </c:pt>
                <c:pt idx="21">
                  <c:v>9.6648624372598402</c:v>
                </c:pt>
                <c:pt idx="22">
                  <c:v>9.2720980037862599</c:v>
                </c:pt>
                <c:pt idx="23">
                  <c:v>8.8948551626612407</c:v>
                </c:pt>
                <c:pt idx="24">
                  <c:v>8.5325005977435708</c:v>
                </c:pt>
                <c:pt idx="25">
                  <c:v>8.1844293013333704</c:v>
                </c:pt>
                <c:pt idx="26">
                  <c:v>7.85006316878835</c:v>
                </c:pt>
                <c:pt idx="27">
                  <c:v>7.5288496687799897</c:v>
                </c:pt>
                <c:pt idx="28">
                  <c:v>7.2202605848452404</c:v>
                </c:pt>
                <c:pt idx="29">
                  <c:v>6.9237908241552004</c:v>
                </c:pt>
                <c:pt idx="30">
                  <c:v>6.63895728967187</c:v>
                </c:pt>
                <c:pt idx="31">
                  <c:v>6.36529781209597</c:v>
                </c:pt>
                <c:pt idx="32">
                  <c:v>6.1023701382274496</c:v>
                </c:pt>
                <c:pt idx="33">
                  <c:v>5.8497509725633696</c:v>
                </c:pt>
                <c:pt idx="34">
                  <c:v>5.6070350691488002</c:v>
                </c:pt>
                <c:pt idx="35">
                  <c:v>5.3738343708748104</c:v>
                </c:pt>
                <c:pt idx="36">
                  <c:v>5.1497771935846703</c:v>
                </c:pt>
                <c:pt idx="37">
                  <c:v>4.9345074525058203</c:v>
                </c:pt>
                <c:pt idx="38">
                  <c:v>4.7276839286719801</c:v>
                </c:pt>
                <c:pt idx="39">
                  <c:v>4.5289795731367697</c:v>
                </c:pt>
                <c:pt idx="40">
                  <c:v>4.3380808469092802</c:v>
                </c:pt>
                <c:pt idx="41">
                  <c:v>4.1546870946625702</c:v>
                </c:pt>
                <c:pt idx="42">
                  <c:v>3.9785099503791299</c:v>
                </c:pt>
                <c:pt idx="43">
                  <c:v>3.8092727732036802</c:v>
                </c:pt>
                <c:pt idx="44">
                  <c:v>3.6467101118730398</c:v>
                </c:pt>
                <c:pt idx="45">
                  <c:v>3.4905671961864102</c:v>
                </c:pt>
                <c:pt idx="46">
                  <c:v>3.3405994540669499</c:v>
                </c:pt>
                <c:pt idx="47">
                  <c:v>3.1965720528478898</c:v>
                </c:pt>
                <c:pt idx="48">
                  <c:v>3.0582594634937701</c:v>
                </c:pt>
                <c:pt idx="49">
                  <c:v>2.9254450465400299</c:v>
                </c:pt>
                <c:pt idx="50">
                  <c:v>2.7979206586022398</c:v>
                </c:pt>
                <c:pt idx="51">
                  <c:v>2.6754862783704598</c:v>
                </c:pt>
                <c:pt idx="52">
                  <c:v>2.5579496510646602</c:v>
                </c:pt>
                <c:pt idx="53">
                  <c:v>2.44512595038334</c:v>
                </c:pt>
                <c:pt idx="54">
                  <c:v>2.33683745703128</c:v>
                </c:pt>
                <c:pt idx="55">
                  <c:v>2.2329132529620801</c:v>
                </c:pt>
                <c:pt idx="56">
                  <c:v>2.1331889305185898</c:v>
                </c:pt>
                <c:pt idx="57">
                  <c:v>2.0375063156984998</c:v>
                </c:pt>
                <c:pt idx="58">
                  <c:v>1.9457132048143699</c:v>
                </c:pt>
                <c:pt idx="59">
                  <c:v>1.8576631138566</c:v>
                </c:pt>
                <c:pt idx="60">
                  <c:v>1.7732150399048501</c:v>
                </c:pt>
                <c:pt idx="61">
                  <c:v>1.69223323396877</c:v>
                </c:pt>
                <c:pt idx="62">
                  <c:v>1.6145869846711001</c:v>
                </c:pt>
                <c:pt idx="63">
                  <c:v>1.54015041221816</c:v>
                </c:pt>
                <c:pt idx="64">
                  <c:v>1.46880227213116</c:v>
                </c:pt>
                <c:pt idx="65">
                  <c:v>1.40042576824014</c:v>
                </c:pt>
                <c:pt idx="66">
                  <c:v>1.3349083744678001</c:v>
                </c:pt>
                <c:pt idx="67">
                  <c:v>1.27214166495567</c:v>
                </c:pt>
                <c:pt idx="68">
                  <c:v>1.2120211521078399</c:v>
                </c:pt>
                <c:pt idx="69">
                  <c:v>1.1544461321498101</c:v>
                </c:pt>
                <c:pt idx="70">
                  <c:v>1.09931953782053</c:v>
                </c:pt>
                <c:pt idx="71">
                  <c:v>1.04654779783547</c:v>
                </c:pt>
                <c:pt idx="72">
                  <c:v>0.99604070359751795</c:v>
                </c:pt>
                <c:pt idx="73">
                  <c:v>0.94771319754841798</c:v>
                </c:pt>
                <c:pt idx="74">
                  <c:v>0.90148870668302905</c:v>
                </c:pt>
                <c:pt idx="75">
                  <c:v>0.85729326603377098</c:v>
                </c:pt>
                <c:pt idx="76">
                  <c:v>0.81505428346813302</c:v>
                </c:pt>
                <c:pt idx="77">
                  <c:v>0.77470060627043902</c:v>
                </c:pt>
                <c:pt idx="78">
                  <c:v>0.73616257902892901</c:v>
                </c:pt>
                <c:pt idx="79">
                  <c:v>0.69937209328065497</c:v>
                </c:pt>
                <c:pt idx="80">
                  <c:v>0.66426262936423797</c:v>
                </c:pt>
                <c:pt idx="81">
                  <c:v>0.63076929092621403</c:v>
                </c:pt>
                <c:pt idx="82">
                  <c:v>0.598828832520645</c:v>
                </c:pt>
                <c:pt idx="83">
                  <c:v>0.56837968073413403</c:v>
                </c:pt>
                <c:pt idx="84">
                  <c:v>0.53936194925944103</c:v>
                </c:pt>
                <c:pt idx="85">
                  <c:v>0.51171744833083299</c:v>
                </c:pt>
                <c:pt idx="86">
                  <c:v>0.485389688923129</c:v>
                </c:pt>
                <c:pt idx="87">
                  <c:v>0.46032388210442898</c:v>
                </c:pt>
                <c:pt idx="88">
                  <c:v>0.43646693391969699</c:v>
                </c:pt>
                <c:pt idx="89">
                  <c:v>0.413767436169035</c:v>
                </c:pt>
                <c:pt idx="90">
                  <c:v>0.39217565343058303</c:v>
                </c:pt>
                <c:pt idx="91">
                  <c:v>0.37164350666374701</c:v>
                </c:pt>
                <c:pt idx="92">
                  <c:v>0.35212455371392898</c:v>
                </c:pt>
                <c:pt idx="93">
                  <c:v>0.33357396702522801</c:v>
                </c:pt>
                <c:pt idx="94">
                  <c:v>0.31594850885282399</c:v>
                </c:pt>
                <c:pt idx="95">
                  <c:v>0.299206504251948</c:v>
                </c:pt>
                <c:pt idx="96">
                  <c:v>0.28330781210564498</c:v>
                </c:pt>
                <c:pt idx="97">
                  <c:v>0.26821379443896398</c:v>
                </c:pt>
                <c:pt idx="98">
                  <c:v>0.25388728425281798</c:v>
                </c:pt>
                <c:pt idx="99">
                  <c:v>0.240292552096666</c:v>
                </c:pt>
                <c:pt idx="100">
                  <c:v>0.22739527158529901</c:v>
                </c:pt>
                <c:pt idx="101">
                  <c:v>0.21516248405157101</c:v>
                </c:pt>
                <c:pt idx="102">
                  <c:v>0.20356256251376301</c:v>
                </c:pt>
                <c:pt idx="103">
                  <c:v>0.19256517512359</c:v>
                </c:pt>
                <c:pt idx="104">
                  <c:v>0.18214124824855099</c:v>
                </c:pt>
                <c:pt idx="105">
                  <c:v>0.17226292933050399</c:v>
                </c:pt>
                <c:pt idx="106">
                  <c:v>0.16290354965096801</c:v>
                </c:pt>
                <c:pt idx="107">
                  <c:v>0.154037587122759</c:v>
                </c:pt>
                <c:pt idx="108">
                  <c:v>0.145640629217128</c:v>
                </c:pt>
                <c:pt idx="109">
                  <c:v>0.13768933612568399</c:v>
                </c:pt>
                <c:pt idx="110">
                  <c:v>0.13016140424688399</c:v>
                </c:pt>
                <c:pt idx="111">
                  <c:v>0.123035530077966</c:v>
                </c:pt>
                <c:pt idx="112">
                  <c:v>0.116291374584686</c:v>
                </c:pt>
                <c:pt idx="113">
                  <c:v>0.109909528113252</c:v>
                </c:pt>
                <c:pt idx="114">
                  <c:v>0.103871475901301</c:v>
                </c:pt>
                <c:pt idx="115">
                  <c:v>9.8159564237697103E-2</c:v>
                </c:pt>
                <c:pt idx="116">
                  <c:v>9.2756967314313904E-2</c:v>
                </c:pt>
                <c:pt idx="117">
                  <c:v>8.7647654806766701E-2</c:v>
                </c:pt>
                <c:pt idx="118">
                  <c:v>8.2816360215307097E-2</c:v>
                </c:pt>
                <c:pt idx="119">
                  <c:v>7.8248549991726396E-2</c:v>
                </c:pt>
                <c:pt idx="120">
                  <c:v>7.3930393473158093E-2</c:v>
                </c:pt>
                <c:pt idx="121">
                  <c:v>6.9848733639081506E-2</c:v>
                </c:pt>
                <c:pt idx="122">
                  <c:v>6.5991058703607205E-2</c:v>
                </c:pt>
                <c:pt idx="123">
                  <c:v>6.2345474551248899E-2</c:v>
                </c:pt>
                <c:pt idx="124">
                  <c:v>5.8900678020836497E-2</c:v>
                </c:pt>
                <c:pt idx="125">
                  <c:v>5.5645931038996302E-2</c:v>
                </c:pt>
                <c:pt idx="126">
                  <c:v>5.2570990409927403E-2</c:v>
                </c:pt>
                <c:pt idx="127">
                  <c:v>4.9665968042548997E-2</c:v>
                </c:pt>
                <c:pt idx="128">
                  <c:v>4.6921474417147099E-2</c:v>
                </c:pt>
                <c:pt idx="129">
                  <c:v>4.4328638869836602E-2</c:v>
                </c:pt>
                <c:pt idx="130">
                  <c:v>4.1879080921086199E-2</c:v>
                </c:pt>
                <c:pt idx="131">
                  <c:v>3.9564883188603898E-2</c:v>
                </c:pt>
                <c:pt idx="132">
                  <c:v>3.7378565797027703E-2</c:v>
                </c:pt>
                <c:pt idx="133">
                  <c:v>3.5313062201714297E-2</c:v>
                </c:pt>
                <c:pt idx="134">
                  <c:v>3.3361696348480699E-2</c:v>
                </c:pt>
                <c:pt idx="135">
                  <c:v>3.1518161095476997E-2</c:v>
                </c:pt>
                <c:pt idx="136">
                  <c:v>2.9776497827445701E-2</c:v>
                </c:pt>
                <c:pt idx="137">
                  <c:v>2.8131077196477498E-2</c:v>
                </c:pt>
                <c:pt idx="138">
                  <c:v>2.6576580927014402E-2</c:v>
                </c:pt>
                <c:pt idx="139">
                  <c:v>2.5107984626290301E-2</c:v>
                </c:pt>
                <c:pt idx="140">
                  <c:v>2.37205415446512E-2</c:v>
                </c:pt>
                <c:pt idx="141">
                  <c:v>2.24097672332636E-2</c:v>
                </c:pt>
                <c:pt idx="142">
                  <c:v>2.1171425049623101E-2</c:v>
                </c:pt>
                <c:pt idx="143">
                  <c:v>2.0001512464015499E-2</c:v>
                </c:pt>
                <c:pt idx="144">
                  <c:v>1.88962481226689E-2</c:v>
                </c:pt>
                <c:pt idx="145">
                  <c:v>1.7852059625784199E-2</c:v>
                </c:pt>
                <c:pt idx="146">
                  <c:v>1.6865571980938899E-2</c:v>
                </c:pt>
                <c:pt idx="147">
                  <c:v>1.5933596694545801E-2</c:v>
                </c:pt>
                <c:pt idx="148">
                  <c:v>1.5053121466106901E-2</c:v>
                </c:pt>
                <c:pt idx="149">
                  <c:v>1.42213004519521E-2</c:v>
                </c:pt>
                <c:pt idx="150">
                  <c:v>1.34354450669958E-2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Microsoft_Excel_Worksheet1!$C$2:$C$10002</c:f>
              <c:numCache>
                <c:formatCode>General</c:formatCode>
                <c:ptCount val="10001"/>
                <c:pt idx="0">
                  <c:v>0.263654093407235</c:v>
                </c:pt>
                <c:pt idx="1">
                  <c:v>0.27157914924163701</c:v>
                </c:pt>
                <c:pt idx="2">
                  <c:v>0.27973884729384602</c:v>
                </c:pt>
                <c:pt idx="3">
                  <c:v>0.28813984208534399</c:v>
                </c:pt>
                <c:pt idx="4">
                  <c:v>0.296788949311173</c:v>
                </c:pt>
                <c:pt idx="5">
                  <c:v>0.30569314668963499</c:v>
                </c:pt>
                <c:pt idx="6">
                  <c:v>0.314859574378692</c:v>
                </c:pt>
                <c:pt idx="7">
                  <c:v>0.324295534886201</c:v>
                </c:pt>
                <c:pt idx="8">
                  <c:v>0.33400849239007202</c:v>
                </c:pt>
                <c:pt idx="9">
                  <c:v>0.34400607137160599</c:v>
                </c:pt>
                <c:pt idx="10">
                  <c:v>0.35429605445023798</c:v>
                </c:pt>
                <c:pt idx="11">
                  <c:v>0.36488637929043599</c:v>
                </c:pt>
                <c:pt idx="12">
                  <c:v>0.37578383112989999</c:v>
                </c:pt>
                <c:pt idx="13">
                  <c:v>0.38698983558679501</c:v>
                </c:pt>
                <c:pt idx="14">
                  <c:v>0.39850382793846001</c:v>
                </c:pt>
                <c:pt idx="15">
                  <c:v>0.41032442686954201</c:v>
                </c:pt>
                <c:pt idx="16">
                  <c:v>0.42244937462073501</c:v>
                </c:pt>
                <c:pt idx="17">
                  <c:v>0.43487547677858301</c:v>
                </c:pt>
                <c:pt idx="18">
                  <c:v>0.44759854208003902</c:v>
                </c:pt>
                <c:pt idx="19">
                  <c:v>0.46061332264471799</c:v>
                </c:pt>
                <c:pt idx="20">
                  <c:v>0.47391345508722699</c:v>
                </c:pt>
                <c:pt idx="21">
                  <c:v>0.48749140300103699</c:v>
                </c:pt>
                <c:pt idx="22">
                  <c:v>0.50133840134365204</c:v>
                </c:pt>
                <c:pt idx="23">
                  <c:v>0.51544440328977204</c:v>
                </c:pt>
                <c:pt idx="24">
                  <c:v>0.52979803015404403</c:v>
                </c:pt>
                <c:pt idx="25">
                  <c:v>0.54438652501736595</c:v>
                </c:pt>
                <c:pt idx="26">
                  <c:v>0.55919571071958396</c:v>
                </c:pt>
                <c:pt idx="27">
                  <c:v>0.57420995290642296</c:v>
                </c:pt>
                <c:pt idx="28">
                  <c:v>0.58941212883844996</c:v>
                </c:pt>
                <c:pt idx="29">
                  <c:v>0.60478360268434905</c:v>
                </c:pt>
                <c:pt idx="30">
                  <c:v>0.62030420802877395</c:v>
                </c:pt>
                <c:pt idx="31">
                  <c:v>0.63595223832576597</c:v>
                </c:pt>
                <c:pt idx="32">
                  <c:v>0.65170444602152799</c:v>
                </c:pt>
                <c:pt idx="33">
                  <c:v>0.66753605105425695</c:v>
                </c:pt>
                <c:pt idx="34">
                  <c:v>0.68342075941325597</c:v>
                </c:pt>
                <c:pt idx="35">
                  <c:v>0.69933079240386598</c:v>
                </c:pt>
                <c:pt idx="36">
                  <c:v>0.71523692721842702</c:v>
                </c:pt>
                <c:pt idx="37">
                  <c:v>0.73110854935589098</c:v>
                </c:pt>
                <c:pt idx="38">
                  <c:v>0.74691371736371803</c:v>
                </c:pt>
                <c:pt idx="39">
                  <c:v>0.76261924029484596</c:v>
                </c:pt>
                <c:pt idx="40">
                  <c:v>0.77819076817999899</c:v>
                </c:pt>
                <c:pt idx="41">
                  <c:v>0.79359289571139602</c:v>
                </c:pt>
                <c:pt idx="42">
                  <c:v>0.80878927921835797</c:v>
                </c:pt>
                <c:pt idx="43">
                  <c:v>0.82374276688909398</c:v>
                </c:pt>
                <c:pt idx="44">
                  <c:v>0.83841554205651803</c:v>
                </c:pt>
                <c:pt idx="45">
                  <c:v>0.85276927922072299</c:v>
                </c:pt>
                <c:pt idx="46">
                  <c:v>0.86676531232753096</c:v>
                </c:pt>
                <c:pt idx="47">
                  <c:v>0.88036481466317595</c:v>
                </c:pt>
                <c:pt idx="48">
                  <c:v>0.893528989561164</c:v>
                </c:pt>
                <c:pt idx="49">
                  <c:v>0.90621927095073995</c:v>
                </c:pt>
                <c:pt idx="50">
                  <c:v>0.91839753260936696</c:v>
                </c:pt>
                <c:pt idx="51">
                  <c:v>0.93002630481647597</c:v>
                </c:pt>
                <c:pt idx="52">
                  <c:v>0.94106899694517698</c:v>
                </c:pt>
                <c:pt idx="53">
                  <c:v>0.95149012437515601</c:v>
                </c:pt>
                <c:pt idx="54">
                  <c:v>0.96125553796663599</c:v>
                </c:pt>
                <c:pt idx="55">
                  <c:v>0.97033265420467096</c:v>
                </c:pt>
                <c:pt idx="56">
                  <c:v>0.97869068400836201</c:v>
                </c:pt>
                <c:pt idx="57">
                  <c:v>0.98630085810336099</c:v>
                </c:pt>
                <c:pt idx="58">
                  <c:v>0.99313664678131697</c:v>
                </c:pt>
                <c:pt idx="59">
                  <c:v>0.99917397181906398</c:v>
                </c:pt>
                <c:pt idx="60">
                  <c:v>1.00439140830588</c:v>
                </c:pt>
                <c:pt idx="61">
                  <c:v>1.00877037413117</c:v>
                </c:pt>
                <c:pt idx="62">
                  <c:v>1.0122953049189301</c:v>
                </c:pt>
                <c:pt idx="63">
                  <c:v>1.0149538122611701</c:v>
                </c:pt>
                <c:pt idx="64">
                  <c:v>1.01673682320032</c:v>
                </c:pt>
                <c:pt idx="65">
                  <c:v>1.01763869904156</c:v>
                </c:pt>
                <c:pt idx="66">
                  <c:v>1.0176573317391799</c:v>
                </c:pt>
                <c:pt idx="67">
                  <c:v>1.01679421629621</c:v>
                </c:pt>
                <c:pt idx="68">
                  <c:v>1.0150544978419</c:v>
                </c:pt>
                <c:pt idx="69">
                  <c:v>1.0124469923052399</c:v>
                </c:pt>
                <c:pt idx="70">
                  <c:v>1.00898417988206</c:v>
                </c:pt>
                <c:pt idx="71">
                  <c:v>1.0046821707947999</c:v>
                </c:pt>
                <c:pt idx="72">
                  <c:v>0.99253315698160005</c:v>
                </c:pt>
                <c:pt idx="73">
                  <c:v>0.90390124057068399</c:v>
                </c:pt>
                <c:pt idx="74">
                  <c:v>0.82338888869557403</c:v>
                </c:pt>
                <c:pt idx="75">
                  <c:v>0.75021280040765004</c:v>
                </c:pt>
                <c:pt idx="76">
                  <c:v>0.68367087839840801</c:v>
                </c:pt>
                <c:pt idx="77">
                  <c:v>0.62313314946067699</c:v>
                </c:pt>
                <c:pt idx="78">
                  <c:v>0.56803376876930101</c:v>
                </c:pt>
                <c:pt idx="79">
                  <c:v>0.51786397139976503</c:v>
                </c:pt>
                <c:pt idx="80">
                  <c:v>0.47216585258715599</c:v>
                </c:pt>
                <c:pt idx="81">
                  <c:v>0.430526873800187</c:v>
                </c:pt>
                <c:pt idx="82">
                  <c:v>0.39257500513027599</c:v>
                </c:pt>
                <c:pt idx="83">
                  <c:v>0.35797442608323798</c:v>
                </c:pt>
                <c:pt idx="84">
                  <c:v>0.326421716874155</c:v>
                </c:pt>
                <c:pt idx="85">
                  <c:v>0.29764248098842799</c:v>
                </c:pt>
                <c:pt idx="86">
                  <c:v>0.27138834727480698</c:v>
                </c:pt>
                <c:pt idx="87">
                  <c:v>0.24743430634202901</c:v>
                </c:pt>
                <c:pt idx="88">
                  <c:v>0.22557634167872001</c:v>
                </c:pt>
                <c:pt idx="89">
                  <c:v>0.20562932082514199</c:v>
                </c:pt>
                <c:pt idx="90">
                  <c:v>0.18742511619683599</c:v>
                </c:pt>
                <c:pt idx="91">
                  <c:v>0.170810928881341</c:v>
                </c:pt>
                <c:pt idx="92">
                  <c:v>0.15564779197438799</c:v>
                </c:pt>
                <c:pt idx="93">
                  <c:v>0.141809232855439</c:v>
                </c:pt>
                <c:pt idx="94">
                  <c:v>0.129180076278997</c:v>
                </c:pt>
                <c:pt idx="95">
                  <c:v>0.117655372324961</c:v>
                </c:pt>
                <c:pt idx="96">
                  <c:v>0.10713943514924799</c:v>
                </c:pt>
                <c:pt idx="97">
                  <c:v>9.7544980139704807E-2</c:v>
                </c:pt>
                <c:pt idx="98">
                  <c:v>8.8792348542387503E-2</c:v>
                </c:pt>
                <c:pt idx="99">
                  <c:v>8.0808809905515894E-2</c:v>
                </c:pt>
                <c:pt idx="100">
                  <c:v>7.3527933815424704E-2</c:v>
                </c:pt>
                <c:pt idx="101">
                  <c:v>6.6889023390063806E-2</c:v>
                </c:pt>
                <c:pt idx="102">
                  <c:v>6.0836603868010999E-2</c:v>
                </c:pt>
                <c:pt idx="103">
                  <c:v>5.5319960399193201E-2</c:v>
                </c:pt>
                <c:pt idx="104">
                  <c:v>5.0292719820341197E-2</c:v>
                </c:pt>
                <c:pt idx="105">
                  <c:v>4.5712471794749902E-2</c:v>
                </c:pt>
                <c:pt idx="106">
                  <c:v>4.1540425221872103E-2</c:v>
                </c:pt>
                <c:pt idx="107">
                  <c:v>3.7741096286127103E-2</c:v>
                </c:pt>
                <c:pt idx="108">
                  <c:v>3.4282024923468803E-2</c:v>
                </c:pt>
                <c:pt idx="109">
                  <c:v>3.1133516845246099E-2</c:v>
                </c:pt>
                <c:pt idx="110">
                  <c:v>2.82684085774157E-2</c:v>
                </c:pt>
                <c:pt idx="111">
                  <c:v>2.56618532542554E-2</c:v>
                </c:pt>
                <c:pt idx="112">
                  <c:v>2.3291125153814499E-2</c:v>
                </c:pt>
                <c:pt idx="113">
                  <c:v>2.1135441181308799E-2</c:v>
                </c:pt>
                <c:pt idx="114">
                  <c:v>1.9175797699991899E-2</c:v>
                </c:pt>
                <c:pt idx="115">
                  <c:v>1.7394821279727201E-2</c:v>
                </c:pt>
                <c:pt idx="116">
                  <c:v>1.57766320842532E-2</c:v>
                </c:pt>
                <c:pt idx="117">
                  <c:v>1.4306718751342699E-2</c:v>
                </c:pt>
                <c:pt idx="118">
                  <c:v>1.29718237378098E-2</c:v>
                </c:pt>
                <c:pt idx="119">
                  <c:v>1.1759838205464701E-2</c:v>
                </c:pt>
                <c:pt idx="120">
                  <c:v>1.06597056163103E-2</c:v>
                </c:pt>
                <c:pt idx="121">
                  <c:v>9.6613332869378392E-3</c:v>
                </c:pt>
                <c:pt idx="122">
                  <c:v>8.75551122451927E-3</c:v>
                </c:pt>
                <c:pt idx="123">
                  <c:v>7.9338376311075005E-3</c:v>
                </c:pt>
                <c:pt idx="124">
                  <c:v>7.1886505201546203E-3</c:v>
                </c:pt>
                <c:pt idx="125">
                  <c:v>6.5129649401014598E-3</c:v>
                </c:pt>
                <c:pt idx="126">
                  <c:v>5.9004070370189902E-3</c:v>
                </c:pt>
                <c:pt idx="127">
                  <c:v>5.3451415773409202E-3</c:v>
                </c:pt>
                <c:pt idx="128">
                  <c:v>4.8418563860618E-3</c:v>
                </c:pt>
                <c:pt idx="129">
                  <c:v>4.3857248680372199E-3</c:v>
                </c:pt>
                <c:pt idx="130">
                  <c:v>3.9723627106322996E-3</c:v>
                </c:pt>
                <c:pt idx="131">
                  <c:v>3.5977882688856501E-3</c:v>
                </c:pt>
                <c:pt idx="132">
                  <c:v>3.25838635078853E-3</c:v>
                </c:pt>
                <c:pt idx="133">
                  <c:v>2.9508751361926999E-3</c:v>
                </c:pt>
                <c:pt idx="134">
                  <c:v>2.6722759790914099E-3</c:v>
                </c:pt>
                <c:pt idx="135">
                  <c:v>2.4198858592198798E-3</c:v>
                </c:pt>
                <c:pt idx="136">
                  <c:v>2.1912522648358502E-3</c:v>
                </c:pt>
                <c:pt idx="137">
                  <c:v>1.9841503039795599E-3</c:v>
                </c:pt>
                <c:pt idx="138">
                  <c:v>1.79656185634561E-3</c:v>
                </c:pt>
                <c:pt idx="139">
                  <c:v>1.6266565920385601E-3</c:v>
                </c:pt>
                <c:pt idx="140">
                  <c:v>1.47277469687569E-3</c:v>
                </c:pt>
                <c:pt idx="141">
                  <c:v>1.3334111565164999E-3</c:v>
                </c:pt>
                <c:pt idx="142">
                  <c:v>1.20720146353074E-3</c:v>
                </c:pt>
                <c:pt idx="143">
                  <c:v>1.09290862257154E-3</c:v>
                </c:pt>
                <c:pt idx="144">
                  <c:v>9.8941133911501509E-4</c:v>
                </c:pt>
                <c:pt idx="145">
                  <c:v>8.9569328678796504E-4</c:v>
                </c:pt>
                <c:pt idx="146">
                  <c:v>8.1083335716151202E-4</c:v>
                </c:pt>
                <c:pt idx="147">
                  <c:v>7.3399680407502303E-4</c:v>
                </c:pt>
                <c:pt idx="148">
                  <c:v>6.6442720210807896E-4</c:v>
                </c:pt>
                <c:pt idx="149">
                  <c:v>6.0143914577564096E-4</c:v>
                </c:pt>
                <c:pt idx="150">
                  <c:v>5.4441162242084302E-4</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Microsoft_Excel_Worksheet1!$D$2:$D$10002</c:f>
              <c:numCache>
                <c:formatCode>General</c:formatCode>
                <c:ptCount val="10001"/>
                <c:pt idx="0">
                  <c:v>2005.5206020503399</c:v>
                </c:pt>
                <c:pt idx="1">
                  <c:v>1792.85528666291</c:v>
                </c:pt>
                <c:pt idx="2">
                  <c:v>1602.7614650820799</c:v>
                </c:pt>
                <c:pt idx="3">
                  <c:v>1432.8422298452299</c:v>
                </c:pt>
                <c:pt idx="4">
                  <c:v>1280.95529701034</c:v>
                </c:pt>
                <c:pt idx="5">
                  <c:v>1145.18595057175</c:v>
                </c:pt>
                <c:pt idx="6">
                  <c:v>1023.8228622840199</c:v>
                </c:pt>
                <c:pt idx="7">
                  <c:v>915.33648125631998</c:v>
                </c:pt>
                <c:pt idx="8">
                  <c:v>818.35972017146401</c:v>
                </c:pt>
                <c:pt idx="9">
                  <c:v>731.670694020067</c:v>
                </c:pt>
                <c:pt idx="10">
                  <c:v>654.17729319030605</c:v>
                </c:pt>
                <c:pt idx="11">
                  <c:v>584.90339594459704</c:v>
                </c:pt>
                <c:pt idx="12">
                  <c:v>522.97757641296096</c:v>
                </c:pt>
                <c:pt idx="13">
                  <c:v>467.62428706752098</c:v>
                </c:pt>
                <c:pt idx="14">
                  <c:v>418.149683558986</c:v>
                </c:pt>
                <c:pt idx="15">
                  <c:v>373.93217926961199</c:v>
                </c:pt>
                <c:pt idx="16">
                  <c:v>334.41509221246503</c:v>
                </c:pt>
                <c:pt idx="17">
                  <c:v>299.10001424849497</c:v>
                </c:pt>
                <c:pt idx="18">
                  <c:v>267.54083531477698</c:v>
                </c:pt>
                <c:pt idx="19">
                  <c:v>239.338361137211</c:v>
                </c:pt>
                <c:pt idx="20">
                  <c:v>214.13546824921599</c:v>
                </c:pt>
                <c:pt idx="21">
                  <c:v>191.61274507841401</c:v>
                </c:pt>
                <c:pt idx="22">
                  <c:v>171.484572419351</c:v>
                </c:pt>
                <c:pt idx="23">
                  <c:v>153.495600805355</c:v>
                </c:pt>
                <c:pt idx="24">
                  <c:v>137.41758614943501</c:v>
                </c:pt>
                <c:pt idx="25">
                  <c:v>123.046548564712</c:v>
                </c:pt>
                <c:pt idx="26">
                  <c:v>110.200222520786</c:v>
                </c:pt>
                <c:pt idx="27">
                  <c:v>98.715769464076402</c:v>
                </c:pt>
                <c:pt idx="28">
                  <c:v>88.447726747337498</c:v>
                </c:pt>
                <c:pt idx="29">
                  <c:v>79.266169194862002</c:v>
                </c:pt>
                <c:pt idx="30">
                  <c:v>71.055061893184501</c:v>
                </c:pt>
                <c:pt idx="31">
                  <c:v>63.710784859159503</c:v>
                </c:pt>
                <c:pt idx="32">
                  <c:v>57.140812113931801</c:v>
                </c:pt>
                <c:pt idx="33">
                  <c:v>51.262529397419399</c:v>
                </c:pt>
                <c:pt idx="34">
                  <c:v>46.002176307398102</c:v>
                </c:pt>
                <c:pt idx="35">
                  <c:v>41.293900053121497</c:v>
                </c:pt>
                <c:pt idx="36">
                  <c:v>37.0789092877272</c:v>
                </c:pt>
                <c:pt idx="37">
                  <c:v>33.304717637739799</c:v>
                </c:pt>
                <c:pt idx="38">
                  <c:v>29.924467592204198</c:v>
                </c:pt>
                <c:pt idx="39">
                  <c:v>26.8963263580393</c:v>
                </c:pt>
                <c:pt idx="40">
                  <c:v>24.182946141001</c:v>
                </c:pt>
                <c:pt idx="41">
                  <c:v>21.7509820814136</c:v>
                </c:pt>
                <c:pt idx="42">
                  <c:v>19.5706617681221</c:v>
                </c:pt>
                <c:pt idx="43">
                  <c:v>17.615400879901799</c:v>
                </c:pt>
                <c:pt idx="44">
                  <c:v>15.8614600671854</c:v>
                </c:pt>
                <c:pt idx="45">
                  <c:v>14.287638694286301</c:v>
                </c:pt>
                <c:pt idx="46">
                  <c:v>12.875001518629601</c:v>
                </c:pt>
                <c:pt idx="47">
                  <c:v>11.606634793733299</c:v>
                </c:pt>
                <c:pt idx="48">
                  <c:v>10.4674286512435</c:v>
                </c:pt>
                <c:pt idx="49">
                  <c:v>9.4438829482702893</c:v>
                </c:pt>
                <c:pt idx="50">
                  <c:v>8.5239340632711809</c:v>
                </c:pt>
                <c:pt idx="51">
                  <c:v>7.6968003901364597</c:v>
                </c:pt>
                <c:pt idx="52">
                  <c:v>6.9528445189688899</c:v>
                </c:pt>
                <c:pt idx="53">
                  <c:v>6.2834503060809102</c:v>
                </c:pt>
                <c:pt idx="54">
                  <c:v>5.68091322743979</c:v>
                </c:pt>
                <c:pt idx="55">
                  <c:v>5.1383425814318997</c:v>
                </c:pt>
                <c:pt idx="56">
                  <c:v>4.6495742604290999</c:v>
                </c:pt>
                <c:pt idx="57">
                  <c:v>4.2090929480629198</c:v>
                </c:pt>
                <c:pt idx="58">
                  <c:v>3.8119627220066001</c:v>
                </c:pt>
                <c:pt idx="59">
                  <c:v>3.4537651519292099</c:v>
                </c:pt>
                <c:pt idx="60">
                  <c:v>3.1305440804678799</c:v>
                </c:pt>
                <c:pt idx="61">
                  <c:v>2.8387563627795802</c:v>
                </c:pt>
                <c:pt idx="62">
                  <c:v>2.5752279185746998</c:v>
                </c:pt>
                <c:pt idx="63">
                  <c:v>2.3371145204835999</c:v>
                </c:pt>
                <c:pt idx="64">
                  <c:v>2.1218668050469698</c:v>
                </c:pt>
                <c:pt idx="65">
                  <c:v>1.92719904834406</c:v>
                </c:pt>
                <c:pt idx="66">
                  <c:v>1.75106129799002</c:v>
                </c:pt>
                <c:pt idx="67">
                  <c:v>1.59161449758358</c:v>
                </c:pt>
                <c:pt idx="68">
                  <c:v>1.4472082792402201</c:v>
                </c:pt>
                <c:pt idx="69">
                  <c:v>1.3163611351159601</c:v>
                </c:pt>
                <c:pt idx="70">
                  <c:v>1.1977427102724301</c:v>
                </c:pt>
                <c:pt idx="71">
                  <c:v>1.0901579872645899</c:v>
                </c:pt>
                <c:pt idx="72">
                  <c:v>0.99956064565149005</c:v>
                </c:pt>
                <c:pt idx="73">
                  <c:v>0.99364871348156203</c:v>
                </c:pt>
                <c:pt idx="74">
                  <c:v>0.98699642348162198</c:v>
                </c:pt>
                <c:pt idx="75">
                  <c:v>0.97965769657288104</c:v>
                </c:pt>
                <c:pt idx="76">
                  <c:v>0.97168609339627998</c:v>
                </c:pt>
                <c:pt idx="77">
                  <c:v>0.96313449200259305</c:v>
                </c:pt>
                <c:pt idx="78">
                  <c:v>0.95405479842629504</c:v>
                </c:pt>
                <c:pt idx="79">
                  <c:v>0.94449769026736996</c:v>
                </c:pt>
                <c:pt idx="80">
                  <c:v>0.93451239294871002</c:v>
                </c:pt>
                <c:pt idx="81">
                  <c:v>0.92414648791521103</c:v>
                </c:pt>
                <c:pt idx="82">
                  <c:v>0.91344575169536901</c:v>
                </c:pt>
                <c:pt idx="83">
                  <c:v>0.902454024456811</c:v>
                </c:pt>
                <c:pt idx="84">
                  <c:v>0.89121310645240803</c:v>
                </c:pt>
                <c:pt idx="85">
                  <c:v>0.87976268057112095</c:v>
                </c:pt>
                <c:pt idx="86">
                  <c:v>0.86814025907427905</c:v>
                </c:pt>
                <c:pt idx="87">
                  <c:v>0.85638115250997204</c:v>
                </c:pt>
                <c:pt idx="88">
                  <c:v>0.84451845875126397</c:v>
                </c:pt>
                <c:pt idx="89">
                  <c:v>0.83258307009378596</c:v>
                </c:pt>
                <c:pt idx="90">
                  <c:v>0.82060369637002195</c:v>
                </c:pt>
                <c:pt idx="91">
                  <c:v>0.80860690208689601</c:v>
                </c:pt>
                <c:pt idx="92">
                  <c:v>0.79661715566538105</c:v>
                </c:pt>
                <c:pt idx="93">
                  <c:v>0.78465688895149799</c:v>
                </c:pt>
                <c:pt idx="94">
                  <c:v>0.77274656527318197</c:v>
                </c:pt>
                <c:pt idx="95">
                  <c:v>0.76090475443319805</c:v>
                </c:pt>
                <c:pt idx="96">
                  <c:v>0.74914821315119895</c:v>
                </c:pt>
                <c:pt idx="97">
                  <c:v>0.73749196959510899</c:v>
                </c:pt>
                <c:pt idx="98">
                  <c:v>0.72594941077045705</c:v>
                </c:pt>
                <c:pt idx="99">
                  <c:v>0.71453237166394101</c:v>
                </c:pt>
                <c:pt idx="100">
                  <c:v>0.70325122516232796</c:v>
                </c:pt>
                <c:pt idx="101">
                  <c:v>0.69211497188819204</c:v>
                </c:pt>
                <c:pt idx="102">
                  <c:v>0.68113132920883701</c:v>
                </c:pt>
                <c:pt idx="103">
                  <c:v>0.670306818782897</c:v>
                </c:pt>
                <c:pt idx="104">
                  <c:v>0.65964685211003904</c:v>
                </c:pt>
                <c:pt idx="105">
                  <c:v>0.64915581364239805</c:v>
                </c:pt>
                <c:pt idx="106">
                  <c:v>0.63883714110159895</c:v>
                </c:pt>
                <c:pt idx="107">
                  <c:v>0.62869340272246899</c:v>
                </c:pt>
                <c:pt idx="108">
                  <c:v>0.61872637121386298</c:v>
                </c:pt>
                <c:pt idx="109">
                  <c:v>0.60893709428867104</c:v>
                </c:pt>
                <c:pt idx="110">
                  <c:v>0.59932596166931695</c:v>
                </c:pt>
                <c:pt idx="111">
                  <c:v>0.58989276852231298</c:v>
                </c:pt>
                <c:pt idx="112">
                  <c:v>0.58063677531614699</c:v>
                </c:pt>
                <c:pt idx="113">
                  <c:v>0.57155676413136403</c:v>
                </c:pt>
                <c:pt idx="114">
                  <c:v>0.56265109148074899</c:v>
                </c:pt>
                <c:pt idx="115">
                  <c:v>0.55391773772140096</c:v>
                </c:pt>
                <c:pt idx="116">
                  <c:v>0.54535435315984304</c:v>
                </c:pt>
                <c:pt idx="117">
                  <c:v>0.53695830096646902</c:v>
                </c:pt>
                <c:pt idx="118">
                  <c:v>0.52872669702722297</c:v>
                </c:pt>
                <c:pt idx="119">
                  <c:v>0.52065644686866897</c:v>
                </c:pt>
                <c:pt idx="120">
                  <c:v>0.51274427979821102</c:v>
                </c:pt>
                <c:pt idx="121">
                  <c:v>0.50498678040427003</c:v>
                </c:pt>
                <c:pt idx="122">
                  <c:v>0.49738041756231499</c:v>
                </c:pt>
                <c:pt idx="123">
                  <c:v>0.48992157109192602</c:v>
                </c:pt>
                <c:pt idx="124">
                  <c:v>0.48260655620794302</c:v>
                </c:pt>
                <c:pt idx="125">
                  <c:v>0.47543164590541998</c:v>
                </c:pt>
                <c:pt idx="126">
                  <c:v>0.46839294566311102</c:v>
                </c:pt>
                <c:pt idx="127">
                  <c:v>0.461486070277418</c:v>
                </c:pt>
                <c:pt idx="128">
                  <c:v>0.45470674591191601</c:v>
                </c:pt>
                <c:pt idx="129">
                  <c:v>0.44805095695202801</c:v>
                </c:pt>
                <c:pt idx="130">
                  <c:v>0.44151492362481498</c:v>
                </c:pt>
                <c:pt idx="131">
                  <c:v>0.43509508196065</c:v>
                </c:pt>
                <c:pt idx="132">
                  <c:v>0.42878806581810602</c:v>
                </c:pt>
                <c:pt idx="133">
                  <c:v>0.42259069073016597</c:v>
                </c:pt>
                <c:pt idx="134">
                  <c:v>0.41649993936129998</c:v>
                </c:pt>
                <c:pt idx="135">
                  <c:v>0.41051294839198998</c:v>
                </c:pt>
                <c:pt idx="136">
                  <c:v>0.40462699667046098</c:v>
                </c:pt>
                <c:pt idx="137">
                  <c:v>0.39883949449140599</c:v>
                </c:pt>
                <c:pt idx="138">
                  <c:v>0.39314797387876099</c:v>
                </c:pt>
                <c:pt idx="139">
                  <c:v>0.38755007976452099</c:v>
                </c:pt>
                <c:pt idx="140">
                  <c:v>0.38204356196854</c:v>
                </c:pt>
                <c:pt idx="141">
                  <c:v>0.37662626789551701</c:v>
                </c:pt>
                <c:pt idx="142">
                  <c:v>0.37129613587516502</c:v>
                </c:pt>
                <c:pt idx="143">
                  <c:v>0.36605118908006301</c:v>
                </c:pt>
                <c:pt idx="144">
                  <c:v>0.36088952996319101</c:v>
                </c:pt>
                <c:pt idx="145">
                  <c:v>0.355809335163631</c:v>
                </c:pt>
                <c:pt idx="146">
                  <c:v>0.35080885083464902</c:v>
                </c:pt>
                <c:pt idx="147">
                  <c:v>0.34588638835339103</c:v>
                </c:pt>
                <c:pt idx="148">
                  <c:v>0.34104032037584697</c:v>
                </c:pt>
                <c:pt idx="149">
                  <c:v>0.33626907720459398</c:v>
                </c:pt>
                <c:pt idx="150">
                  <c:v>0.33157114344028998</c:v>
                </c:pt>
              </c:numCache>
            </c:numRef>
          </c:yVal>
          <c:smooth val="1"/>
        </c:ser>
        <c:dLbls>
          <c:showLegendKey val="0"/>
          <c:showVal val="0"/>
          <c:showCatName val="0"/>
          <c:showSerName val="0"/>
          <c:showPercent val="0"/>
          <c:showBubbleSize val="0"/>
        </c:dLbls>
        <c:axId val="615029080"/>
        <c:axId val="615029472"/>
      </c:scatterChart>
      <c:valAx>
        <c:axId val="615029080"/>
        <c:scaling>
          <c:orientation val="minMax"/>
          <c:max val="180"/>
          <c:min val="80"/>
        </c:scaling>
        <c:delete val="0"/>
        <c:axPos val="b"/>
        <c:title>
          <c:tx>
            <c:rich>
              <a:bodyPr/>
              <a:lstStyle/>
              <a:p>
                <a:pPr>
                  <a:defRPr sz="1700"/>
                </a:pPr>
                <a:r>
                  <a:rPr lang="en-US" sz="1700" dirty="0" smtClean="0"/>
                  <a:t>Donor height (cm)</a:t>
                </a:r>
                <a:endParaRPr lang="en-US" sz="1700" dirty="0"/>
              </a:p>
            </c:rich>
          </c:tx>
          <c:layout>
            <c:manualLayout>
              <c:xMode val="edge"/>
              <c:yMode val="edge"/>
              <c:x val="0.45445061900448286"/>
              <c:y val="0.88582020997375333"/>
            </c:manualLayout>
          </c:layout>
          <c:overlay val="0"/>
        </c:title>
        <c:numFmt formatCode="#,##0" sourceLinked="0"/>
        <c:majorTickMark val="out"/>
        <c:minorTickMark val="none"/>
        <c:tickLblPos val="nextTo"/>
        <c:txPr>
          <a:bodyPr rot="0"/>
          <a:lstStyle/>
          <a:p>
            <a:pPr>
              <a:defRPr sz="1500" b="1"/>
            </a:pPr>
            <a:endParaRPr lang="en-US"/>
          </a:p>
        </c:txPr>
        <c:crossAx val="615029472"/>
        <c:crosses val="autoZero"/>
        <c:crossBetween val="midCat"/>
        <c:majorUnit val="10"/>
      </c:valAx>
      <c:valAx>
        <c:axId val="615029472"/>
        <c:scaling>
          <c:orientation val="minMax"/>
          <c:max val="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renal dysfunction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29080"/>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Microsoft_Excel_Worksheet2!$B$2:$B$10002</c:f>
              <c:numCache>
                <c:formatCode>General</c:formatCode>
                <c:ptCount val="10001"/>
                <c:pt idx="0">
                  <c:v>3.2618885356257697E-2</c:v>
                </c:pt>
                <c:pt idx="1">
                  <c:v>4.0412263300325803E-2</c:v>
                </c:pt>
                <c:pt idx="2">
                  <c:v>5.0067652748335099E-2</c:v>
                </c:pt>
                <c:pt idx="3">
                  <c:v>6.2029929704720502E-2</c:v>
                </c:pt>
                <c:pt idx="4">
                  <c:v>7.6850260956172103E-2</c:v>
                </c:pt>
                <c:pt idx="5">
                  <c:v>9.5210993505616001E-2</c:v>
                </c:pt>
                <c:pt idx="6">
                  <c:v>0.117951973148369</c:v>
                </c:pt>
                <c:pt idx="7">
                  <c:v>0.146106316965185</c:v>
                </c:pt>
                <c:pt idx="8">
                  <c:v>0.18094545825861499</c:v>
                </c:pt>
                <c:pt idx="9">
                  <c:v>0.22403224558068799</c:v>
                </c:pt>
                <c:pt idx="10">
                  <c:v>0.27728525126669901</c:v>
                </c:pt>
                <c:pt idx="11">
                  <c:v>0.34305649197536398</c:v>
                </c:pt>
                <c:pt idx="12">
                  <c:v>0.42422512813403901</c:v>
                </c:pt>
                <c:pt idx="13">
                  <c:v>0.52431013520732805</c:v>
                </c:pt>
                <c:pt idx="14">
                  <c:v>0.64760541833526597</c:v>
                </c:pt>
                <c:pt idx="15">
                  <c:v>0.79934137447042797</c:v>
                </c:pt>
                <c:pt idx="16">
                  <c:v>0.98587749229090604</c:v>
                </c:pt>
                <c:pt idx="17">
                  <c:v>1.21494862607576</c:v>
                </c:pt>
                <c:pt idx="18">
                  <c:v>1.4960481356906199</c:v>
                </c:pt>
                <c:pt idx="19">
                  <c:v>1.8407938063917899</c:v>
                </c:pt>
                <c:pt idx="20">
                  <c:v>2.2633717234905899</c:v>
                </c:pt>
                <c:pt idx="21">
                  <c:v>2.78110273377757</c:v>
                </c:pt>
                <c:pt idx="22">
                  <c:v>3.4151345823004799</c:v>
                </c:pt>
                <c:pt idx="23">
                  <c:v>4.1912879503692997</c:v>
                </c:pt>
                <c:pt idx="24">
                  <c:v>5.1410911051002</c:v>
                </c:pt>
                <c:pt idx="25">
                  <c:v>6.3030458575392503</c:v>
                </c:pt>
                <c:pt idx="26">
                  <c:v>7.7241773960218696</c:v>
                </c:pt>
                <c:pt idx="27">
                  <c:v>9.4619327700198497</c:v>
                </c:pt>
                <c:pt idx="28">
                  <c:v>11.5865079171146</c:v>
                </c:pt>
                <c:pt idx="29">
                  <c:v>14.1837018646453</c:v>
                </c:pt>
                <c:pt idx="30">
                  <c:v>17.358419990612799</c:v>
                </c:pt>
                <c:pt idx="31">
                  <c:v>21.238977114825101</c:v>
                </c:pt>
                <c:pt idx="32">
                  <c:v>25.982387116286301</c:v>
                </c:pt>
                <c:pt idx="33">
                  <c:v>31.7808705030262</c:v>
                </c:pt>
                <c:pt idx="34">
                  <c:v>38.8698671196844</c:v>
                </c:pt>
                <c:pt idx="35">
                  <c:v>47.537910769125602</c:v>
                </c:pt>
                <c:pt idx="36">
                  <c:v>58.138443231740801</c:v>
                </c:pt>
                <c:pt idx="37">
                  <c:v>71.102800339859897</c:v>
                </c:pt>
                <c:pt idx="38">
                  <c:v>86.958094079303805</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Microsoft_Excel_Worksheet2!$C$2:$C$10002</c:f>
              <c:numCache>
                <c:formatCode>General</c:formatCode>
                <c:ptCount val="10001"/>
                <c:pt idx="0">
                  <c:v>2.3891897265552401E-4</c:v>
                </c:pt>
                <c:pt idx="1">
                  <c:v>4.1447263056249299E-4</c:v>
                </c:pt>
                <c:pt idx="2">
                  <c:v>7.1898394608886098E-4</c:v>
                </c:pt>
                <c:pt idx="3">
                  <c:v>1.2471393720052801E-3</c:v>
                </c:pt>
                <c:pt idx="4">
                  <c:v>2.1630943377740101E-3</c:v>
                </c:pt>
                <c:pt idx="5">
                  <c:v>3.75085034389164E-3</c:v>
                </c:pt>
                <c:pt idx="6">
                  <c:v>6.4939798853503403E-3</c:v>
                </c:pt>
                <c:pt idx="7">
                  <c:v>1.1205014528393301E-2</c:v>
                </c:pt>
                <c:pt idx="8">
                  <c:v>1.9232345070204701E-2</c:v>
                </c:pt>
                <c:pt idx="9">
                  <c:v>3.27776113425284E-2</c:v>
                </c:pt>
                <c:pt idx="10">
                  <c:v>5.53689635356742E-2</c:v>
                </c:pt>
                <c:pt idx="11">
                  <c:v>9.2540965423542093E-2</c:v>
                </c:pt>
                <c:pt idx="12">
                  <c:v>0.152769033009344</c:v>
                </c:pt>
                <c:pt idx="13">
                  <c:v>0.248686657555342</c:v>
                </c:pt>
                <c:pt idx="14">
                  <c:v>0.398568737669933</c:v>
                </c:pt>
                <c:pt idx="15">
                  <c:v>0.627989368544285</c:v>
                </c:pt>
                <c:pt idx="16">
                  <c:v>0.971464422933349</c:v>
                </c:pt>
                <c:pt idx="17">
                  <c:v>1.0012340510531901</c:v>
                </c:pt>
                <c:pt idx="18">
                  <c:v>1.0185862616496699</c:v>
                </c:pt>
                <c:pt idx="19">
                  <c:v>1.05171191803789</c:v>
                </c:pt>
                <c:pt idx="20">
                  <c:v>1.1003221013659901</c:v>
                </c:pt>
                <c:pt idx="21">
                  <c:v>1.1645417439410799</c:v>
                </c:pt>
                <c:pt idx="22">
                  <c:v>1.24479333091183</c:v>
                </c:pt>
                <c:pt idx="23">
                  <c:v>1.34169829718554</c:v>
                </c:pt>
                <c:pt idx="24">
                  <c:v>1.45598898447558</c:v>
                </c:pt>
                <c:pt idx="25">
                  <c:v>1.5884283531632399</c:v>
                </c:pt>
                <c:pt idx="26">
                  <c:v>1.7397381124633799</c:v>
                </c:pt>
                <c:pt idx="27">
                  <c:v>1.91053854020655</c:v>
                </c:pt>
                <c:pt idx="28">
                  <c:v>2.1013048144489201</c:v>
                </c:pt>
                <c:pt idx="29">
                  <c:v>2.3123449512227698</c:v>
                </c:pt>
                <c:pt idx="30">
                  <c:v>2.5438033546623999</c:v>
                </c:pt>
                <c:pt idx="31">
                  <c:v>2.7956917125873901</c:v>
                </c:pt>
                <c:pt idx="32">
                  <c:v>3.0679459619644698</c:v>
                </c:pt>
                <c:pt idx="33">
                  <c:v>3.3605049331518102</c:v>
                </c:pt>
                <c:pt idx="34">
                  <c:v>3.6734036922754898</c:v>
                </c:pt>
                <c:pt idx="35">
                  <c:v>4.0068729907168397</c:v>
                </c:pt>
                <c:pt idx="36">
                  <c:v>4.3615437083658497</c:v>
                </c:pt>
                <c:pt idx="37">
                  <c:v>4.7388298051997797</c:v>
                </c:pt>
                <c:pt idx="38">
                  <c:v>5.1404259389945803</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Microsoft_Excel_Worksheet2!$D$2:$D$10002</c:f>
              <c:numCache>
                <c:formatCode>General</c:formatCode>
                <c:ptCount val="10001"/>
                <c:pt idx="0">
                  <c:v>4.4533578478874398</c:v>
                </c:pt>
                <c:pt idx="1">
                  <c:v>3.94031090264866</c:v>
                </c:pt>
                <c:pt idx="2">
                  <c:v>3.48654495745591</c:v>
                </c:pt>
                <c:pt idx="3">
                  <c:v>3.0852303002717498</c:v>
                </c:pt>
                <c:pt idx="4">
                  <c:v>2.7303305759236798</c:v>
                </c:pt>
                <c:pt idx="5">
                  <c:v>2.41682084146312</c:v>
                </c:pt>
                <c:pt idx="6">
                  <c:v>2.14239468172345</c:v>
                </c:pt>
                <c:pt idx="7">
                  <c:v>1.90513415248486</c:v>
                </c:pt>
                <c:pt idx="8">
                  <c:v>1.70240595959064</c:v>
                </c:pt>
                <c:pt idx="9">
                  <c:v>1.53124175326359</c:v>
                </c:pt>
                <c:pt idx="10">
                  <c:v>1.3886319277134</c:v>
                </c:pt>
                <c:pt idx="11">
                  <c:v>1.2717368588906399</c:v>
                </c:pt>
                <c:pt idx="12">
                  <c:v>1.17803298086815</c:v>
                </c:pt>
                <c:pt idx="13">
                  <c:v>1.10541160745607</c:v>
                </c:pt>
                <c:pt idx="14">
                  <c:v>1.0522470485492701</c:v>
                </c:pt>
                <c:pt idx="15">
                  <c:v>1.0174481686232799</c:v>
                </c:pt>
                <c:pt idx="16">
                  <c:v>1.0005044002239201</c:v>
                </c:pt>
                <c:pt idx="17">
                  <c:v>1.4742808261971001</c:v>
                </c:pt>
                <c:pt idx="18">
                  <c:v>2.1973200587631401</c:v>
                </c:pt>
                <c:pt idx="19">
                  <c:v>3.2219106577893699</c:v>
                </c:pt>
                <c:pt idx="20">
                  <c:v>4.6557744794338198</c:v>
                </c:pt>
                <c:pt idx="21">
                  <c:v>6.6416961487783004</c:v>
                </c:pt>
                <c:pt idx="22">
                  <c:v>9.3695426586847095</c:v>
                </c:pt>
                <c:pt idx="23">
                  <c:v>13.0930289766043</c:v>
                </c:pt>
                <c:pt idx="24">
                  <c:v>18.153171509371099</c:v>
                </c:pt>
                <c:pt idx="25">
                  <c:v>25.0111293991488</c:v>
                </c:pt>
                <c:pt idx="26">
                  <c:v>34.294194061619699</c:v>
                </c:pt>
                <c:pt idx="27">
                  <c:v>46.860175735945397</c:v>
                </c:pt>
                <c:pt idx="28">
                  <c:v>63.887525879279004</c:v>
                </c:pt>
                <c:pt idx="29">
                  <c:v>87.001465105264202</c:v>
                </c:pt>
                <c:pt idx="30">
                  <c:v>118.45048636257199</c:v>
                </c:pt>
                <c:pt idx="31">
                  <c:v>161.353323348581</c:v>
                </c:pt>
                <c:pt idx="32">
                  <c:v>220.044436450337</c:v>
                </c:pt>
                <c:pt idx="33">
                  <c:v>300.55713353255601</c:v>
                </c:pt>
                <c:pt idx="34">
                  <c:v>411.29881071307301</c:v>
                </c:pt>
                <c:pt idx="35">
                  <c:v>563.99415841954499</c:v>
                </c:pt>
                <c:pt idx="36">
                  <c:v>774.97299291694401</c:v>
                </c:pt>
                <c:pt idx="37">
                  <c:v>1066.8473914430499</c:v>
                </c:pt>
                <c:pt idx="38">
                  <c:v>1471.02792952291</c:v>
                </c:pt>
              </c:numCache>
            </c:numRef>
          </c:yVal>
          <c:smooth val="1"/>
        </c:ser>
        <c:dLbls>
          <c:showLegendKey val="0"/>
          <c:showVal val="0"/>
          <c:showCatName val="0"/>
          <c:showSerName val="0"/>
          <c:showPercent val="0"/>
          <c:showBubbleSize val="0"/>
        </c:dLbls>
        <c:axId val="615030256"/>
        <c:axId val="615030648"/>
      </c:scatterChart>
      <c:valAx>
        <c:axId val="615030256"/>
        <c:scaling>
          <c:orientation val="minMax"/>
          <c:max val="1.7000000000000002"/>
          <c:min val="0.30000000000000004"/>
        </c:scaling>
        <c:delete val="0"/>
        <c:axPos val="b"/>
        <c:title>
          <c:tx>
            <c:rich>
              <a:bodyPr/>
              <a:lstStyle/>
              <a:p>
                <a:pPr>
                  <a:defRPr sz="1700"/>
                </a:pPr>
                <a:r>
                  <a:rPr lang="en-US" sz="1700" dirty="0" smtClean="0"/>
                  <a:t>Donor BSA</a:t>
                </a:r>
                <a:endParaRPr lang="en-US" sz="1700" dirty="0"/>
              </a:p>
            </c:rich>
          </c:tx>
          <c:layout>
            <c:manualLayout>
              <c:xMode val="edge"/>
              <c:yMode val="edge"/>
              <c:x val="0.46558997050147494"/>
              <c:y val="0.88582020997375333"/>
            </c:manualLayout>
          </c:layout>
          <c:overlay val="0"/>
        </c:title>
        <c:numFmt formatCode="#,##0.0" sourceLinked="0"/>
        <c:majorTickMark val="out"/>
        <c:minorTickMark val="none"/>
        <c:tickLblPos val="nextTo"/>
        <c:txPr>
          <a:bodyPr rot="0"/>
          <a:lstStyle/>
          <a:p>
            <a:pPr>
              <a:defRPr sz="1500" b="1"/>
            </a:pPr>
            <a:endParaRPr lang="en-US"/>
          </a:p>
        </c:txPr>
        <c:crossAx val="615030648"/>
        <c:crosses val="autoZero"/>
        <c:crossBetween val="midCat"/>
        <c:majorUnit val="0.2"/>
      </c:valAx>
      <c:valAx>
        <c:axId val="615030648"/>
        <c:scaling>
          <c:orientation val="minMax"/>
          <c:max val="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renal dysfunction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30256"/>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Microsoft_Excel_Worksheet1!$B$2:$B$10002</c:f>
              <c:numCache>
                <c:formatCode>General</c:formatCode>
                <c:ptCount val="10001"/>
                <c:pt idx="0">
                  <c:v>0.45420863673782202</c:v>
                </c:pt>
                <c:pt idx="1">
                  <c:v>0.48440001620723</c:v>
                </c:pt>
                <c:pt idx="2">
                  <c:v>0.51642628672787305</c:v>
                </c:pt>
                <c:pt idx="3">
                  <c:v>0.55029120887145899</c:v>
                </c:pt>
                <c:pt idx="4">
                  <c:v>0.58597820847604398</c:v>
                </c:pt>
                <c:pt idx="5">
                  <c:v>0.62344712379410305</c:v>
                </c:pt>
                <c:pt idx="6">
                  <c:v>0.66263087530267795</c:v>
                </c:pt>
                <c:pt idx="7">
                  <c:v>0.703432136728673</c:v>
                </c:pt>
                <c:pt idx="8">
                  <c:v>0.74572010332600502</c:v>
                </c:pt>
                <c:pt idx="9">
                  <c:v>0.78932747103446599</c:v>
                </c:pt>
                <c:pt idx="10">
                  <c:v>0.834047757019026</c:v>
                </c:pt>
                <c:pt idx="11">
                  <c:v>0.87963310721779997</c:v>
                </c:pt>
                <c:pt idx="12">
                  <c:v>0.92579274873600004</c:v>
                </c:pt>
                <c:pt idx="13">
                  <c:v>0.97219225289611</c:v>
                </c:pt>
                <c:pt idx="14">
                  <c:v>1.0184930064059901</c:v>
                </c:pt>
                <c:pt idx="15">
                  <c:v>1.0644854110999999</c:v>
                </c:pt>
                <c:pt idx="16">
                  <c:v>1.1099978175831899</c:v>
                </c:pt>
                <c:pt idx="17">
                  <c:v>1.1548624641198</c:v>
                </c:pt>
                <c:pt idx="18">
                  <c:v>1.1989169995428</c:v>
                </c:pt>
                <c:pt idx="19">
                  <c:v>1.242005911126</c:v>
                </c:pt>
                <c:pt idx="20">
                  <c:v>1.28398183962385</c:v>
                </c:pt>
                <c:pt idx="21">
                  <c:v>1.3247067664210599</c:v>
                </c:pt>
                <c:pt idx="22">
                  <c:v>1.3640530606443999</c:v>
                </c:pt>
                <c:pt idx="23">
                  <c:v>1.40190437709241</c:v>
                </c:pt>
                <c:pt idx="24">
                  <c:v>1.43815639886017</c:v>
                </c:pt>
                <c:pt idx="25">
                  <c:v>1.47271742150476</c:v>
                </c:pt>
                <c:pt idx="26">
                  <c:v>1.5055087784479999</c:v>
                </c:pt>
                <c:pt idx="27">
                  <c:v>1.5364651099902999</c:v>
                </c:pt>
                <c:pt idx="28">
                  <c:v>1.56553448076584</c:v>
                </c:pt>
                <c:pt idx="29">
                  <c:v>1.59267835266655</c:v>
                </c:pt>
                <c:pt idx="30">
                  <c:v>1.61787142217241</c:v>
                </c:pt>
                <c:pt idx="31">
                  <c:v>1.6411013326303101</c:v>
                </c:pt>
                <c:pt idx="32">
                  <c:v>1.6623682733129299</c:v>
                </c:pt>
                <c:pt idx="33">
                  <c:v>1.6816844780634601</c:v>
                </c:pt>
                <c:pt idx="34">
                  <c:v>1.6990736369969199</c:v>
                </c:pt>
                <c:pt idx="35">
                  <c:v>1.7145702351001499</c:v>
                </c:pt>
                <c:pt idx="36">
                  <c:v>1.7282188316678699</c:v>
                </c:pt>
                <c:pt idx="37">
                  <c:v>1.7400732943577299</c:v>
                </c:pt>
                <c:pt idx="38">
                  <c:v>1.75019600126908</c:v>
                </c:pt>
                <c:pt idx="39">
                  <c:v>1.75865702387932</c:v>
                </c:pt>
                <c:pt idx="40">
                  <c:v>1.7655333029395801</c:v>
                </c:pt>
                <c:pt idx="41">
                  <c:v>1.77090782856907</c:v>
                </c:pt>
                <c:pt idx="42">
                  <c:v>1.77486883482741</c:v>
                </c:pt>
                <c:pt idx="43">
                  <c:v>1.7775090180156701</c:v>
                </c:pt>
                <c:pt idx="44">
                  <c:v>1.7789247868889499</c:v>
                </c:pt>
                <c:pt idx="45">
                  <c:v>1.7792155518814901</c:v>
                </c:pt>
                <c:pt idx="46">
                  <c:v>1.77848305937453</c:v>
                </c:pt>
                <c:pt idx="47">
                  <c:v>1.7768307759961901</c:v>
                </c:pt>
                <c:pt idx="48">
                  <c:v>1.77436332695184</c:v>
                </c:pt>
                <c:pt idx="49">
                  <c:v>1.77118599145564</c:v>
                </c:pt>
                <c:pt idx="50">
                  <c:v>1.7674042574826601</c:v>
                </c:pt>
                <c:pt idx="51">
                  <c:v>1.7631234372950799</c:v>
                </c:pt>
                <c:pt idx="52">
                  <c:v>1.7584483445223</c:v>
                </c:pt>
                <c:pt idx="53">
                  <c:v>1.75348303299856</c:v>
                </c:pt>
                <c:pt idx="54">
                  <c:v>1.7483305970844101</c:v>
                </c:pt>
                <c:pt idx="55">
                  <c:v>1.74309303282256</c:v>
                </c:pt>
                <c:pt idx="56">
                  <c:v>1.7378544982464099</c:v>
                </c:pt>
                <c:pt idx="57">
                  <c:v>1.73263170708956</c:v>
                </c:pt>
                <c:pt idx="58">
                  <c:v>1.72742461203817</c:v>
                </c:pt>
                <c:pt idx="59">
                  <c:v>1.7222331659205701</c:v>
                </c:pt>
                <c:pt idx="60">
                  <c:v>1.7170573217068701</c:v>
                </c:pt>
                <c:pt idx="61">
                  <c:v>1.7118970325085301</c:v>
                </c:pt>
                <c:pt idx="62">
                  <c:v>1.7067522515778799</c:v>
                </c:pt>
                <c:pt idx="63">
                  <c:v>1.70162293230779</c:v>
                </c:pt>
                <c:pt idx="64">
                  <c:v>1.6965090282311801</c:v>
                </c:pt>
                <c:pt idx="65">
                  <c:v>1.69141049302062</c:v>
                </c:pt>
                <c:pt idx="66">
                  <c:v>1.6863272804878799</c:v>
                </c:pt>
                <c:pt idx="67">
                  <c:v>1.6812593445835999</c:v>
                </c:pt>
                <c:pt idx="68">
                  <c:v>1.6762066393967701</c:v>
                </c:pt>
                <c:pt idx="69">
                  <c:v>1.6711691191543501</c:v>
                </c:pt>
                <c:pt idx="70">
                  <c:v>1.6661467382209001</c:v>
                </c:pt>
                <c:pt idx="71">
                  <c:v>1.6611394510980899</c:v>
                </c:pt>
                <c:pt idx="72">
                  <c:v>1.6561472124243599</c:v>
                </c:pt>
                <c:pt idx="73">
                  <c:v>1.6511699769744299</c:v>
                </c:pt>
                <c:pt idx="74">
                  <c:v>1.6462076996589801</c:v>
                </c:pt>
                <c:pt idx="75">
                  <c:v>1.6412603355241799</c:v>
                </c:pt>
                <c:pt idx="76">
                  <c:v>1.6363278397513199</c:v>
                </c:pt>
                <c:pt idx="77">
                  <c:v>1.6314101676563499</c:v>
                </c:pt>
                <c:pt idx="78">
                  <c:v>1.6265072746895199</c:v>
                </c:pt>
                <c:pt idx="79">
                  <c:v>1.62161911643498</c:v>
                </c:pt>
                <c:pt idx="80">
                  <c:v>1.61674564861036</c:v>
                </c:pt>
                <c:pt idx="81">
                  <c:v>1.61188682706635</c:v>
                </c:pt>
                <c:pt idx="82">
                  <c:v>1.60704260778634</c:v>
                </c:pt>
                <c:pt idx="83">
                  <c:v>1.60221294688603</c:v>
                </c:pt>
                <c:pt idx="84">
                  <c:v>1.5973978006129499</c:v>
                </c:pt>
                <c:pt idx="85">
                  <c:v>1.5925971253461599</c:v>
                </c:pt>
                <c:pt idx="86">
                  <c:v>1.58781087759581</c:v>
                </c:pt>
                <c:pt idx="87">
                  <c:v>1.5830390140027299</c:v>
                </c:pt>
                <c:pt idx="88">
                  <c:v>1.57828149133809</c:v>
                </c:pt>
                <c:pt idx="89">
                  <c:v>1.57353826650294</c:v>
                </c:pt>
                <c:pt idx="90">
                  <c:v>1.5688092965278599</c:v>
                </c:pt>
                <c:pt idx="91">
                  <c:v>1.5640945385726099</c:v>
                </c:pt>
                <c:pt idx="92">
                  <c:v>1.55939394992563</c:v>
                </c:pt>
                <c:pt idx="93">
                  <c:v>1.5547074880038001</c:v>
                </c:pt>
                <c:pt idx="94">
                  <c:v>1.5500351103519301</c:v>
                </c:pt>
                <c:pt idx="95">
                  <c:v>1.5453767746424101</c:v>
                </c:pt>
                <c:pt idx="96">
                  <c:v>1.54073243867485</c:v>
                </c:pt>
                <c:pt idx="97">
                  <c:v>1.5361020603757001</c:v>
                </c:pt>
                <c:pt idx="98">
                  <c:v>1.5314855977978099</c:v>
                </c:pt>
                <c:pt idx="99">
                  <c:v>1.52688300912016</c:v>
                </c:pt>
                <c:pt idx="100">
                  <c:v>1.5222942526473999</c:v>
                </c:pt>
                <c:pt idx="101">
                  <c:v>1.51771928680942</c:v>
                </c:pt>
                <c:pt idx="102">
                  <c:v>1.51315807016112</c:v>
                </c:pt>
                <c:pt idx="103">
                  <c:v>1.5086105613819201</c:v>
                </c:pt>
                <c:pt idx="104">
                  <c:v>1.5040767192754501</c:v>
                </c:pt>
                <c:pt idx="105">
                  <c:v>1.49955650276907</c:v>
                </c:pt>
                <c:pt idx="106">
                  <c:v>1.4950498709136499</c:v>
                </c:pt>
                <c:pt idx="107">
                  <c:v>1.4905567828831301</c:v>
                </c:pt>
                <c:pt idx="108">
                  <c:v>1.4860771979741201</c:v>
                </c:pt>
                <c:pt idx="109">
                  <c:v>1.4816110756055301</c:v>
                </c:pt>
                <c:pt idx="110">
                  <c:v>1.47715837531827</c:v>
                </c:pt>
                <c:pt idx="111">
                  <c:v>1.4727190567748301</c:v>
                </c:pt>
                <c:pt idx="112">
                  <c:v>1.46829307975891</c:v>
                </c:pt>
                <c:pt idx="113">
                  <c:v>1.4638804041750999</c:v>
                </c:pt>
                <c:pt idx="114">
                  <c:v>1.45948099004848</c:v>
                </c:pt>
                <c:pt idx="115">
                  <c:v>1.4550947975242501</c:v>
                </c:pt>
                <c:pt idx="116">
                  <c:v>1.45072178686741</c:v>
                </c:pt>
                <c:pt idx="117">
                  <c:v>1.44636191846235</c:v>
                </c:pt>
                <c:pt idx="118">
                  <c:v>1.44201515281252</c:v>
                </c:pt>
                <c:pt idx="119">
                  <c:v>1.4376814505401501</c:v>
                </c:pt>
                <c:pt idx="120">
                  <c:v>1.4333607723856401</c:v>
                </c:pt>
                <c:pt idx="121">
                  <c:v>1.4290530792075999</c:v>
                </c:pt>
                <c:pt idx="122">
                  <c:v>1.4247583319820301</c:v>
                </c:pt>
                <c:pt idx="123">
                  <c:v>1.42047649180243</c:v>
                </c:pt>
                <c:pt idx="124">
                  <c:v>1.41620751987906</c:v>
                </c:pt>
                <c:pt idx="125">
                  <c:v>1.4119513775388399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Microsoft_Excel_Worksheet1!$C$2:$C$10002</c:f>
              <c:numCache>
                <c:formatCode>General</c:formatCode>
                <c:ptCount val="10001"/>
                <c:pt idx="0">
                  <c:v>0.31984063345094599</c:v>
                </c:pt>
                <c:pt idx="1">
                  <c:v>0.35125402407980699</c:v>
                </c:pt>
                <c:pt idx="2">
                  <c:v>0.38555086429597302</c:v>
                </c:pt>
                <c:pt idx="3">
                  <c:v>0.42286037835277401</c:v>
                </c:pt>
                <c:pt idx="4">
                  <c:v>0.46328646906721899</c:v>
                </c:pt>
                <c:pt idx="5">
                  <c:v>0.50689975557565603</c:v>
                </c:pt>
                <c:pt idx="6">
                  <c:v>0.55372882661369405</c:v>
                </c:pt>
                <c:pt idx="7">
                  <c:v>0.60375087237986103</c:v>
                </c:pt>
                <c:pt idx="8">
                  <c:v>0.65688193605588296</c:v>
                </c:pt>
                <c:pt idx="9">
                  <c:v>0.712967112992687</c:v>
                </c:pt>
                <c:pt idx="10">
                  <c:v>0.771771118288196</c:v>
                </c:pt>
                <c:pt idx="11">
                  <c:v>0.832969737439192</c:v>
                </c:pt>
                <c:pt idx="12">
                  <c:v>0.89614276399433901</c:v>
                </c:pt>
                <c:pt idx="13">
                  <c:v>0.96076910543932503</c:v>
                </c:pt>
                <c:pt idx="14">
                  <c:v>1.01075957553395</c:v>
                </c:pt>
                <c:pt idx="15">
                  <c:v>1.03737803461203</c:v>
                </c:pt>
                <c:pt idx="16">
                  <c:v>1.06355279717866</c:v>
                </c:pt>
                <c:pt idx="17">
                  <c:v>1.0892303042959</c:v>
                </c:pt>
                <c:pt idx="18">
                  <c:v>1.11435724623583</c:v>
                </c:pt>
                <c:pt idx="19">
                  <c:v>1.1388805531435799</c:v>
                </c:pt>
                <c:pt idx="20">
                  <c:v>1.16274736632738</c:v>
                </c:pt>
                <c:pt idx="21">
                  <c:v>1.1859049923588201</c:v>
                </c:pt>
                <c:pt idx="22">
                  <c:v>1.2083008433792199</c:v>
                </c:pt>
                <c:pt idx="23">
                  <c:v>1.2298823684942</c:v>
                </c:pt>
                <c:pt idx="24">
                  <c:v>1.2505969829304699</c:v>
                </c:pt>
                <c:pt idx="25">
                  <c:v>1.2703920037480501</c:v>
                </c:pt>
                <c:pt idx="26">
                  <c:v>1.28921460334371</c:v>
                </c:pt>
                <c:pt idx="27">
                  <c:v>1.30701179470212</c:v>
                </c:pt>
                <c:pt idx="28">
                  <c:v>1.32373046524158</c:v>
                </c:pt>
                <c:pt idx="29">
                  <c:v>1.33931747896521</c:v>
                </c:pt>
                <c:pt idx="30">
                  <c:v>1.3537198691527199</c:v>
                </c:pt>
                <c:pt idx="31">
                  <c:v>1.36688514556353</c:v>
                </c:pt>
                <c:pt idx="32">
                  <c:v>1.37876174047314</c:v>
                </c:pt>
                <c:pt idx="33">
                  <c:v>1.3892996161098501</c:v>
                </c:pt>
                <c:pt idx="34">
                  <c:v>1.3984510514172199</c:v>
                </c:pt>
                <c:pt idx="35">
                  <c:v>1.40617161782103</c:v>
                </c:pt>
                <c:pt idx="36">
                  <c:v>1.41242134136546</c:v>
                </c:pt>
                <c:pt idx="37">
                  <c:v>1.41716603223606</c:v>
                </c:pt>
                <c:pt idx="38">
                  <c:v>1.42037874309048</c:v>
                </c:pt>
                <c:pt idx="39">
                  <c:v>1.42204129648411</c:v>
                </c:pt>
                <c:pt idx="40">
                  <c:v>1.42214580165797</c:v>
                </c:pt>
                <c:pt idx="41">
                  <c:v>1.42069606538725</c:v>
                </c:pt>
                <c:pt idx="42">
                  <c:v>1.4177087939319399</c:v>
                </c:pt>
                <c:pt idx="43">
                  <c:v>1.4132144861898901</c:v>
                </c:pt>
                <c:pt idx="44">
                  <c:v>1.40725793323931</c:v>
                </c:pt>
                <c:pt idx="45">
                  <c:v>1.39989826579627</c:v>
                </c:pt>
                <c:pt idx="46">
                  <c:v>1.39120852572827</c:v>
                </c:pt>
                <c:pt idx="47">
                  <c:v>1.3812747759672499</c:v>
                </c:pt>
                <c:pt idx="48">
                  <c:v>1.3701947995413</c:v>
                </c:pt>
                <c:pt idx="49">
                  <c:v>1.3580764680450601</c:v>
                </c:pt>
                <c:pt idx="50">
                  <c:v>1.3450358792432799</c:v>
                </c:pt>
                <c:pt idx="51">
                  <c:v>1.3311953712514899</c:v>
                </c:pt>
                <c:pt idx="52">
                  <c:v>1.3166815175145901</c:v>
                </c:pt>
                <c:pt idx="53">
                  <c:v>1.30162319482261</c:v>
                </c:pt>
                <c:pt idx="54">
                  <c:v>1.2861497989106001</c:v>
                </c:pt>
                <c:pt idx="55">
                  <c:v>1.2703896619334301</c:v>
                </c:pt>
                <c:pt idx="56">
                  <c:v>1.25445513698598</c:v>
                </c:pt>
                <c:pt idx="57">
                  <c:v>1.23840070697505</c:v>
                </c:pt>
                <c:pt idx="58">
                  <c:v>1.2222631539998401</c:v>
                </c:pt>
                <c:pt idx="59">
                  <c:v>1.2060753626194201</c:v>
                </c:pt>
                <c:pt idx="60">
                  <c:v>1.1898666427123299</c:v>
                </c:pt>
                <c:pt idx="61">
                  <c:v>1.1736630478869701</c:v>
                </c:pt>
                <c:pt idx="62">
                  <c:v>1.1574876813263599</c:v>
                </c:pt>
                <c:pt idx="63">
                  <c:v>1.1413609840024499</c:v>
                </c:pt>
                <c:pt idx="64">
                  <c:v>1.12530100244375</c:v>
                </c:pt>
                <c:pt idx="65">
                  <c:v>1.1093236348473301</c:v>
                </c:pt>
                <c:pt idx="66">
                  <c:v>1.09344285543773</c:v>
                </c:pt>
                <c:pt idx="67">
                  <c:v>1.07767091771292</c:v>
                </c:pt>
                <c:pt idx="68">
                  <c:v>1.06201853767881</c:v>
                </c:pt>
                <c:pt idx="69">
                  <c:v>1.0464950584386099</c:v>
                </c:pt>
                <c:pt idx="70">
                  <c:v>1.03110859762783</c:v>
                </c:pt>
                <c:pt idx="71">
                  <c:v>1.01586617921571</c:v>
                </c:pt>
                <c:pt idx="72">
                  <c:v>1.00077385116191</c:v>
                </c:pt>
                <c:pt idx="73">
                  <c:v>0.98583679034536897</c:v>
                </c:pt>
                <c:pt idx="74">
                  <c:v>0.97105939608820002</c:v>
                </c:pt>
                <c:pt idx="75">
                  <c:v>0.95644537349243097</c:v>
                </c:pt>
                <c:pt idx="76">
                  <c:v>0.94199780769833896</c:v>
                </c:pt>
                <c:pt idx="77">
                  <c:v>0.927719230066539</c:v>
                </c:pt>
                <c:pt idx="78">
                  <c:v>0.91361167718352299</c:v>
                </c:pt>
                <c:pt idx="79">
                  <c:v>0.89967674349507798</c:v>
                </c:pt>
                <c:pt idx="80">
                  <c:v>0.88591562828390802</c:v>
                </c:pt>
                <c:pt idx="81">
                  <c:v>0.87232917762815898</c:v>
                </c:pt>
                <c:pt idx="82">
                  <c:v>0.858917921905062</c:v>
                </c:pt>
                <c:pt idx="83">
                  <c:v>0.84568210933954702</c:v>
                </c:pt>
                <c:pt idx="84">
                  <c:v>0.83262173603961598</c:v>
                </c:pt>
                <c:pt idx="85">
                  <c:v>0.81973657290962598</c:v>
                </c:pt>
                <c:pt idx="86">
                  <c:v>0.80702618978655105</c:v>
                </c:pt>
                <c:pt idx="87">
                  <c:v>0.79448997710464397</c:v>
                </c:pt>
                <c:pt idx="88">
                  <c:v>0.78212716535832305</c:v>
                </c:pt>
                <c:pt idx="89">
                  <c:v>0.76993684260183104</c:v>
                </c:pt>
                <c:pt idx="90">
                  <c:v>0.75791797019686702</c:v>
                </c:pt>
                <c:pt idx="91">
                  <c:v>0.74606939699498198</c:v>
                </c:pt>
                <c:pt idx="92">
                  <c:v>0.73438987212024698</c:v>
                </c:pt>
                <c:pt idx="93">
                  <c:v>0.72287805649915704</c:v>
                </c:pt>
                <c:pt idx="94">
                  <c:v>0.71153253326768495</c:v>
                </c:pt>
                <c:pt idx="95">
                  <c:v>0.70035181717143802</c:v>
                </c:pt>
                <c:pt idx="96">
                  <c:v>0.68933436306153895</c:v>
                </c:pt>
                <c:pt idx="97">
                  <c:v>0.67847857357778096</c:v>
                </c:pt>
                <c:pt idx="98">
                  <c:v>0.667782806100503</c:v>
                </c:pt>
                <c:pt idx="99">
                  <c:v>0.65724537904392799</c:v>
                </c:pt>
                <c:pt idx="100">
                  <c:v>0.64686457755562499</c:v>
                </c:pt>
                <c:pt idx="101">
                  <c:v>0.63663865868019498</c:v>
                </c:pt>
                <c:pt idx="102">
                  <c:v>0.62656585603900905</c:v>
                </c:pt>
                <c:pt idx="103">
                  <c:v>0.61664438407219002</c:v>
                </c:pt>
                <c:pt idx="104">
                  <c:v>0.60687244188469602</c:v>
                </c:pt>
                <c:pt idx="105">
                  <c:v>0.597248216733542</c:v>
                </c:pt>
                <c:pt idx="106">
                  <c:v>0.58776988718995904</c:v>
                </c:pt>
                <c:pt idx="107">
                  <c:v>0.57843562600637799</c:v>
                </c:pt>
                <c:pt idx="108">
                  <c:v>0.56924360271542596</c:v>
                </c:pt>
                <c:pt idx="109">
                  <c:v>0.56019198598543896</c:v>
                </c:pt>
                <c:pt idx="110">
                  <c:v>0.55127894575449898</c:v>
                </c:pt>
                <c:pt idx="111">
                  <c:v>0.54250265516279395</c:v>
                </c:pt>
                <c:pt idx="112">
                  <c:v>0.53386129230136303</c:v>
                </c:pt>
                <c:pt idx="113">
                  <c:v>0.52535304179350295</c:v>
                </c:pt>
                <c:pt idx="114">
                  <c:v>0.51697609622345897</c:v>
                </c:pt>
                <c:pt idx="115">
                  <c:v>0.50872865742580797</c:v>
                </c:pt>
                <c:pt idx="116">
                  <c:v>0.50060893764762604</c:v>
                </c:pt>
                <c:pt idx="117">
                  <c:v>0.49261516059439597</c:v>
                </c:pt>
                <c:pt idx="118">
                  <c:v>0.484745562369649</c:v>
                </c:pt>
                <c:pt idx="119">
                  <c:v>0.47699839231744301</c:v>
                </c:pt>
                <c:pt idx="120">
                  <c:v>0.46937191377577198</c:v>
                </c:pt>
                <c:pt idx="121">
                  <c:v>0.461864404748834</c:v>
                </c:pt>
                <c:pt idx="122">
                  <c:v>0.45447415850436301</c:v>
                </c:pt>
                <c:pt idx="123">
                  <c:v>0.44719948410309701</c:v>
                </c:pt>
                <c:pt idx="124">
                  <c:v>0.44003870686524199</c:v>
                </c:pt>
                <c:pt idx="125">
                  <c:v>0.43299016877989499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Microsoft_Excel_Worksheet1!$D$2:$D$10002</c:f>
              <c:numCache>
                <c:formatCode>General</c:formatCode>
                <c:ptCount val="10001"/>
                <c:pt idx="0">
                  <c:v>0.64502587886123497</c:v>
                </c:pt>
                <c:pt idx="1">
                  <c:v>0.66801619231628195</c:v>
                </c:pt>
                <c:pt idx="2">
                  <c:v>0.69172743293037198</c:v>
                </c:pt>
                <c:pt idx="3">
                  <c:v>0.71612387933064203</c:v>
                </c:pt>
                <c:pt idx="4">
                  <c:v>0.74116229101215803</c:v>
                </c:pt>
                <c:pt idx="5">
                  <c:v>0.76679128741289604</c:v>
                </c:pt>
                <c:pt idx="6">
                  <c:v>0.79295072931197597</c:v>
                </c:pt>
                <c:pt idx="7">
                  <c:v>0.81957110725521898</c:v>
                </c:pt>
                <c:pt idx="8">
                  <c:v>0.84657294101209601</c:v>
                </c:pt>
                <c:pt idx="9">
                  <c:v>0.87386619266975296</c:v>
                </c:pt>
                <c:pt idx="10">
                  <c:v>0.90134969358713801</c:v>
                </c:pt>
                <c:pt idx="11">
                  <c:v>0.92891058166459095</c:v>
                </c:pt>
                <c:pt idx="12">
                  <c:v>0.95642373966384397</c:v>
                </c:pt>
                <c:pt idx="13">
                  <c:v>0.98375121685352995</c:v>
                </c:pt>
                <c:pt idx="14">
                  <c:v>1.02628560659435</c:v>
                </c:pt>
                <c:pt idx="15">
                  <c:v>1.0923011213250899</c:v>
                </c:pt>
                <c:pt idx="16">
                  <c:v>1.15847107760693</c:v>
                </c:pt>
                <c:pt idx="17">
                  <c:v>1.22444932515442</c:v>
                </c:pt>
                <c:pt idx="18">
                  <c:v>1.2898933233916401</c:v>
                </c:pt>
                <c:pt idx="19">
                  <c:v>1.35446924527251</c:v>
                </c:pt>
                <c:pt idx="20">
                  <c:v>1.4178568898342001</c:v>
                </c:pt>
                <c:pt idx="21">
                  <c:v>1.4797543043572601</c:v>
                </c:pt>
                <c:pt idx="22">
                  <c:v>1.5398820272687701</c:v>
                </c:pt>
                <c:pt idx="23">
                  <c:v>1.59798687488878</c:v>
                </c:pt>
                <c:pt idx="24">
                  <c:v>1.65384520817883</c:v>
                </c:pt>
                <c:pt idx="25">
                  <c:v>1.7072656291953401</c:v>
                </c:pt>
                <c:pt idx="26">
                  <c:v>1.7580910704125201</c:v>
                </c:pt>
                <c:pt idx="27">
                  <c:v>1.8062002529637</c:v>
                </c:pt>
                <c:pt idx="28">
                  <c:v>1.85150850178514</c:v>
                </c:pt>
                <c:pt idx="29">
                  <c:v>1.8939679164140399</c:v>
                </c:pt>
                <c:pt idx="30">
                  <c:v>1.9335669057738401</c:v>
                </c:pt>
                <c:pt idx="31">
                  <c:v>1.9703291038770001</c:v>
                </c:pt>
                <c:pt idx="32">
                  <c:v>2.0043116914232701</c:v>
                </c:pt>
                <c:pt idx="33">
                  <c:v>2.03560315641514</c:v>
                </c:pt>
                <c:pt idx="34">
                  <c:v>2.0643205359332</c:v>
                </c:pt>
                <c:pt idx="35">
                  <c:v>2.0906061919004899</c:v>
                </c:pt>
                <c:pt idx="36">
                  <c:v>2.1146241866071001</c:v>
                </c:pt>
                <c:pt idx="37">
                  <c:v>2.13655633910412</c:v>
                </c:pt>
                <c:pt idx="38">
                  <c:v>2.1565980607350901</c:v>
                </c:pt>
                <c:pt idx="39">
                  <c:v>2.1749540855718998</c:v>
                </c:pt>
                <c:pt idx="40">
                  <c:v>2.19183422695111</c:v>
                </c:pt>
                <c:pt idx="41">
                  <c:v>2.20744930157344</c:v>
                </c:pt>
                <c:pt idx="42">
                  <c:v>2.2220073645059402</c:v>
                </c:pt>
                <c:pt idx="43">
                  <c:v>2.23571038933046</c:v>
                </c:pt>
                <c:pt idx="44">
                  <c:v>2.2487515065013701</c:v>
                </c:pt>
                <c:pt idx="45">
                  <c:v>2.2613128806587501</c:v>
                </c:pt>
                <c:pt idx="46">
                  <c:v>2.2735642673167402</c:v>
                </c:pt>
                <c:pt idx="47">
                  <c:v>2.28566224581667</c:v>
                </c:pt>
                <c:pt idx="48">
                  <c:v>2.2977500842110801</c:v>
                </c:pt>
                <c:pt idx="49">
                  <c:v>2.3099581578381398</c:v>
                </c:pt>
                <c:pt idx="50">
                  <c:v>2.3224048202530199</c:v>
                </c:pt>
                <c:pt idx="51">
                  <c:v>2.3351976143191799</c:v>
                </c:pt>
                <c:pt idx="52">
                  <c:v>2.3484347119795799</c:v>
                </c:pt>
                <c:pt idx="53">
                  <c:v>2.3622064812949701</c:v>
                </c:pt>
                <c:pt idx="54">
                  <c:v>2.3765970956809301</c:v>
                </c:pt>
                <c:pt idx="55">
                  <c:v>2.3916861197141701</c:v>
                </c:pt>
                <c:pt idx="56">
                  <c:v>2.4075299052396701</c:v>
                </c:pt>
                <c:pt idx="57">
                  <c:v>2.4241044239589402</c:v>
                </c:pt>
                <c:pt idx="58">
                  <c:v>2.44136934056313</c:v>
                </c:pt>
                <c:pt idx="59">
                  <c:v>2.4592883411156801</c:v>
                </c:pt>
                <c:pt idx="60">
                  <c:v>2.4778288088709699</c:v>
                </c:pt>
                <c:pt idx="61">
                  <c:v>2.4969615045712299</c:v>
                </c:pt>
                <c:pt idx="62">
                  <c:v>2.5166602593370002</c:v>
                </c:pt>
                <c:pt idx="63">
                  <c:v>2.5369016852161499</c:v>
                </c:pt>
                <c:pt idx="64">
                  <c:v>2.5576649062069601</c:v>
                </c:pt>
                <c:pt idx="65">
                  <c:v>2.5789313109640699</c:v>
                </c:pt>
                <c:pt idx="66">
                  <c:v>2.6006843272840698</c:v>
                </c:pt>
                <c:pt idx="67">
                  <c:v>2.6229092177308302</c:v>
                </c:pt>
                <c:pt idx="68">
                  <c:v>2.6455928952979799</c:v>
                </c:pt>
                <c:pt idx="69">
                  <c:v>2.6687237577423901</c:v>
                </c:pt>
                <c:pt idx="70">
                  <c:v>2.6922915390975501</c:v>
                </c:pt>
                <c:pt idx="71">
                  <c:v>2.7162871768453201</c:v>
                </c:pt>
                <c:pt idx="72">
                  <c:v>2.74070269325733</c:v>
                </c:pt>
                <c:pt idx="73">
                  <c:v>2.7655310894885701</c:v>
                </c:pt>
                <c:pt idx="74">
                  <c:v>2.7907662511</c:v>
                </c:pt>
                <c:pt idx="75">
                  <c:v>2.8164028637922698</c:v>
                </c:pt>
                <c:pt idx="76">
                  <c:v>2.84243633824111</c:v>
                </c:pt>
                <c:pt idx="77">
                  <c:v>2.8688627430323201</c:v>
                </c:pt>
                <c:pt idx="78">
                  <c:v>2.89567874479618</c:v>
                </c:pt>
                <c:pt idx="79">
                  <c:v>2.9228815547367302</c:v>
                </c:pt>
                <c:pt idx="80">
                  <c:v>2.9504688808389199</c:v>
                </c:pt>
                <c:pt idx="81">
                  <c:v>2.9784388851172201</c:v>
                </c:pt>
                <c:pt idx="82">
                  <c:v>3.0067901453407702</c:v>
                </c:pt>
                <c:pt idx="83">
                  <c:v>3.03552162073529</c:v>
                </c:pt>
                <c:pt idx="84">
                  <c:v>3.0646326212191202</c:v>
                </c:pt>
                <c:pt idx="85">
                  <c:v>3.0941227797829298</c:v>
                </c:pt>
                <c:pt idx="86">
                  <c:v>3.1239920276669002</c:v>
                </c:pt>
                <c:pt idx="87">
                  <c:v>3.1542405720301101</c:v>
                </c:pt>
                <c:pt idx="88">
                  <c:v>3.1848688758421799</c:v>
                </c:pt>
                <c:pt idx="89">
                  <c:v>3.21587763975795</c:v>
                </c:pt>
                <c:pt idx="90">
                  <c:v>3.2472677857644099</c:v>
                </c:pt>
                <c:pt idx="91">
                  <c:v>3.2790404424122399</c:v>
                </c:pt>
                <c:pt idx="92">
                  <c:v>3.3111969314665299</c:v>
                </c:pt>
                <c:pt idx="93">
                  <c:v>3.3437387558297198</c:v>
                </c:pt>
                <c:pt idx="94">
                  <c:v>3.3766675886059998</c:v>
                </c:pt>
                <c:pt idx="95">
                  <c:v>3.40998526319175</c:v>
                </c:pt>
                <c:pt idx="96">
                  <c:v>3.4436937642887</c:v>
                </c:pt>
                <c:pt idx="97">
                  <c:v>3.47779521974832</c:v>
                </c:pt>
                <c:pt idx="98">
                  <c:v>3.5122918931655098</c:v>
                </c:pt>
                <c:pt idx="99">
                  <c:v>3.5471861771492601</c:v>
                </c:pt>
                <c:pt idx="100">
                  <c:v>3.58248058720456</c:v>
                </c:pt>
                <c:pt idx="101">
                  <c:v>3.61817775616796</c:v>
                </c:pt>
                <c:pt idx="102">
                  <c:v>3.6542804291448299</c:v>
                </c:pt>
                <c:pt idx="103">
                  <c:v>3.69079145890126</c:v>
                </c:pt>
                <c:pt idx="104">
                  <c:v>3.7277138016693998</c:v>
                </c:pt>
                <c:pt idx="105">
                  <c:v>3.7650505133282501</c:v>
                </c:pt>
                <c:pt idx="106">
                  <c:v>3.8028047459269301</c:v>
                </c:pt>
                <c:pt idx="107">
                  <c:v>3.8409797445194198</c:v>
                </c:pt>
                <c:pt idx="108">
                  <c:v>3.8795788442837198</c:v>
                </c:pt>
                <c:pt idx="109">
                  <c:v>3.9186054679011901</c:v>
                </c:pt>
                <c:pt idx="110">
                  <c:v>3.9580631231735999</c:v>
                </c:pt>
                <c:pt idx="111">
                  <c:v>3.9979554008577098</c:v>
                </c:pt>
                <c:pt idx="112">
                  <c:v>4.0382859726996596</c:v>
                </c:pt>
                <c:pt idx="113">
                  <c:v>4.0790585896524902</c:v>
                </c:pt>
                <c:pt idx="114">
                  <c:v>4.1202770802620803</c:v>
                </c:pt>
                <c:pt idx="115">
                  <c:v>4.1619453492079499</c:v>
                </c:pt>
                <c:pt idx="116">
                  <c:v>4.2040673759867397</c:v>
                </c:pt>
                <c:pt idx="117">
                  <c:v>4.24664721372742</c:v>
                </c:pt>
                <c:pt idx="118">
                  <c:v>4.2896889881278399</c:v>
                </c:pt>
                <c:pt idx="119">
                  <c:v>4.3331968965037602</c:v>
                </c:pt>
                <c:pt idx="120">
                  <c:v>4.3771752069414402</c:v>
                </c:pt>
                <c:pt idx="121">
                  <c:v>4.42162825754734</c:v>
                </c:pt>
                <c:pt idx="122">
                  <c:v>4.4665604557860004</c:v>
                </c:pt>
                <c:pt idx="123">
                  <c:v>4.51197627790234</c:v>
                </c:pt>
                <c:pt idx="124">
                  <c:v>4.5578802684197104</c:v>
                </c:pt>
                <c:pt idx="125">
                  <c:v>4.6042770397109596</c:v>
                </c:pt>
              </c:numCache>
            </c:numRef>
          </c:yVal>
          <c:smooth val="1"/>
        </c:ser>
        <c:dLbls>
          <c:showLegendKey val="0"/>
          <c:showVal val="0"/>
          <c:showCatName val="0"/>
          <c:showSerName val="0"/>
          <c:showPercent val="0"/>
          <c:showBubbleSize val="0"/>
        </c:dLbls>
        <c:axId val="615031824"/>
        <c:axId val="615032216"/>
      </c:scatterChart>
      <c:valAx>
        <c:axId val="615031824"/>
        <c:scaling>
          <c:orientation val="minMax"/>
          <c:max val="70"/>
          <c:min val="5"/>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615032216"/>
        <c:crosses val="autoZero"/>
        <c:crossBetween val="midCat"/>
        <c:majorUnit val="5"/>
      </c:valAx>
      <c:valAx>
        <c:axId val="6150322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renal dysfunction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5031824"/>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Microsoft_Excel_Worksheet2!$B$2:$B$10002</c:f>
              <c:numCache>
                <c:formatCode>General</c:formatCode>
                <c:ptCount val="10001"/>
                <c:pt idx="0">
                  <c:v>1.87801911910328</c:v>
                </c:pt>
                <c:pt idx="1">
                  <c:v>1.59824221769046</c:v>
                </c:pt>
                <c:pt idx="2">
                  <c:v>1.3650134906261699</c:v>
                </c:pt>
                <c:pt idx="3">
                  <c:v>1.1813448418952901</c:v>
                </c:pt>
                <c:pt idx="4">
                  <c:v>1.0467057970020199</c:v>
                </c:pt>
                <c:pt idx="5">
                  <c:v>0.95889761394935702</c:v>
                </c:pt>
                <c:pt idx="6">
                  <c:v>0.90894107603949703</c:v>
                </c:pt>
                <c:pt idx="7">
                  <c:v>0.88396805397897704</c:v>
                </c:pt>
                <c:pt idx="8">
                  <c:v>0.87422053689481904</c:v>
                </c:pt>
                <c:pt idx="9">
                  <c:v>0.87143727898837897</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Microsoft_Excel_Worksheet2!$C$2:$C$10002</c:f>
              <c:numCache>
                <c:formatCode>General</c:formatCode>
                <c:ptCount val="10001"/>
                <c:pt idx="0">
                  <c:v>1.22723722260233</c:v>
                </c:pt>
                <c:pt idx="1">
                  <c:v>1.16641077528881</c:v>
                </c:pt>
                <c:pt idx="2">
                  <c:v>1.10941743639582</c:v>
                </c:pt>
                <c:pt idx="3">
                  <c:v>1.05852134576634</c:v>
                </c:pt>
                <c:pt idx="4">
                  <c:v>1.0161071650309299</c:v>
                </c:pt>
                <c:pt idx="5">
                  <c:v>0.93325311122045596</c:v>
                </c:pt>
                <c:pt idx="6">
                  <c:v>0.85322399599757104</c:v>
                </c:pt>
                <c:pt idx="7">
                  <c:v>0.80869832335240199</c:v>
                </c:pt>
                <c:pt idx="8">
                  <c:v>0.78040360705989298</c:v>
                </c:pt>
                <c:pt idx="9">
                  <c:v>0.75633329449147002</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Microsoft_Excel_Worksheet2!$D$2:$D$10002</c:f>
              <c:numCache>
                <c:formatCode>General</c:formatCode>
                <c:ptCount val="10001"/>
                <c:pt idx="0">
                  <c:v>2.8738989877104899</c:v>
                </c:pt>
                <c:pt idx="1">
                  <c:v>2.1899473500453901</c:v>
                </c:pt>
                <c:pt idx="2">
                  <c:v>1.6794957141152</c:v>
                </c:pt>
                <c:pt idx="3">
                  <c:v>1.3184199270561201</c:v>
                </c:pt>
                <c:pt idx="4">
                  <c:v>1.0782258635527699</c:v>
                </c:pt>
                <c:pt idx="5">
                  <c:v>0.98524679208979005</c:v>
                </c:pt>
                <c:pt idx="6">
                  <c:v>0.96829658282863296</c:v>
                </c:pt>
                <c:pt idx="7">
                  <c:v>0.96624352727249696</c:v>
                </c:pt>
                <c:pt idx="8">
                  <c:v>0.97931575432865903</c:v>
                </c:pt>
                <c:pt idx="9">
                  <c:v>1.0040585767432899</c:v>
                </c:pt>
              </c:numCache>
            </c:numRef>
          </c:yVal>
          <c:smooth val="1"/>
        </c:ser>
        <c:dLbls>
          <c:showLegendKey val="0"/>
          <c:showVal val="0"/>
          <c:showCatName val="0"/>
          <c:showSerName val="0"/>
          <c:showPercent val="0"/>
          <c:showBubbleSize val="0"/>
        </c:dLbls>
        <c:axId val="639262784"/>
        <c:axId val="639263176"/>
      </c:scatterChart>
      <c:valAx>
        <c:axId val="639262784"/>
        <c:scaling>
          <c:orientation val="minMax"/>
          <c:max val="125"/>
          <c:min val="35"/>
        </c:scaling>
        <c:delete val="0"/>
        <c:axPos val="b"/>
        <c:title>
          <c:tx>
            <c:rich>
              <a:bodyPr/>
              <a:lstStyle/>
              <a:p>
                <a:pPr>
                  <a:defRPr sz="1700"/>
                </a:pPr>
                <a:r>
                  <a:rPr lang="en-US" sz="1700" dirty="0" smtClean="0"/>
                  <a:t>Estimated GFR</a:t>
                </a:r>
                <a:endParaRPr lang="en-US" sz="1700" dirty="0"/>
              </a:p>
            </c:rich>
          </c:tx>
          <c:layout>
            <c:manualLayout>
              <c:xMode val="edge"/>
              <c:yMode val="edge"/>
              <c:x val="0.4425811209439528"/>
              <c:y val="0.88582020997375333"/>
            </c:manualLayout>
          </c:layout>
          <c:overlay val="0"/>
        </c:title>
        <c:numFmt formatCode="#,##0" sourceLinked="0"/>
        <c:majorTickMark val="out"/>
        <c:minorTickMark val="none"/>
        <c:tickLblPos val="nextTo"/>
        <c:txPr>
          <a:bodyPr rot="0"/>
          <a:lstStyle/>
          <a:p>
            <a:pPr>
              <a:defRPr sz="1500" b="1"/>
            </a:pPr>
            <a:endParaRPr lang="en-US"/>
          </a:p>
        </c:txPr>
        <c:crossAx val="639263176"/>
        <c:crosses val="autoZero"/>
        <c:crossBetween val="midCat"/>
        <c:majorUnit val="10"/>
      </c:valAx>
      <c:valAx>
        <c:axId val="6392631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renal dysfunction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39262784"/>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Microsoft_Excel_Worksheet3!$B$2:$B$10002</c:f>
              <c:numCache>
                <c:formatCode>General</c:formatCode>
                <c:ptCount val="10001"/>
                <c:pt idx="0">
                  <c:v>1.2418374908659899</c:v>
                </c:pt>
                <c:pt idx="1">
                  <c:v>1.20898199519175</c:v>
                </c:pt>
                <c:pt idx="2">
                  <c:v>1.17683830659347</c:v>
                </c:pt>
                <c:pt idx="3">
                  <c:v>1.1446300471259101</c:v>
                </c:pt>
                <c:pt idx="4">
                  <c:v>1.1115173673979899</c:v>
                </c:pt>
                <c:pt idx="5">
                  <c:v>1.07676643968316</c:v>
                </c:pt>
                <c:pt idx="6">
                  <c:v>1.03975806890342</c:v>
                </c:pt>
                <c:pt idx="7">
                  <c:v>1</c:v>
                </c:pt>
                <c:pt idx="8">
                  <c:v>0.95735461202032801</c:v>
                </c:pt>
                <c:pt idx="9">
                  <c:v>0.91261241867461995</c:v>
                </c:pt>
                <c:pt idx="10">
                  <c:v>0.86670845457573698</c:v>
                </c:pt>
                <c:pt idx="11">
                  <c:v>0.82047475291123795</c:v>
                </c:pt>
                <c:pt idx="12">
                  <c:v>0.77463185457085204</c:v>
                </c:pt>
                <c:pt idx="13">
                  <c:v>0.72978651778561598</c:v>
                </c:pt>
                <c:pt idx="14">
                  <c:v>0.68643447099145105</c:v>
                </c:pt>
                <c:pt idx="15">
                  <c:v>0.64496702308994702</c:v>
                </c:pt>
                <c:pt idx="16">
                  <c:v>0.60568040499438602</c:v>
                </c:pt>
                <c:pt idx="17">
                  <c:v>0.56873610837958899</c:v>
                </c:pt>
                <c:pt idx="18">
                  <c:v>0.53404527917286404</c:v>
                </c:pt>
                <c:pt idx="19">
                  <c:v>0.50147046407763696</c:v>
                </c:pt>
                <c:pt idx="20">
                  <c:v>0.47088259394732401</c:v>
                </c:pt>
                <c:pt idx="21">
                  <c:v>0.44216047238273998</c:v>
                </c:pt>
                <c:pt idx="22">
                  <c:v>0.41519029552321701</c:v>
                </c:pt>
                <c:pt idx="23">
                  <c:v>0.38986520112869499</c:v>
                </c:pt>
                <c:pt idx="24">
                  <c:v>0.366084845166182</c:v>
                </c:pt>
                <c:pt idx="25">
                  <c:v>0.34375500422287603</c:v>
                </c:pt>
                <c:pt idx="26">
                  <c:v>0.32278720217065698</c:v>
                </c:pt>
                <c:pt idx="27">
                  <c:v>0.30309835960266301</c:v>
                </c:pt>
                <c:pt idx="28">
                  <c:v>0.28461046465297801</c:v>
                </c:pt>
                <c:pt idx="29">
                  <c:v>0.26725026389510098</c:v>
                </c:pt>
                <c:pt idx="30">
                  <c:v>0.25094897209449402</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Microsoft_Excel_Worksheet3!$C$2:$C$10002</c:f>
              <c:numCache>
                <c:formatCode>General</c:formatCode>
                <c:ptCount val="10001"/>
                <c:pt idx="0">
                  <c:v>0.78522050689867295</c:v>
                </c:pt>
                <c:pt idx="1">
                  <c:v>0.82752500868788503</c:v>
                </c:pt>
                <c:pt idx="2">
                  <c:v>0.87137777404141004</c:v>
                </c:pt>
                <c:pt idx="3">
                  <c:v>0.914029385774485</c:v>
                </c:pt>
                <c:pt idx="4">
                  <c:v>0.95177632122300704</c:v>
                </c:pt>
                <c:pt idx="5">
                  <c:v>0.980721057088763</c:v>
                </c:pt>
                <c:pt idx="6">
                  <c:v>0.99741303031873096</c:v>
                </c:pt>
                <c:pt idx="7">
                  <c:v>1</c:v>
                </c:pt>
                <c:pt idx="8">
                  <c:v>0.925393430404435</c:v>
                </c:pt>
                <c:pt idx="9">
                  <c:v>0.85392853211058195</c:v>
                </c:pt>
                <c:pt idx="10">
                  <c:v>0.78175160119136999</c:v>
                </c:pt>
                <c:pt idx="11">
                  <c:v>0.70811868816331902</c:v>
                </c:pt>
                <c:pt idx="12">
                  <c:v>0.63444511850455498</c:v>
                </c:pt>
                <c:pt idx="13">
                  <c:v>0.56291637360300095</c:v>
                </c:pt>
                <c:pt idx="14">
                  <c:v>0.49555787615667701</c:v>
                </c:pt>
                <c:pt idx="15">
                  <c:v>0.43384190718115201</c:v>
                </c:pt>
                <c:pt idx="16">
                  <c:v>0.37861894676388902</c:v>
                </c:pt>
                <c:pt idx="17">
                  <c:v>0.330078392765214</c:v>
                </c:pt>
                <c:pt idx="18">
                  <c:v>0.28763158469505201</c:v>
                </c:pt>
                <c:pt idx="19">
                  <c:v>0.25056698953474399</c:v>
                </c:pt>
                <c:pt idx="20">
                  <c:v>0.218231593114461</c:v>
                </c:pt>
                <c:pt idx="21">
                  <c:v>0.19003905884045999</c:v>
                </c:pt>
                <c:pt idx="22">
                  <c:v>0.165468924554599</c:v>
                </c:pt>
                <c:pt idx="23">
                  <c:v>0.14406221936180799</c:v>
                </c:pt>
                <c:pt idx="24">
                  <c:v>0.12541581148935901</c:v>
                </c:pt>
                <c:pt idx="25">
                  <c:v>0.109176519937268</c:v>
                </c:pt>
                <c:pt idx="26">
                  <c:v>9.50354538664651E-2</c:v>
                </c:pt>
                <c:pt idx="27">
                  <c:v>8.2722777692743693E-2</c:v>
                </c:pt>
                <c:pt idx="28">
                  <c:v>7.2002971413168096E-2</c:v>
                </c:pt>
                <c:pt idx="29">
                  <c:v>6.2670592937031394E-2</c:v>
                </c:pt>
                <c:pt idx="30">
                  <c:v>5.45465190666337E-2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Microsoft_Excel_Worksheet3!$D$2:$D$10002</c:f>
              <c:numCache>
                <c:formatCode>General</c:formatCode>
                <c:ptCount val="10001"/>
                <c:pt idx="0">
                  <c:v>1.96398379839988</c:v>
                </c:pt>
                <c:pt idx="1">
                  <c:v>1.7662758821215401</c:v>
                </c:pt>
                <c:pt idx="2">
                  <c:v>1.5893776971639499</c:v>
                </c:pt>
                <c:pt idx="3">
                  <c:v>1.43340899666295</c:v>
                </c:pt>
                <c:pt idx="4">
                  <c:v>1.2980684962195801</c:v>
                </c:pt>
                <c:pt idx="5">
                  <c:v>1.18221787657915</c:v>
                </c:pt>
                <c:pt idx="6">
                  <c:v>1.0839008605134099</c:v>
                </c:pt>
                <c:pt idx="7">
                  <c:v>1</c:v>
                </c:pt>
                <c:pt idx="8">
                  <c:v>0.99041966696914296</c:v>
                </c:pt>
                <c:pt idx="9">
                  <c:v>0.97532919372143301</c:v>
                </c:pt>
                <c:pt idx="10">
                  <c:v>0.960897993797872</c:v>
                </c:pt>
                <c:pt idx="11">
                  <c:v>0.95065817555360999</c:v>
                </c:pt>
                <c:pt idx="12">
                  <c:v>0.94579419498137396</c:v>
                </c:pt>
                <c:pt idx="13">
                  <c:v>0.94612341462510996</c:v>
                </c:pt>
                <c:pt idx="14">
                  <c:v>0.95083199286361297</c:v>
                </c:pt>
                <c:pt idx="15">
                  <c:v>0.95883420662682295</c:v>
                </c:pt>
                <c:pt idx="16">
                  <c:v>0.96891282417235902</c:v>
                </c:pt>
                <c:pt idx="17">
                  <c:v>0.97995133296967796</c:v>
                </c:pt>
                <c:pt idx="18">
                  <c:v>0.99156134229554804</c:v>
                </c:pt>
                <c:pt idx="19">
                  <c:v>1.00361435003541</c:v>
                </c:pt>
                <c:pt idx="20">
                  <c:v>1.01603261983366</c:v>
                </c:pt>
                <c:pt idx="21">
                  <c:v>1.0287668468294</c:v>
                </c:pt>
                <c:pt idx="22">
                  <c:v>1.0417846248814899</c:v>
                </c:pt>
                <c:pt idx="23">
                  <c:v>1.0550640946977701</c:v>
                </c:pt>
                <c:pt idx="24">
                  <c:v>1.0685902540423899</c:v>
                </c:pt>
                <c:pt idx="25">
                  <c:v>1.08235271646475</c:v>
                </c:pt>
                <c:pt idx="26">
                  <c:v>1.0963442972720601</c:v>
                </c:pt>
                <c:pt idx="27">
                  <c:v>1.1105600918655301</c:v>
                </c:pt>
                <c:pt idx="28">
                  <c:v>1.1249968577709299</c:v>
                </c:pt>
                <c:pt idx="29">
                  <c:v>1.1396525899118799</c:v>
                </c:pt>
                <c:pt idx="30">
                  <c:v>1.1545262222572401</c:v>
                </c:pt>
              </c:numCache>
            </c:numRef>
          </c:yVal>
          <c:smooth val="1"/>
        </c:ser>
        <c:dLbls>
          <c:showLegendKey val="0"/>
          <c:showVal val="0"/>
          <c:showCatName val="0"/>
          <c:showSerName val="0"/>
          <c:showPercent val="0"/>
          <c:showBubbleSize val="0"/>
        </c:dLbls>
        <c:axId val="639263960"/>
        <c:axId val="639264352"/>
      </c:scatterChart>
      <c:valAx>
        <c:axId val="639263960"/>
        <c:scaling>
          <c:orientation val="minMax"/>
          <c:max val="30"/>
          <c:min val="0"/>
        </c:scaling>
        <c:delete val="0"/>
        <c:axPos val="b"/>
        <c:title>
          <c:tx>
            <c:rich>
              <a:bodyPr/>
              <a:lstStyle/>
              <a:p>
                <a:pPr>
                  <a:defRPr sz="1700"/>
                </a:pPr>
                <a:r>
                  <a:rPr lang="en-US" sz="1700" dirty="0" smtClean="0"/>
                  <a:t>Center volume: prev ped TXs within 1 yr</a:t>
                </a:r>
                <a:endParaRPr lang="en-US" sz="1700" dirty="0"/>
              </a:p>
            </c:rich>
          </c:tx>
          <c:layout>
            <c:manualLayout>
              <c:xMode val="edge"/>
              <c:yMode val="edge"/>
              <c:x val="0.29347716767704923"/>
              <c:y val="0.88582020997375333"/>
            </c:manualLayout>
          </c:layout>
          <c:overlay val="0"/>
        </c:title>
        <c:numFmt formatCode="#,##0" sourceLinked="0"/>
        <c:majorTickMark val="out"/>
        <c:minorTickMark val="none"/>
        <c:tickLblPos val="nextTo"/>
        <c:txPr>
          <a:bodyPr rot="0"/>
          <a:lstStyle/>
          <a:p>
            <a:pPr>
              <a:defRPr sz="1500" b="1"/>
            </a:pPr>
            <a:endParaRPr lang="en-US"/>
          </a:p>
        </c:txPr>
        <c:crossAx val="639264352"/>
        <c:crosses val="autoZero"/>
        <c:crossBetween val="midCat"/>
        <c:majorUnit val="5"/>
      </c:valAx>
      <c:valAx>
        <c:axId val="6392643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for renal dysfunction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3926396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CHD</c:v>
                </c:pt>
                <c:pt idx="1">
                  <c:v>DCM</c:v>
                </c:pt>
                <c:pt idx="2">
                  <c:v>Retransplant</c:v>
                </c:pt>
                <c:pt idx="3">
                  <c:v>Other</c:v>
                </c:pt>
              </c:strCache>
            </c:strRef>
          </c:cat>
          <c:val>
            <c:numRef>
              <c:f>Sheet1!$B$2:$B$5</c:f>
              <c:numCache>
                <c:formatCode>General</c:formatCode>
                <c:ptCount val="4"/>
                <c:pt idx="0">
                  <c:v>104</c:v>
                </c:pt>
                <c:pt idx="1">
                  <c:v>226</c:v>
                </c:pt>
                <c:pt idx="2">
                  <c:v>23</c:v>
                </c:pt>
                <c:pt idx="3">
                  <c:v>55</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Sheet1!$A$2:$A$5</c:f>
              <c:strCache>
                <c:ptCount val="4"/>
                <c:pt idx="0">
                  <c:v>CHD</c:v>
                </c:pt>
                <c:pt idx="1">
                  <c:v>DCM</c:v>
                </c:pt>
                <c:pt idx="2">
                  <c:v>Retransplant</c:v>
                </c:pt>
                <c:pt idx="3">
                  <c:v>Other</c:v>
                </c:pt>
              </c:strCache>
            </c:strRef>
          </c:cat>
          <c:val>
            <c:numRef>
              <c:f>Sheet1!$C$2:$C$5</c:f>
              <c:numCache>
                <c:formatCode>General</c:formatCode>
                <c:ptCount val="4"/>
                <c:pt idx="0">
                  <c:v>1007</c:v>
                </c:pt>
                <c:pt idx="1">
                  <c:v>1412</c:v>
                </c:pt>
                <c:pt idx="2">
                  <c:v>188</c:v>
                </c:pt>
                <c:pt idx="3">
                  <c:v>379</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Sheet1!$A$2:$A$5</c:f>
              <c:strCache>
                <c:ptCount val="4"/>
                <c:pt idx="0">
                  <c:v>CHD</c:v>
                </c:pt>
                <c:pt idx="1">
                  <c:v>DCM</c:v>
                </c:pt>
                <c:pt idx="2">
                  <c:v>Retransplant</c:v>
                </c:pt>
                <c:pt idx="3">
                  <c:v>Other</c:v>
                </c:pt>
              </c:strCache>
            </c:strRef>
          </c:cat>
          <c:val>
            <c:numRef>
              <c:f>Sheet1!$D$2:$D$5</c:f>
              <c:numCache>
                <c:formatCode>General</c:formatCode>
                <c:ptCount val="4"/>
                <c:pt idx="0">
                  <c:v>833</c:v>
                </c:pt>
                <c:pt idx="1">
                  <c:v>626</c:v>
                </c:pt>
                <c:pt idx="2">
                  <c:v>93</c:v>
                </c:pt>
                <c:pt idx="3">
                  <c:v>224</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Sheet1!$A$2:$A$5</c:f>
              <c:strCache>
                <c:ptCount val="4"/>
                <c:pt idx="0">
                  <c:v>CHD</c:v>
                </c:pt>
                <c:pt idx="1">
                  <c:v>DCM</c:v>
                </c:pt>
                <c:pt idx="2">
                  <c:v>Retransplant</c:v>
                </c:pt>
                <c:pt idx="3">
                  <c:v>Other</c:v>
                </c:pt>
              </c:strCache>
            </c:strRef>
          </c:cat>
          <c:val>
            <c:numRef>
              <c:f>Sheet1!$E$2:$E$5</c:f>
              <c:numCache>
                <c:formatCode>General</c:formatCode>
                <c:ptCount val="4"/>
                <c:pt idx="0">
                  <c:v>144</c:v>
                </c:pt>
                <c:pt idx="1">
                  <c:v>54</c:v>
                </c:pt>
                <c:pt idx="2">
                  <c:v>3</c:v>
                </c:pt>
                <c:pt idx="3">
                  <c:v>29</c:v>
                </c:pt>
              </c:numCache>
            </c:numRef>
          </c:val>
        </c:ser>
        <c:dLbls>
          <c:showLegendKey val="0"/>
          <c:showVal val="0"/>
          <c:showCatName val="0"/>
          <c:showSerName val="0"/>
          <c:showPercent val="0"/>
          <c:showBubbleSize val="0"/>
        </c:dLbls>
        <c:gapWidth val="40"/>
        <c:overlap val="100"/>
        <c:axId val="639265136"/>
        <c:axId val="639265528"/>
      </c:barChart>
      <c:catAx>
        <c:axId val="639265136"/>
        <c:scaling>
          <c:orientation val="minMax"/>
        </c:scaling>
        <c:delete val="0"/>
        <c:axPos val="b"/>
        <c:numFmt formatCode="General" sourceLinked="0"/>
        <c:majorTickMark val="out"/>
        <c:minorTickMark val="none"/>
        <c:tickLblPos val="nextTo"/>
        <c:txPr>
          <a:bodyPr/>
          <a:lstStyle/>
          <a:p>
            <a:pPr>
              <a:defRPr sz="1500" b="1"/>
            </a:pPr>
            <a:endParaRPr lang="en-US"/>
          </a:p>
        </c:txPr>
        <c:crossAx val="639265528"/>
        <c:crosses val="autoZero"/>
        <c:auto val="1"/>
        <c:lblAlgn val="ctr"/>
        <c:lblOffset val="100"/>
        <c:noMultiLvlLbl val="0"/>
      </c:catAx>
      <c:valAx>
        <c:axId val="63926552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39265136"/>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 </c:v>
                </c:pt>
                <c:pt idx="1">
                  <c:v>1-5</c:v>
                </c:pt>
                <c:pt idx="2">
                  <c:v>6-10</c:v>
                </c:pt>
                <c:pt idx="3">
                  <c:v>11-17</c:v>
                </c:pt>
              </c:strCache>
            </c:strRef>
          </c:cat>
          <c:val>
            <c:numRef>
              <c:f>Sheet1!$B$2:$B$5</c:f>
              <c:numCache>
                <c:formatCode>General</c:formatCode>
                <c:ptCount val="4"/>
                <c:pt idx="0">
                  <c:v>95</c:v>
                </c:pt>
                <c:pt idx="1">
                  <c:v>88</c:v>
                </c:pt>
                <c:pt idx="2">
                  <c:v>55</c:v>
                </c:pt>
                <c:pt idx="3">
                  <c:v>171</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Sheet1!$A$2:$A$5</c:f>
              <c:strCache>
                <c:ptCount val="4"/>
                <c:pt idx="0">
                  <c:v>&lt;1 </c:v>
                </c:pt>
                <c:pt idx="1">
                  <c:v>1-5</c:v>
                </c:pt>
                <c:pt idx="2">
                  <c:v>6-10</c:v>
                </c:pt>
                <c:pt idx="3">
                  <c:v>11-17</c:v>
                </c:pt>
              </c:strCache>
            </c:strRef>
          </c:cat>
          <c:val>
            <c:numRef>
              <c:f>Sheet1!$C$2:$C$5</c:f>
              <c:numCache>
                <c:formatCode>General</c:formatCode>
                <c:ptCount val="4"/>
                <c:pt idx="0">
                  <c:v>712</c:v>
                </c:pt>
                <c:pt idx="1">
                  <c:v>674</c:v>
                </c:pt>
                <c:pt idx="2">
                  <c:v>445</c:v>
                </c:pt>
                <c:pt idx="3">
                  <c:v>1168</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Sheet1!$A$2:$A$5</c:f>
              <c:strCache>
                <c:ptCount val="4"/>
                <c:pt idx="0">
                  <c:v>&lt;1 </c:v>
                </c:pt>
                <c:pt idx="1">
                  <c:v>1-5</c:v>
                </c:pt>
                <c:pt idx="2">
                  <c:v>6-10</c:v>
                </c:pt>
                <c:pt idx="3">
                  <c:v>11-17</c:v>
                </c:pt>
              </c:strCache>
            </c:strRef>
          </c:cat>
          <c:val>
            <c:numRef>
              <c:f>Sheet1!$D$2:$D$5</c:f>
              <c:numCache>
                <c:formatCode>General</c:formatCode>
                <c:ptCount val="4"/>
                <c:pt idx="0">
                  <c:v>516</c:v>
                </c:pt>
                <c:pt idx="1">
                  <c:v>439</c:v>
                </c:pt>
                <c:pt idx="2">
                  <c:v>269</c:v>
                </c:pt>
                <c:pt idx="3">
                  <c:v>565</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Sheet1!$A$2:$A$5</c:f>
              <c:strCache>
                <c:ptCount val="4"/>
                <c:pt idx="0">
                  <c:v>&lt;1 </c:v>
                </c:pt>
                <c:pt idx="1">
                  <c:v>1-5</c:v>
                </c:pt>
                <c:pt idx="2">
                  <c:v>6-10</c:v>
                </c:pt>
                <c:pt idx="3">
                  <c:v>11-17</c:v>
                </c:pt>
              </c:strCache>
            </c:strRef>
          </c:cat>
          <c:val>
            <c:numRef>
              <c:f>Sheet1!$E$2:$E$5</c:f>
              <c:numCache>
                <c:formatCode>General</c:formatCode>
                <c:ptCount val="4"/>
                <c:pt idx="0">
                  <c:v>89</c:v>
                </c:pt>
                <c:pt idx="1">
                  <c:v>60</c:v>
                </c:pt>
                <c:pt idx="2">
                  <c:v>31</c:v>
                </c:pt>
                <c:pt idx="3">
                  <c:v>57</c:v>
                </c:pt>
              </c:numCache>
            </c:numRef>
          </c:val>
        </c:ser>
        <c:dLbls>
          <c:showLegendKey val="0"/>
          <c:showVal val="0"/>
          <c:showCatName val="0"/>
          <c:showSerName val="0"/>
          <c:showPercent val="0"/>
          <c:showBubbleSize val="0"/>
        </c:dLbls>
        <c:gapWidth val="40"/>
        <c:overlap val="100"/>
        <c:axId val="639266312"/>
        <c:axId val="639266704"/>
      </c:barChart>
      <c:catAx>
        <c:axId val="639266312"/>
        <c:scaling>
          <c:orientation val="minMax"/>
        </c:scaling>
        <c:delete val="0"/>
        <c:axPos val="b"/>
        <c:title>
          <c:tx>
            <c:rich>
              <a:bodyPr/>
              <a:lstStyle/>
              <a:p>
                <a:pPr>
                  <a:defRPr/>
                </a:pPr>
                <a:r>
                  <a:rPr lang="en-US" dirty="0" smtClean="0"/>
                  <a:t>Recipient Age (Years)</a:t>
                </a:r>
                <a:endParaRPr lang="en-US" dirty="0"/>
              </a:p>
            </c:rich>
          </c:tx>
          <c:layout/>
          <c:overlay val="0"/>
        </c:title>
        <c:numFmt formatCode="General" sourceLinked="0"/>
        <c:majorTickMark val="out"/>
        <c:minorTickMark val="none"/>
        <c:tickLblPos val="nextTo"/>
        <c:txPr>
          <a:bodyPr/>
          <a:lstStyle/>
          <a:p>
            <a:pPr>
              <a:defRPr sz="1500" b="1"/>
            </a:pPr>
            <a:endParaRPr lang="en-US"/>
          </a:p>
        </c:txPr>
        <c:crossAx val="639266704"/>
        <c:crosses val="autoZero"/>
        <c:auto val="1"/>
        <c:lblAlgn val="ctr"/>
        <c:lblOffset val="100"/>
        <c:noMultiLvlLbl val="0"/>
      </c:catAx>
      <c:valAx>
        <c:axId val="63926670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39266312"/>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Sheet1!$A$2:$A$4</c:f>
              <c:strCache>
                <c:ptCount val="3"/>
                <c:pt idx="0">
                  <c:v>None</c:v>
                </c:pt>
                <c:pt idx="1">
                  <c:v>ECMO</c:v>
                </c:pt>
                <c:pt idx="2">
                  <c:v>VAD/TAH</c:v>
                </c:pt>
              </c:strCache>
            </c:strRef>
          </c:cat>
          <c:val>
            <c:numRef>
              <c:f>Sheet1!$B$2:$B$4</c:f>
              <c:numCache>
                <c:formatCode>General</c:formatCode>
                <c:ptCount val="3"/>
                <c:pt idx="0">
                  <c:v>255</c:v>
                </c:pt>
                <c:pt idx="1">
                  <c:v>14</c:v>
                </c:pt>
                <c:pt idx="2">
                  <c:v>63</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None</c:v>
                </c:pt>
                <c:pt idx="1">
                  <c:v>ECMO</c:v>
                </c:pt>
                <c:pt idx="2">
                  <c:v>VAD/TAH</c:v>
                </c:pt>
              </c:strCache>
            </c:strRef>
          </c:cat>
          <c:val>
            <c:numRef>
              <c:f>Sheet1!$C$2:$C$4</c:f>
              <c:numCache>
                <c:formatCode>General</c:formatCode>
                <c:ptCount val="3"/>
                <c:pt idx="0">
                  <c:v>1999</c:v>
                </c:pt>
                <c:pt idx="1">
                  <c:v>107</c:v>
                </c:pt>
                <c:pt idx="2">
                  <c:v>509</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Sheet1!$A$2:$A$4</c:f>
              <c:strCache>
                <c:ptCount val="3"/>
                <c:pt idx="0">
                  <c:v>None</c:v>
                </c:pt>
                <c:pt idx="1">
                  <c:v>ECMO</c:v>
                </c:pt>
                <c:pt idx="2">
                  <c:v>VAD/TAH</c:v>
                </c:pt>
              </c:strCache>
            </c:strRef>
          </c:cat>
          <c:val>
            <c:numRef>
              <c:f>Sheet1!$D$2:$D$4</c:f>
              <c:numCache>
                <c:formatCode>General</c:formatCode>
                <c:ptCount val="3"/>
                <c:pt idx="0">
                  <c:v>1059</c:v>
                </c:pt>
                <c:pt idx="1">
                  <c:v>77</c:v>
                </c:pt>
                <c:pt idx="2">
                  <c:v>257</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Sheet1!$A$2:$A$4</c:f>
              <c:strCache>
                <c:ptCount val="3"/>
                <c:pt idx="0">
                  <c:v>None</c:v>
                </c:pt>
                <c:pt idx="1">
                  <c:v>ECMO</c:v>
                </c:pt>
                <c:pt idx="2">
                  <c:v>VAD/TAH</c:v>
                </c:pt>
              </c:strCache>
            </c:strRef>
          </c:cat>
          <c:val>
            <c:numRef>
              <c:f>Sheet1!$E$2:$E$4</c:f>
              <c:numCache>
                <c:formatCode>General</c:formatCode>
                <c:ptCount val="3"/>
                <c:pt idx="0">
                  <c:v>116</c:v>
                </c:pt>
                <c:pt idx="1">
                  <c:v>15</c:v>
                </c:pt>
                <c:pt idx="2">
                  <c:v>31</c:v>
                </c:pt>
              </c:numCache>
            </c:numRef>
          </c:val>
        </c:ser>
        <c:dLbls>
          <c:showLegendKey val="0"/>
          <c:showVal val="0"/>
          <c:showCatName val="0"/>
          <c:showSerName val="0"/>
          <c:showPercent val="0"/>
          <c:showBubbleSize val="0"/>
        </c:dLbls>
        <c:gapWidth val="40"/>
        <c:overlap val="100"/>
        <c:axId val="639267488"/>
        <c:axId val="639267880"/>
      </c:barChart>
      <c:catAx>
        <c:axId val="639267488"/>
        <c:scaling>
          <c:orientation val="minMax"/>
        </c:scaling>
        <c:delete val="0"/>
        <c:axPos val="b"/>
        <c:numFmt formatCode="General" sourceLinked="0"/>
        <c:majorTickMark val="out"/>
        <c:minorTickMark val="none"/>
        <c:tickLblPos val="nextTo"/>
        <c:txPr>
          <a:bodyPr/>
          <a:lstStyle/>
          <a:p>
            <a:pPr>
              <a:defRPr sz="1500" b="1"/>
            </a:pPr>
            <a:endParaRPr lang="en-US"/>
          </a:p>
        </c:txPr>
        <c:crossAx val="639267880"/>
        <c:crosses val="autoZero"/>
        <c:auto val="1"/>
        <c:lblAlgn val="ctr"/>
        <c:lblOffset val="100"/>
        <c:noMultiLvlLbl val="0"/>
      </c:catAx>
      <c:valAx>
        <c:axId val="63926788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39267488"/>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Sheet1!$B$2:$B$8</c:f>
              <c:numCache>
                <c:formatCode>General</c:formatCode>
                <c:ptCount val="7"/>
                <c:pt idx="0">
                  <c:v>78</c:v>
                </c:pt>
                <c:pt idx="1">
                  <c:v>96</c:v>
                </c:pt>
                <c:pt idx="2">
                  <c:v>42</c:v>
                </c:pt>
                <c:pt idx="3">
                  <c:v>85</c:v>
                </c:pt>
                <c:pt idx="4">
                  <c:v>85</c:v>
                </c:pt>
                <c:pt idx="5">
                  <c:v>18</c:v>
                </c:pt>
                <c:pt idx="6">
                  <c:v>3</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Sheet1!$C$2:$C$8</c:f>
              <c:numCache>
                <c:formatCode>General</c:formatCode>
                <c:ptCount val="7"/>
                <c:pt idx="0">
                  <c:v>582</c:v>
                </c:pt>
                <c:pt idx="1">
                  <c:v>737</c:v>
                </c:pt>
                <c:pt idx="2">
                  <c:v>353</c:v>
                </c:pt>
                <c:pt idx="3">
                  <c:v>730</c:v>
                </c:pt>
                <c:pt idx="4">
                  <c:v>497</c:v>
                </c:pt>
                <c:pt idx="5">
                  <c:v>77</c:v>
                </c:pt>
                <c:pt idx="6">
                  <c:v>16</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Sheet1!$D$2:$D$8</c:f>
              <c:numCache>
                <c:formatCode>General</c:formatCode>
                <c:ptCount val="7"/>
                <c:pt idx="0">
                  <c:v>368</c:v>
                </c:pt>
                <c:pt idx="1">
                  <c:v>502</c:v>
                </c:pt>
                <c:pt idx="2">
                  <c:v>248</c:v>
                </c:pt>
                <c:pt idx="3">
                  <c:v>360</c:v>
                </c:pt>
                <c:pt idx="4">
                  <c:v>240</c:v>
                </c:pt>
                <c:pt idx="5">
                  <c:v>58</c:v>
                </c:pt>
                <c:pt idx="6">
                  <c:v>8</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Sheet1!$E$2:$E$8</c:f>
              <c:numCache>
                <c:formatCode>General</c:formatCode>
                <c:ptCount val="7"/>
                <c:pt idx="0">
                  <c:v>58</c:v>
                </c:pt>
                <c:pt idx="1">
                  <c:v>74</c:v>
                </c:pt>
                <c:pt idx="2">
                  <c:v>35</c:v>
                </c:pt>
                <c:pt idx="3">
                  <c:v>34</c:v>
                </c:pt>
                <c:pt idx="4">
                  <c:v>24</c:v>
                </c:pt>
                <c:pt idx="5">
                  <c:v>4</c:v>
                </c:pt>
                <c:pt idx="6">
                  <c:v>6</c:v>
                </c:pt>
              </c:numCache>
            </c:numRef>
          </c:val>
        </c:ser>
        <c:dLbls>
          <c:showLegendKey val="0"/>
          <c:showVal val="0"/>
          <c:showCatName val="0"/>
          <c:showSerName val="0"/>
          <c:showPercent val="0"/>
          <c:showBubbleSize val="0"/>
        </c:dLbls>
        <c:gapWidth val="40"/>
        <c:overlap val="100"/>
        <c:axId val="639268664"/>
        <c:axId val="639269056"/>
      </c:barChart>
      <c:catAx>
        <c:axId val="639268664"/>
        <c:scaling>
          <c:orientation val="minMax"/>
        </c:scaling>
        <c:delete val="0"/>
        <c:axPos val="b"/>
        <c:title>
          <c:tx>
            <c:rich>
              <a:bodyPr/>
              <a:lstStyle/>
              <a:p>
                <a:pPr>
                  <a:defRPr/>
                </a:pPr>
                <a:r>
                  <a:rPr lang="en-US" dirty="0" smtClean="0"/>
                  <a:t>Donor Age (Years)</a:t>
                </a:r>
                <a:endParaRPr lang="en-US" dirty="0"/>
              </a:p>
            </c:rich>
          </c:tx>
          <c:layout/>
          <c:overlay val="0"/>
        </c:title>
        <c:numFmt formatCode="General" sourceLinked="0"/>
        <c:majorTickMark val="out"/>
        <c:minorTickMark val="none"/>
        <c:tickLblPos val="nextTo"/>
        <c:txPr>
          <a:bodyPr/>
          <a:lstStyle/>
          <a:p>
            <a:pPr>
              <a:defRPr sz="1500" b="1"/>
            </a:pPr>
            <a:endParaRPr lang="en-US"/>
          </a:p>
        </c:txPr>
        <c:crossAx val="639269056"/>
        <c:crosses val="autoZero"/>
        <c:auto val="1"/>
        <c:lblAlgn val="ctr"/>
        <c:lblOffset val="100"/>
        <c:noMultiLvlLbl val="0"/>
      </c:catAx>
      <c:valAx>
        <c:axId val="63926905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39268664"/>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489E-2"/>
          <c:y val="6.1607174103237093E-2"/>
          <c:w val="0.89090800072404741"/>
          <c:h val="0.62493613298339445"/>
        </c:manualLayout>
      </c:layout>
      <c:lineChart>
        <c:grouping val="standard"/>
        <c:varyColors val="0"/>
        <c:ser>
          <c:idx val="0"/>
          <c:order val="0"/>
          <c:tx>
            <c:strRef>
              <c:f>Sheet1!$B$1</c:f>
              <c:strCache>
                <c:ptCount val="1"/>
                <c:pt idx="0">
                  <c:v>DCM</c:v>
                </c:pt>
              </c:strCache>
            </c:strRef>
          </c:tx>
          <c:spPr>
            <a:ln w="41275">
              <a:solidFill>
                <a:srgbClr val="FFFF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20</c:v>
                </c:pt>
                <c:pt idx="1">
                  <c:v>16.666699999999999</c:v>
                </c:pt>
                <c:pt idx="2">
                  <c:v>21.428599999999999</c:v>
                </c:pt>
                <c:pt idx="3">
                  <c:v>12.0482</c:v>
                </c:pt>
                <c:pt idx="4">
                  <c:v>9.8039000000000005</c:v>
                </c:pt>
                <c:pt idx="5">
                  <c:v>12.766</c:v>
                </c:pt>
                <c:pt idx="6">
                  <c:v>13</c:v>
                </c:pt>
                <c:pt idx="7">
                  <c:v>11.5702</c:v>
                </c:pt>
                <c:pt idx="8">
                  <c:v>19.811299999999999</c:v>
                </c:pt>
                <c:pt idx="9">
                  <c:v>21.428599999999999</c:v>
                </c:pt>
                <c:pt idx="10">
                  <c:v>22.471900000000002</c:v>
                </c:pt>
                <c:pt idx="11">
                  <c:v>19.811299999999999</c:v>
                </c:pt>
                <c:pt idx="12">
                  <c:v>25</c:v>
                </c:pt>
                <c:pt idx="13">
                  <c:v>27.381</c:v>
                </c:pt>
                <c:pt idx="14">
                  <c:v>32.222200000000001</c:v>
                </c:pt>
                <c:pt idx="15">
                  <c:v>36.363599999999998</c:v>
                </c:pt>
                <c:pt idx="16">
                  <c:v>32.966999999999999</c:v>
                </c:pt>
                <c:pt idx="17">
                  <c:v>29.2453</c:v>
                </c:pt>
                <c:pt idx="18">
                  <c:v>29.591799999999999</c:v>
                </c:pt>
                <c:pt idx="19">
                  <c:v>31.9328</c:v>
                </c:pt>
                <c:pt idx="20">
                  <c:v>35.9375</c:v>
                </c:pt>
                <c:pt idx="21">
                  <c:v>28.4314</c:v>
                </c:pt>
                <c:pt idx="22">
                  <c:v>36.507899999999999</c:v>
                </c:pt>
                <c:pt idx="23">
                  <c:v>39.873399999999997</c:v>
                </c:pt>
                <c:pt idx="24">
                  <c:v>37.5</c:v>
                </c:pt>
                <c:pt idx="25">
                  <c:v>39.552199999999999</c:v>
                </c:pt>
                <c:pt idx="26">
                  <c:v>34.645699999999998</c:v>
                </c:pt>
                <c:pt idx="27">
                  <c:v>42.424199999999999</c:v>
                </c:pt>
                <c:pt idx="28">
                  <c:v>37.681199999999997</c:v>
                </c:pt>
                <c:pt idx="29">
                  <c:v>30.612200000000001</c:v>
                </c:pt>
              </c:numCache>
            </c:numRef>
          </c:val>
          <c:smooth val="0"/>
        </c:ser>
        <c:ser>
          <c:idx val="1"/>
          <c:order val="1"/>
          <c:tx>
            <c:strRef>
              <c:f>Sheet1!$C$1</c:f>
              <c:strCache>
                <c:ptCount val="1"/>
                <c:pt idx="0">
                  <c:v>CHD</c:v>
                </c:pt>
              </c:strCache>
            </c:strRef>
          </c:tx>
          <c:spPr>
            <a:ln w="41275">
              <a:solidFill>
                <a:srgbClr val="00FF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80</c:v>
                </c:pt>
                <c:pt idx="1">
                  <c:v>75</c:v>
                </c:pt>
                <c:pt idx="2">
                  <c:v>71.428600000000003</c:v>
                </c:pt>
                <c:pt idx="3">
                  <c:v>86.747</c:v>
                </c:pt>
                <c:pt idx="4">
                  <c:v>82.352900000000005</c:v>
                </c:pt>
                <c:pt idx="5">
                  <c:v>84.397199999999998</c:v>
                </c:pt>
                <c:pt idx="6">
                  <c:v>80</c:v>
                </c:pt>
                <c:pt idx="7">
                  <c:v>80.991699999999994</c:v>
                </c:pt>
                <c:pt idx="8">
                  <c:v>73.584900000000005</c:v>
                </c:pt>
                <c:pt idx="9">
                  <c:v>74.489800000000002</c:v>
                </c:pt>
                <c:pt idx="10">
                  <c:v>69.662899999999993</c:v>
                </c:pt>
                <c:pt idx="11">
                  <c:v>76.415099999999995</c:v>
                </c:pt>
                <c:pt idx="12">
                  <c:v>72</c:v>
                </c:pt>
                <c:pt idx="13">
                  <c:v>57.142899999999997</c:v>
                </c:pt>
                <c:pt idx="14">
                  <c:v>58.8889</c:v>
                </c:pt>
                <c:pt idx="15">
                  <c:v>55.681800000000003</c:v>
                </c:pt>
                <c:pt idx="16">
                  <c:v>61.538499999999999</c:v>
                </c:pt>
                <c:pt idx="17">
                  <c:v>66.037700000000001</c:v>
                </c:pt>
                <c:pt idx="18">
                  <c:v>63.265300000000003</c:v>
                </c:pt>
                <c:pt idx="19">
                  <c:v>58.823500000000003</c:v>
                </c:pt>
                <c:pt idx="20">
                  <c:v>52.343800000000002</c:v>
                </c:pt>
                <c:pt idx="21">
                  <c:v>65.686300000000003</c:v>
                </c:pt>
                <c:pt idx="22">
                  <c:v>56.349200000000003</c:v>
                </c:pt>
                <c:pt idx="23">
                  <c:v>48.734200000000001</c:v>
                </c:pt>
                <c:pt idx="24">
                  <c:v>53.676499999999997</c:v>
                </c:pt>
                <c:pt idx="25">
                  <c:v>51.4925</c:v>
                </c:pt>
                <c:pt idx="26">
                  <c:v>55.118099999999998</c:v>
                </c:pt>
                <c:pt idx="27">
                  <c:v>54.545499999999997</c:v>
                </c:pt>
                <c:pt idx="28">
                  <c:v>58.695700000000002</c:v>
                </c:pt>
                <c:pt idx="29">
                  <c:v>62.585000000000001</c:v>
                </c:pt>
              </c:numCache>
            </c:numRef>
          </c:val>
          <c:smooth val="0"/>
        </c:ser>
        <c:dLbls>
          <c:showLegendKey val="0"/>
          <c:showVal val="0"/>
          <c:showCatName val="0"/>
          <c:showSerName val="0"/>
          <c:showPercent val="0"/>
          <c:showBubbleSize val="0"/>
        </c:dLbls>
        <c:smooth val="0"/>
        <c:axId val="521039840"/>
        <c:axId val="521038664"/>
      </c:lineChart>
      <c:catAx>
        <c:axId val="521039840"/>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521038664"/>
        <c:crosses val="autoZero"/>
        <c:auto val="1"/>
        <c:lblAlgn val="ctr"/>
        <c:lblOffset val="100"/>
        <c:noMultiLvlLbl val="0"/>
      </c:catAx>
      <c:valAx>
        <c:axId val="521038664"/>
        <c:scaling>
          <c:orientation val="minMax"/>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21039840"/>
        <c:crosses val="autoZero"/>
        <c:crossBetween val="midCat"/>
        <c:majorUnit val="25"/>
      </c:valAx>
      <c:spPr>
        <a:solidFill>
          <a:schemeClr val="bg2"/>
        </a:solidFill>
        <a:ln>
          <a:solidFill>
            <a:schemeClr val="tx1"/>
          </a:solidFill>
        </a:ln>
      </c:spPr>
    </c:plotArea>
    <c:legend>
      <c:legendPos val="t"/>
      <c:layout>
        <c:manualLayout>
          <c:xMode val="edge"/>
          <c:yMode val="edge"/>
          <c:x val="0.5767248167254978"/>
          <c:y val="0.1"/>
          <c:w val="0.38161779346547275"/>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Anoxia</c:v>
                </c:pt>
                <c:pt idx="1">
                  <c:v>Cerebrovascular/ Stroke</c:v>
                </c:pt>
                <c:pt idx="2">
                  <c:v>Head Trauma</c:v>
                </c:pt>
                <c:pt idx="3">
                  <c:v>Other</c:v>
                </c:pt>
              </c:strCache>
            </c:strRef>
          </c:cat>
          <c:val>
            <c:numRef>
              <c:f>Sheet1!$B$2:$B$5</c:f>
              <c:numCache>
                <c:formatCode>General</c:formatCode>
                <c:ptCount val="4"/>
                <c:pt idx="0">
                  <c:v>109</c:v>
                </c:pt>
                <c:pt idx="1">
                  <c:v>29</c:v>
                </c:pt>
                <c:pt idx="2">
                  <c:v>194</c:v>
                </c:pt>
                <c:pt idx="3">
                  <c:v>24</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Sheet1!$A$2:$A$5</c:f>
              <c:strCache>
                <c:ptCount val="4"/>
                <c:pt idx="0">
                  <c:v>Anoxia</c:v>
                </c:pt>
                <c:pt idx="1">
                  <c:v>Cerebrovascular/ Stroke</c:v>
                </c:pt>
                <c:pt idx="2">
                  <c:v>Head Trauma</c:v>
                </c:pt>
                <c:pt idx="3">
                  <c:v>Other</c:v>
                </c:pt>
              </c:strCache>
            </c:strRef>
          </c:cat>
          <c:val>
            <c:numRef>
              <c:f>Sheet1!$C$2:$C$5</c:f>
              <c:numCache>
                <c:formatCode>General</c:formatCode>
                <c:ptCount val="4"/>
                <c:pt idx="0">
                  <c:v>899</c:v>
                </c:pt>
                <c:pt idx="1">
                  <c:v>215</c:v>
                </c:pt>
                <c:pt idx="2">
                  <c:v>1480</c:v>
                </c:pt>
                <c:pt idx="3">
                  <c:v>248</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Sheet1!$A$2:$A$5</c:f>
              <c:strCache>
                <c:ptCount val="4"/>
                <c:pt idx="0">
                  <c:v>Anoxia</c:v>
                </c:pt>
                <c:pt idx="1">
                  <c:v>Cerebrovascular/ Stroke</c:v>
                </c:pt>
                <c:pt idx="2">
                  <c:v>Head Trauma</c:v>
                </c:pt>
                <c:pt idx="3">
                  <c:v>Other</c:v>
                </c:pt>
              </c:strCache>
            </c:strRef>
          </c:cat>
          <c:val>
            <c:numRef>
              <c:f>Sheet1!$D$2:$D$5</c:f>
              <c:numCache>
                <c:formatCode>General</c:formatCode>
                <c:ptCount val="4"/>
                <c:pt idx="0">
                  <c:v>556</c:v>
                </c:pt>
                <c:pt idx="1">
                  <c:v>127</c:v>
                </c:pt>
                <c:pt idx="2">
                  <c:v>745</c:v>
                </c:pt>
                <c:pt idx="3">
                  <c:v>259</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Sheet1!$A$2:$A$5</c:f>
              <c:strCache>
                <c:ptCount val="4"/>
                <c:pt idx="0">
                  <c:v>Anoxia</c:v>
                </c:pt>
                <c:pt idx="1">
                  <c:v>Cerebrovascular/ Stroke</c:v>
                </c:pt>
                <c:pt idx="2">
                  <c:v>Head Trauma</c:v>
                </c:pt>
                <c:pt idx="3">
                  <c:v>Other</c:v>
                </c:pt>
              </c:strCache>
            </c:strRef>
          </c:cat>
          <c:val>
            <c:numRef>
              <c:f>Sheet1!$E$2:$E$5</c:f>
              <c:numCache>
                <c:formatCode>General</c:formatCode>
                <c:ptCount val="4"/>
                <c:pt idx="0">
                  <c:v>76</c:v>
                </c:pt>
                <c:pt idx="1">
                  <c:v>18</c:v>
                </c:pt>
                <c:pt idx="2">
                  <c:v>96</c:v>
                </c:pt>
                <c:pt idx="3">
                  <c:v>37</c:v>
                </c:pt>
              </c:numCache>
            </c:numRef>
          </c:val>
        </c:ser>
        <c:dLbls>
          <c:showLegendKey val="0"/>
          <c:showVal val="0"/>
          <c:showCatName val="0"/>
          <c:showSerName val="0"/>
          <c:showPercent val="0"/>
          <c:showBubbleSize val="0"/>
        </c:dLbls>
        <c:gapWidth val="40"/>
        <c:overlap val="100"/>
        <c:axId val="639269840"/>
        <c:axId val="639270232"/>
      </c:barChart>
      <c:catAx>
        <c:axId val="639269840"/>
        <c:scaling>
          <c:orientation val="minMax"/>
        </c:scaling>
        <c:delete val="0"/>
        <c:axPos val="b"/>
        <c:numFmt formatCode="General" sourceLinked="0"/>
        <c:majorTickMark val="out"/>
        <c:minorTickMark val="none"/>
        <c:tickLblPos val="nextTo"/>
        <c:txPr>
          <a:bodyPr/>
          <a:lstStyle/>
          <a:p>
            <a:pPr>
              <a:defRPr sz="1500" b="1"/>
            </a:pPr>
            <a:endParaRPr lang="en-US"/>
          </a:p>
        </c:txPr>
        <c:crossAx val="639270232"/>
        <c:crosses val="autoZero"/>
        <c:auto val="1"/>
        <c:lblAlgn val="ctr"/>
        <c:lblOffset val="100"/>
        <c:noMultiLvlLbl val="0"/>
      </c:catAx>
      <c:valAx>
        <c:axId val="63927023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39269840"/>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94442542508275"/>
          <c:y val="0.15371492025035333"/>
          <c:w val="0.78294442542509191"/>
          <c:h val="0.66248051685846965"/>
        </c:manualLayout>
      </c:layout>
      <c:areaChart>
        <c:grouping val="percentStacked"/>
        <c:varyColors val="0"/>
        <c:ser>
          <c:idx val="1"/>
          <c:order val="0"/>
          <c:tx>
            <c:strRef>
              <c:f>Sheet1!$B$1</c:f>
              <c:strCache>
                <c:ptCount val="1"/>
                <c:pt idx="0">
                  <c:v>0-&lt;2 hours</c:v>
                </c:pt>
              </c:strCache>
            </c:strRef>
          </c:tx>
          <c:spPr>
            <a:gradFill>
              <a:gsLst>
                <a:gs pos="0">
                  <a:srgbClr val="339966"/>
                </a:gs>
                <a:gs pos="50000">
                  <a:srgbClr val="00FF00"/>
                </a:gs>
                <a:gs pos="100000">
                  <a:srgbClr val="339966"/>
                </a:gs>
              </a:gsLst>
              <a:lin ang="10800000" scaled="1"/>
            </a:gradFill>
            <a:ln>
              <a:solidFill>
                <a:schemeClr val="bg2"/>
              </a:solidFill>
            </a:ln>
          </c:spPr>
          <c:cat>
            <c:numRef>
              <c:f>Sheet1!$A$2:$A$34</c:f>
              <c:numCache>
                <c:formatCode>General</c:formatCod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Sheet1!$B$2:$B$33</c:f>
              <c:numCache>
                <c:formatCode>General</c:formatCode>
                <c:ptCount val="32"/>
                <c:pt idx="0">
                  <c:v>8</c:v>
                </c:pt>
                <c:pt idx="1">
                  <c:v>4</c:v>
                </c:pt>
                <c:pt idx="2">
                  <c:v>17</c:v>
                </c:pt>
                <c:pt idx="3">
                  <c:v>28</c:v>
                </c:pt>
                <c:pt idx="4">
                  <c:v>38</c:v>
                </c:pt>
                <c:pt idx="5">
                  <c:v>35</c:v>
                </c:pt>
                <c:pt idx="6">
                  <c:v>41</c:v>
                </c:pt>
                <c:pt idx="7">
                  <c:v>52</c:v>
                </c:pt>
                <c:pt idx="8">
                  <c:v>28</c:v>
                </c:pt>
                <c:pt idx="9">
                  <c:v>44</c:v>
                </c:pt>
                <c:pt idx="10">
                  <c:v>38</c:v>
                </c:pt>
                <c:pt idx="11">
                  <c:v>46</c:v>
                </c:pt>
                <c:pt idx="12">
                  <c:v>42</c:v>
                </c:pt>
                <c:pt idx="13">
                  <c:v>41</c:v>
                </c:pt>
                <c:pt idx="14">
                  <c:v>19</c:v>
                </c:pt>
                <c:pt idx="15">
                  <c:v>29</c:v>
                </c:pt>
                <c:pt idx="16">
                  <c:v>36</c:v>
                </c:pt>
                <c:pt idx="17">
                  <c:v>34</c:v>
                </c:pt>
                <c:pt idx="18">
                  <c:v>29</c:v>
                </c:pt>
                <c:pt idx="19">
                  <c:v>32</c:v>
                </c:pt>
                <c:pt idx="20">
                  <c:v>25</c:v>
                </c:pt>
                <c:pt idx="21">
                  <c:v>33</c:v>
                </c:pt>
                <c:pt idx="22">
                  <c:v>33</c:v>
                </c:pt>
                <c:pt idx="23">
                  <c:v>45</c:v>
                </c:pt>
                <c:pt idx="24">
                  <c:v>36</c:v>
                </c:pt>
                <c:pt idx="25">
                  <c:v>33</c:v>
                </c:pt>
                <c:pt idx="26">
                  <c:v>28</c:v>
                </c:pt>
                <c:pt idx="27">
                  <c:v>27</c:v>
                </c:pt>
                <c:pt idx="28">
                  <c:v>32</c:v>
                </c:pt>
                <c:pt idx="29">
                  <c:v>32</c:v>
                </c:pt>
                <c:pt idx="30">
                  <c:v>31</c:v>
                </c:pt>
                <c:pt idx="31">
                  <c:v>40</c:v>
                </c:pt>
              </c:numCache>
            </c:numRef>
          </c:val>
        </c:ser>
        <c:ser>
          <c:idx val="2"/>
          <c:order val="1"/>
          <c:tx>
            <c:strRef>
              <c:f>Sheet1!$C$1</c:f>
              <c:strCache>
                <c:ptCount val="1"/>
                <c:pt idx="0">
                  <c:v>2-&lt;4 hours</c:v>
                </c:pt>
              </c:strCache>
            </c:strRef>
          </c:tx>
          <c:spPr>
            <a:gradFill>
              <a:gsLst>
                <a:gs pos="50000">
                  <a:srgbClr val="00FFFF"/>
                </a:gs>
                <a:gs pos="0">
                  <a:srgbClr val="009999"/>
                </a:gs>
                <a:gs pos="100000">
                  <a:srgbClr val="009999"/>
                </a:gs>
              </a:gsLst>
              <a:lin ang="10800000" scaled="0"/>
            </a:gradFill>
            <a:ln>
              <a:solidFill>
                <a:srgbClr val="000000"/>
              </a:solidFill>
            </a:ln>
          </c:spPr>
          <c:cat>
            <c:numRef>
              <c:f>Sheet1!$A$2:$A$34</c:f>
              <c:numCache>
                <c:formatCode>General</c:formatCod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Sheet1!$C$2:$C$33</c:f>
              <c:numCache>
                <c:formatCode>General</c:formatCode>
                <c:ptCount val="32"/>
                <c:pt idx="0">
                  <c:v>2</c:v>
                </c:pt>
                <c:pt idx="1">
                  <c:v>11</c:v>
                </c:pt>
                <c:pt idx="2">
                  <c:v>27</c:v>
                </c:pt>
                <c:pt idx="3">
                  <c:v>48</c:v>
                </c:pt>
                <c:pt idx="4">
                  <c:v>96</c:v>
                </c:pt>
                <c:pt idx="5">
                  <c:v>97</c:v>
                </c:pt>
                <c:pt idx="6">
                  <c:v>133</c:v>
                </c:pt>
                <c:pt idx="7">
                  <c:v>163</c:v>
                </c:pt>
                <c:pt idx="8">
                  <c:v>151</c:v>
                </c:pt>
                <c:pt idx="9">
                  <c:v>172</c:v>
                </c:pt>
                <c:pt idx="10">
                  <c:v>191</c:v>
                </c:pt>
                <c:pt idx="11">
                  <c:v>175</c:v>
                </c:pt>
                <c:pt idx="12">
                  <c:v>153</c:v>
                </c:pt>
                <c:pt idx="13">
                  <c:v>156</c:v>
                </c:pt>
                <c:pt idx="14">
                  <c:v>156</c:v>
                </c:pt>
                <c:pt idx="15">
                  <c:v>152</c:v>
                </c:pt>
                <c:pt idx="16">
                  <c:v>131</c:v>
                </c:pt>
                <c:pt idx="17">
                  <c:v>171</c:v>
                </c:pt>
                <c:pt idx="18">
                  <c:v>194</c:v>
                </c:pt>
                <c:pt idx="19">
                  <c:v>178</c:v>
                </c:pt>
                <c:pt idx="20">
                  <c:v>181</c:v>
                </c:pt>
                <c:pt idx="21">
                  <c:v>195</c:v>
                </c:pt>
                <c:pt idx="22">
                  <c:v>193</c:v>
                </c:pt>
                <c:pt idx="23">
                  <c:v>192</c:v>
                </c:pt>
                <c:pt idx="24">
                  <c:v>233</c:v>
                </c:pt>
                <c:pt idx="25">
                  <c:v>244</c:v>
                </c:pt>
                <c:pt idx="26">
                  <c:v>241</c:v>
                </c:pt>
                <c:pt idx="27">
                  <c:v>254</c:v>
                </c:pt>
                <c:pt idx="28">
                  <c:v>244</c:v>
                </c:pt>
                <c:pt idx="29">
                  <c:v>280</c:v>
                </c:pt>
                <c:pt idx="30">
                  <c:v>277</c:v>
                </c:pt>
                <c:pt idx="31">
                  <c:v>306</c:v>
                </c:pt>
              </c:numCache>
            </c:numRef>
          </c:val>
        </c:ser>
        <c:ser>
          <c:idx val="3"/>
          <c:order val="2"/>
          <c:tx>
            <c:strRef>
              <c:f>Sheet1!$D$1</c:f>
              <c:strCache>
                <c:ptCount val="1"/>
                <c:pt idx="0">
                  <c:v>4-&lt;6 hours</c:v>
                </c:pt>
              </c:strCache>
            </c:strRef>
          </c:tx>
          <c:spPr>
            <a:gradFill flip="none" rotWithShape="1">
              <a:gsLst>
                <a:gs pos="50000">
                  <a:srgbClr val="9933FF"/>
                </a:gs>
                <a:gs pos="0">
                  <a:srgbClr val="9933FF"/>
                </a:gs>
                <a:gs pos="100000">
                  <a:srgbClr val="7030A0"/>
                </a:gs>
              </a:gsLst>
              <a:lin ang="10800000" scaled="0"/>
              <a:tileRect/>
            </a:gradFill>
            <a:ln>
              <a:solidFill>
                <a:srgbClr val="000000"/>
              </a:solidFill>
            </a:ln>
          </c:spPr>
          <c:cat>
            <c:numRef>
              <c:f>Sheet1!$A$2:$A$34</c:f>
              <c:numCache>
                <c:formatCode>General</c:formatCod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Sheet1!$D$2:$D$33</c:f>
              <c:numCache>
                <c:formatCode>General</c:formatCode>
                <c:ptCount val="32"/>
                <c:pt idx="0">
                  <c:v>0</c:v>
                </c:pt>
                <c:pt idx="1">
                  <c:v>2</c:v>
                </c:pt>
                <c:pt idx="2">
                  <c:v>3</c:v>
                </c:pt>
                <c:pt idx="3">
                  <c:v>11</c:v>
                </c:pt>
                <c:pt idx="4">
                  <c:v>25</c:v>
                </c:pt>
                <c:pt idx="5">
                  <c:v>48</c:v>
                </c:pt>
                <c:pt idx="6">
                  <c:v>70</c:v>
                </c:pt>
                <c:pt idx="7">
                  <c:v>76</c:v>
                </c:pt>
                <c:pt idx="8">
                  <c:v>87</c:v>
                </c:pt>
                <c:pt idx="9">
                  <c:v>91</c:v>
                </c:pt>
                <c:pt idx="10">
                  <c:v>80</c:v>
                </c:pt>
                <c:pt idx="11">
                  <c:v>98</c:v>
                </c:pt>
                <c:pt idx="12">
                  <c:v>111</c:v>
                </c:pt>
                <c:pt idx="13">
                  <c:v>120</c:v>
                </c:pt>
                <c:pt idx="14">
                  <c:v>114</c:v>
                </c:pt>
                <c:pt idx="15">
                  <c:v>88</c:v>
                </c:pt>
                <c:pt idx="16">
                  <c:v>97</c:v>
                </c:pt>
                <c:pt idx="17">
                  <c:v>100</c:v>
                </c:pt>
                <c:pt idx="18">
                  <c:v>106</c:v>
                </c:pt>
                <c:pt idx="19">
                  <c:v>136</c:v>
                </c:pt>
                <c:pt idx="20">
                  <c:v>126</c:v>
                </c:pt>
                <c:pt idx="21">
                  <c:v>124</c:v>
                </c:pt>
                <c:pt idx="22">
                  <c:v>115</c:v>
                </c:pt>
                <c:pt idx="23">
                  <c:v>132</c:v>
                </c:pt>
                <c:pt idx="24">
                  <c:v>141</c:v>
                </c:pt>
                <c:pt idx="25">
                  <c:v>120</c:v>
                </c:pt>
                <c:pt idx="26">
                  <c:v>138</c:v>
                </c:pt>
                <c:pt idx="27">
                  <c:v>151</c:v>
                </c:pt>
                <c:pt idx="28">
                  <c:v>149</c:v>
                </c:pt>
                <c:pt idx="29">
                  <c:v>160</c:v>
                </c:pt>
                <c:pt idx="30">
                  <c:v>153</c:v>
                </c:pt>
                <c:pt idx="31">
                  <c:v>190</c:v>
                </c:pt>
              </c:numCache>
            </c:numRef>
          </c:val>
        </c:ser>
        <c:ser>
          <c:idx val="4"/>
          <c:order val="3"/>
          <c:tx>
            <c:strRef>
              <c:f>Sheet1!$E$1</c:f>
              <c:strCache>
                <c:ptCount val="1"/>
                <c:pt idx="0">
                  <c:v>6+ hours</c:v>
                </c:pt>
              </c:strCache>
            </c:strRef>
          </c:tx>
          <c:spPr>
            <a:gradFill flip="none" rotWithShape="1">
              <a:gsLst>
                <a:gs pos="50000">
                  <a:srgbClr val="FF0000"/>
                </a:gs>
                <a:gs pos="0">
                  <a:srgbClr val="C00000"/>
                </a:gs>
                <a:gs pos="100000">
                  <a:srgbClr val="C00000"/>
                </a:gs>
              </a:gsLst>
              <a:lin ang="10800000" scaled="0"/>
              <a:tileRect/>
            </a:gradFill>
            <a:ln>
              <a:solidFill>
                <a:srgbClr val="000000"/>
              </a:solidFill>
            </a:ln>
          </c:spPr>
          <c:cat>
            <c:numRef>
              <c:f>Sheet1!$A$2:$A$34</c:f>
              <c:numCache>
                <c:formatCode>General</c:formatCod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Sheet1!$E$2:$E$33</c:f>
              <c:numCache>
                <c:formatCode>General</c:formatCode>
                <c:ptCount val="32"/>
                <c:pt idx="0">
                  <c:v>0</c:v>
                </c:pt>
                <c:pt idx="1">
                  <c:v>0</c:v>
                </c:pt>
                <c:pt idx="2">
                  <c:v>0</c:v>
                </c:pt>
                <c:pt idx="3">
                  <c:v>0</c:v>
                </c:pt>
                <c:pt idx="4">
                  <c:v>2</c:v>
                </c:pt>
                <c:pt idx="5">
                  <c:v>9</c:v>
                </c:pt>
                <c:pt idx="6">
                  <c:v>16</c:v>
                </c:pt>
                <c:pt idx="7">
                  <c:v>24</c:v>
                </c:pt>
                <c:pt idx="8">
                  <c:v>12</c:v>
                </c:pt>
                <c:pt idx="9">
                  <c:v>15</c:v>
                </c:pt>
                <c:pt idx="10">
                  <c:v>9</c:v>
                </c:pt>
                <c:pt idx="11">
                  <c:v>19</c:v>
                </c:pt>
                <c:pt idx="12">
                  <c:v>12</c:v>
                </c:pt>
                <c:pt idx="13">
                  <c:v>23</c:v>
                </c:pt>
                <c:pt idx="14">
                  <c:v>29</c:v>
                </c:pt>
                <c:pt idx="15">
                  <c:v>12</c:v>
                </c:pt>
                <c:pt idx="16">
                  <c:v>16</c:v>
                </c:pt>
                <c:pt idx="17">
                  <c:v>16</c:v>
                </c:pt>
                <c:pt idx="18">
                  <c:v>20</c:v>
                </c:pt>
                <c:pt idx="19">
                  <c:v>13</c:v>
                </c:pt>
                <c:pt idx="20">
                  <c:v>14</c:v>
                </c:pt>
                <c:pt idx="21">
                  <c:v>22</c:v>
                </c:pt>
                <c:pt idx="22">
                  <c:v>25</c:v>
                </c:pt>
                <c:pt idx="23">
                  <c:v>16</c:v>
                </c:pt>
                <c:pt idx="24">
                  <c:v>18</c:v>
                </c:pt>
                <c:pt idx="25">
                  <c:v>22</c:v>
                </c:pt>
                <c:pt idx="26">
                  <c:v>27</c:v>
                </c:pt>
                <c:pt idx="27">
                  <c:v>15</c:v>
                </c:pt>
                <c:pt idx="28">
                  <c:v>14</c:v>
                </c:pt>
                <c:pt idx="29">
                  <c:v>15</c:v>
                </c:pt>
                <c:pt idx="30">
                  <c:v>21</c:v>
                </c:pt>
                <c:pt idx="31">
                  <c:v>20</c:v>
                </c:pt>
              </c:numCache>
            </c:numRef>
          </c:val>
        </c:ser>
        <c:dLbls>
          <c:showLegendKey val="0"/>
          <c:showVal val="0"/>
          <c:showCatName val="0"/>
          <c:showSerName val="0"/>
          <c:showPercent val="0"/>
          <c:showBubbleSize val="0"/>
        </c:dLbls>
        <c:axId val="639271016"/>
        <c:axId val="639271408"/>
      </c:areaChart>
      <c:lineChart>
        <c:grouping val="standard"/>
        <c:varyColors val="0"/>
        <c:ser>
          <c:idx val="6"/>
          <c:order val="4"/>
          <c:tx>
            <c:strRef>
              <c:f>Sheet1!$F$1</c:f>
              <c:strCache>
                <c:ptCount val="1"/>
                <c:pt idx="0">
                  <c:v>Median Ischemic Time</c:v>
                </c:pt>
              </c:strCache>
            </c:strRef>
          </c:tx>
          <c:spPr>
            <a:ln w="41275">
              <a:solidFill>
                <a:srgbClr val="FF0000"/>
              </a:solidFill>
            </a:ln>
          </c:spPr>
          <c:marker>
            <c:symbol val="diamond"/>
            <c:size val="9"/>
            <c:spPr>
              <a:solidFill>
                <a:srgbClr val="FF0000"/>
              </a:solidFill>
              <a:ln>
                <a:noFill/>
              </a:ln>
            </c:spPr>
          </c:marker>
          <c:cat>
            <c:numRef>
              <c:f>Sheet1!$A$2:$A$34</c:f>
              <c:numCache>
                <c:formatCode>General</c:formatCod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Sheet1!$F$2:$F$33</c:f>
              <c:numCache>
                <c:formatCode>General</c:formatCode>
                <c:ptCount val="32"/>
                <c:pt idx="0">
                  <c:v>1.3</c:v>
                </c:pt>
                <c:pt idx="1">
                  <c:v>2.8</c:v>
                </c:pt>
                <c:pt idx="2">
                  <c:v>2.2999999999999998</c:v>
                </c:pt>
                <c:pt idx="3">
                  <c:v>2.7</c:v>
                </c:pt>
                <c:pt idx="4">
                  <c:v>2.8</c:v>
                </c:pt>
                <c:pt idx="5">
                  <c:v>3.3</c:v>
                </c:pt>
                <c:pt idx="6">
                  <c:v>3.3</c:v>
                </c:pt>
                <c:pt idx="7">
                  <c:v>3.3</c:v>
                </c:pt>
                <c:pt idx="8">
                  <c:v>3.3</c:v>
                </c:pt>
                <c:pt idx="9">
                  <c:v>3.4</c:v>
                </c:pt>
                <c:pt idx="10">
                  <c:v>3.4</c:v>
                </c:pt>
                <c:pt idx="11">
                  <c:v>3.4</c:v>
                </c:pt>
                <c:pt idx="12">
                  <c:v>3.4</c:v>
                </c:pt>
                <c:pt idx="13">
                  <c:v>3.6</c:v>
                </c:pt>
                <c:pt idx="14">
                  <c:v>3.9</c:v>
                </c:pt>
                <c:pt idx="15">
                  <c:v>3.6</c:v>
                </c:pt>
                <c:pt idx="16">
                  <c:v>3.7</c:v>
                </c:pt>
                <c:pt idx="17">
                  <c:v>3.6</c:v>
                </c:pt>
                <c:pt idx="18">
                  <c:v>3.5</c:v>
                </c:pt>
                <c:pt idx="19">
                  <c:v>3.7</c:v>
                </c:pt>
                <c:pt idx="20">
                  <c:v>3.7</c:v>
                </c:pt>
                <c:pt idx="21">
                  <c:v>3.7</c:v>
                </c:pt>
                <c:pt idx="22">
                  <c:v>3.5</c:v>
                </c:pt>
                <c:pt idx="23">
                  <c:v>3.6</c:v>
                </c:pt>
                <c:pt idx="24">
                  <c:v>3.6</c:v>
                </c:pt>
                <c:pt idx="25">
                  <c:v>3.5</c:v>
                </c:pt>
                <c:pt idx="26">
                  <c:v>3.7</c:v>
                </c:pt>
                <c:pt idx="27">
                  <c:v>3.6</c:v>
                </c:pt>
                <c:pt idx="28">
                  <c:v>3.6</c:v>
                </c:pt>
                <c:pt idx="29">
                  <c:v>3.6</c:v>
                </c:pt>
                <c:pt idx="30">
                  <c:v>3.7</c:v>
                </c:pt>
                <c:pt idx="31">
                  <c:v>3.7</c:v>
                </c:pt>
              </c:numCache>
            </c:numRef>
          </c:val>
          <c:smooth val="0"/>
        </c:ser>
        <c:dLbls>
          <c:showLegendKey val="0"/>
          <c:showVal val="0"/>
          <c:showCatName val="0"/>
          <c:showSerName val="0"/>
          <c:showPercent val="0"/>
          <c:showBubbleSize val="0"/>
        </c:dLbls>
        <c:marker val="1"/>
        <c:smooth val="0"/>
        <c:axId val="639272192"/>
        <c:axId val="639271800"/>
      </c:lineChart>
      <c:catAx>
        <c:axId val="639271016"/>
        <c:scaling>
          <c:orientation val="minMax"/>
        </c:scaling>
        <c:delete val="0"/>
        <c:axPos val="b"/>
        <c:numFmt formatCode="0" sourceLinked="0"/>
        <c:majorTickMark val="out"/>
        <c:minorTickMark val="none"/>
        <c:tickLblPos val="nextTo"/>
        <c:txPr>
          <a:bodyPr rot="-2700000" vert="horz"/>
          <a:lstStyle/>
          <a:p>
            <a:pPr>
              <a:defRPr sz="1300" b="1"/>
            </a:pPr>
            <a:endParaRPr lang="en-US"/>
          </a:p>
        </c:txPr>
        <c:crossAx val="639271408"/>
        <c:crosses val="autoZero"/>
        <c:auto val="1"/>
        <c:lblAlgn val="ctr"/>
        <c:lblOffset val="100"/>
        <c:tickLblSkip val="1"/>
        <c:noMultiLvlLbl val="0"/>
      </c:catAx>
      <c:valAx>
        <c:axId val="63927140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6.885655597398151E-3"/>
              <c:y val="0.29562247090808003"/>
            </c:manualLayout>
          </c:layout>
          <c:overlay val="0"/>
        </c:title>
        <c:numFmt formatCode="0%" sourceLinked="1"/>
        <c:majorTickMark val="out"/>
        <c:minorTickMark val="none"/>
        <c:tickLblPos val="nextTo"/>
        <c:txPr>
          <a:bodyPr/>
          <a:lstStyle/>
          <a:p>
            <a:pPr>
              <a:defRPr sz="1500" b="1"/>
            </a:pPr>
            <a:endParaRPr lang="en-US"/>
          </a:p>
        </c:txPr>
        <c:crossAx val="639271016"/>
        <c:crosses val="autoZero"/>
        <c:crossBetween val="midCat"/>
      </c:valAx>
      <c:valAx>
        <c:axId val="639271800"/>
        <c:scaling>
          <c:orientation val="minMax"/>
          <c:max val="4.5"/>
        </c:scaling>
        <c:delete val="0"/>
        <c:axPos val="r"/>
        <c:title>
          <c:tx>
            <c:rich>
              <a:bodyPr rot="-5400000" vert="horz"/>
              <a:lstStyle/>
              <a:p>
                <a:pPr>
                  <a:defRPr sz="1700"/>
                </a:pPr>
                <a:r>
                  <a:rPr lang="en-US" sz="1800" b="1" i="0" baseline="0" dirty="0" smtClean="0">
                    <a:effectLst/>
                  </a:rPr>
                  <a:t>Median ischemic time (hours)</a:t>
                </a:r>
                <a:endParaRPr lang="en-US" sz="1600" dirty="0">
                  <a:effectLst/>
                </a:endParaRPr>
              </a:p>
            </c:rich>
          </c:tx>
          <c:layout>
            <c:manualLayout>
              <c:xMode val="edge"/>
              <c:yMode val="edge"/>
              <c:x val="0.96098539313020659"/>
              <c:y val="0.17749367979775352"/>
            </c:manualLayout>
          </c:layout>
          <c:overlay val="0"/>
        </c:title>
        <c:numFmt formatCode="#,##0.0" sourceLinked="0"/>
        <c:majorTickMark val="out"/>
        <c:minorTickMark val="none"/>
        <c:tickLblPos val="nextTo"/>
        <c:txPr>
          <a:bodyPr/>
          <a:lstStyle/>
          <a:p>
            <a:pPr>
              <a:defRPr sz="1500" b="1"/>
            </a:pPr>
            <a:endParaRPr lang="en-US"/>
          </a:p>
        </c:txPr>
        <c:crossAx val="639272192"/>
        <c:crosses val="max"/>
        <c:crossBetween val="midCat"/>
      </c:valAx>
      <c:catAx>
        <c:axId val="639272192"/>
        <c:scaling>
          <c:orientation val="minMax"/>
        </c:scaling>
        <c:delete val="1"/>
        <c:axPos val="t"/>
        <c:numFmt formatCode="General" sourceLinked="1"/>
        <c:majorTickMark val="out"/>
        <c:minorTickMark val="none"/>
        <c:tickLblPos val="none"/>
        <c:crossAx val="639271800"/>
        <c:crosses val="max"/>
        <c:auto val="1"/>
        <c:lblAlgn val="ctr"/>
        <c:lblOffset val="100"/>
        <c:noMultiLvlLbl val="0"/>
      </c:catAx>
      <c:spPr>
        <a:solidFill>
          <a:srgbClr val="000000"/>
        </a:solidFill>
        <a:ln w="15875">
          <a:solidFill>
            <a:srgbClr val="FFFFFF"/>
          </a:solidFill>
        </a:ln>
      </c:spPr>
    </c:plotArea>
    <c:legend>
      <c:legendPos val="t"/>
      <c:layout>
        <c:manualLayout>
          <c:xMode val="edge"/>
          <c:yMode val="edge"/>
          <c:x val="5.0378865685267601E-2"/>
          <c:y val="5.8059000745166706E-2"/>
          <c:w val="0.87605374871619313"/>
          <c:h val="7.4770216822762497E-2"/>
        </c:manualLayout>
      </c:layout>
      <c:overlay val="0"/>
      <c:spPr>
        <a:no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Sheet1!$A$2:$A$4</c:f>
              <c:strCache>
                <c:ptCount val="3"/>
                <c:pt idx="0">
                  <c:v>Europe</c:v>
                </c:pt>
                <c:pt idx="1">
                  <c:v>North America</c:v>
                </c:pt>
                <c:pt idx="2">
                  <c:v>Others</c:v>
                </c:pt>
              </c:strCache>
            </c:strRef>
          </c:cat>
          <c:val>
            <c:numRef>
              <c:f>Sheet1!$B$2:$B$4</c:f>
              <c:numCache>
                <c:formatCode>General</c:formatCode>
                <c:ptCount val="3"/>
                <c:pt idx="0">
                  <c:v>28</c:v>
                </c:pt>
                <c:pt idx="1">
                  <c:v>340</c:v>
                </c:pt>
                <c:pt idx="2">
                  <c:v>41</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Europe</c:v>
                </c:pt>
                <c:pt idx="1">
                  <c:v>North America</c:v>
                </c:pt>
                <c:pt idx="2">
                  <c:v>Others</c:v>
                </c:pt>
              </c:strCache>
            </c:strRef>
          </c:cat>
          <c:val>
            <c:numRef>
              <c:f>Sheet1!$C$2:$C$4</c:f>
              <c:numCache>
                <c:formatCode>General</c:formatCode>
                <c:ptCount val="3"/>
                <c:pt idx="0">
                  <c:v>238</c:v>
                </c:pt>
                <c:pt idx="1">
                  <c:v>2667</c:v>
                </c:pt>
                <c:pt idx="2">
                  <c:v>94</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Sheet1!$A$2:$A$4</c:f>
              <c:strCache>
                <c:ptCount val="3"/>
                <c:pt idx="0">
                  <c:v>Europe</c:v>
                </c:pt>
                <c:pt idx="1">
                  <c:v>North America</c:v>
                </c:pt>
                <c:pt idx="2">
                  <c:v>Others</c:v>
                </c:pt>
              </c:strCache>
            </c:strRef>
          </c:cat>
          <c:val>
            <c:numRef>
              <c:f>Sheet1!$D$2:$D$4</c:f>
              <c:numCache>
                <c:formatCode>General</c:formatCode>
                <c:ptCount val="3"/>
                <c:pt idx="0">
                  <c:v>284</c:v>
                </c:pt>
                <c:pt idx="1">
                  <c:v>1424</c:v>
                </c:pt>
                <c:pt idx="2">
                  <c:v>81</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Sheet1!$A$2:$A$4</c:f>
              <c:strCache>
                <c:ptCount val="3"/>
                <c:pt idx="0">
                  <c:v>Europe</c:v>
                </c:pt>
                <c:pt idx="1">
                  <c:v>North America</c:v>
                </c:pt>
                <c:pt idx="2">
                  <c:v>Others</c:v>
                </c:pt>
              </c:strCache>
            </c:strRef>
          </c:cat>
          <c:val>
            <c:numRef>
              <c:f>Sheet1!$E$2:$E$4</c:f>
              <c:numCache>
                <c:formatCode>General</c:formatCode>
                <c:ptCount val="3"/>
                <c:pt idx="0">
                  <c:v>35</c:v>
                </c:pt>
                <c:pt idx="1">
                  <c:v>185</c:v>
                </c:pt>
                <c:pt idx="2">
                  <c:v>17</c:v>
                </c:pt>
              </c:numCache>
            </c:numRef>
          </c:val>
        </c:ser>
        <c:dLbls>
          <c:showLegendKey val="0"/>
          <c:showVal val="0"/>
          <c:showCatName val="0"/>
          <c:showSerName val="0"/>
          <c:showPercent val="0"/>
          <c:showBubbleSize val="0"/>
        </c:dLbls>
        <c:gapWidth val="40"/>
        <c:overlap val="100"/>
        <c:axId val="639272976"/>
        <c:axId val="639273368"/>
      </c:barChart>
      <c:catAx>
        <c:axId val="639272976"/>
        <c:scaling>
          <c:orientation val="minMax"/>
        </c:scaling>
        <c:delete val="0"/>
        <c:axPos val="b"/>
        <c:numFmt formatCode="General" sourceLinked="0"/>
        <c:majorTickMark val="out"/>
        <c:minorTickMark val="none"/>
        <c:tickLblPos val="nextTo"/>
        <c:txPr>
          <a:bodyPr/>
          <a:lstStyle/>
          <a:p>
            <a:pPr>
              <a:defRPr sz="1500" b="1"/>
            </a:pPr>
            <a:endParaRPr lang="en-US"/>
          </a:p>
        </c:txPr>
        <c:crossAx val="639273368"/>
        <c:crosses val="autoZero"/>
        <c:auto val="1"/>
        <c:lblAlgn val="ctr"/>
        <c:lblOffset val="100"/>
        <c:noMultiLvlLbl val="0"/>
      </c:catAx>
      <c:valAx>
        <c:axId val="63927336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39272976"/>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Sheet1!$B$1</c:f>
              <c:strCache>
                <c:ptCount val="1"/>
                <c:pt idx="0">
                  <c:v>0-&lt;2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Sheet1!$A$2:$A$4</c:f>
              <c:strCache>
                <c:ptCount val="3"/>
                <c:pt idx="0">
                  <c:v>1-4</c:v>
                </c:pt>
                <c:pt idx="1">
                  <c:v>5-9</c:v>
                </c:pt>
                <c:pt idx="2">
                  <c:v>10+</c:v>
                </c:pt>
              </c:strCache>
            </c:strRef>
          </c:cat>
          <c:val>
            <c:numRef>
              <c:f>Sheet1!$B$2:$B$4</c:f>
              <c:numCache>
                <c:formatCode>General</c:formatCode>
                <c:ptCount val="3"/>
                <c:pt idx="0">
                  <c:v>119</c:v>
                </c:pt>
                <c:pt idx="1">
                  <c:v>68</c:v>
                </c:pt>
                <c:pt idx="2">
                  <c:v>222</c:v>
                </c:pt>
              </c:numCache>
            </c:numRef>
          </c:val>
        </c:ser>
        <c:ser>
          <c:idx val="1"/>
          <c:order val="1"/>
          <c:tx>
            <c:strRef>
              <c:f>Sheet1!$C$1</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1-4</c:v>
                </c:pt>
                <c:pt idx="1">
                  <c:v>5-9</c:v>
                </c:pt>
                <c:pt idx="2">
                  <c:v>10+</c:v>
                </c:pt>
              </c:strCache>
            </c:strRef>
          </c:cat>
          <c:val>
            <c:numRef>
              <c:f>Sheet1!$C$2:$C$4</c:f>
              <c:numCache>
                <c:formatCode>General</c:formatCode>
                <c:ptCount val="3"/>
                <c:pt idx="0">
                  <c:v>681</c:v>
                </c:pt>
                <c:pt idx="1">
                  <c:v>549</c:v>
                </c:pt>
                <c:pt idx="2">
                  <c:v>1769</c:v>
                </c:pt>
              </c:numCache>
            </c:numRef>
          </c:val>
        </c:ser>
        <c:ser>
          <c:idx val="2"/>
          <c:order val="2"/>
          <c:tx>
            <c:strRef>
              <c:f>Sheet1!$D$1</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Sheet1!$A$2:$A$4</c:f>
              <c:strCache>
                <c:ptCount val="3"/>
                <c:pt idx="0">
                  <c:v>1-4</c:v>
                </c:pt>
                <c:pt idx="1">
                  <c:v>5-9</c:v>
                </c:pt>
                <c:pt idx="2">
                  <c:v>10+</c:v>
                </c:pt>
              </c:strCache>
            </c:strRef>
          </c:cat>
          <c:val>
            <c:numRef>
              <c:f>Sheet1!$D$2:$D$4</c:f>
              <c:numCache>
                <c:formatCode>General</c:formatCode>
                <c:ptCount val="3"/>
                <c:pt idx="0">
                  <c:v>480</c:v>
                </c:pt>
                <c:pt idx="1">
                  <c:v>439</c:v>
                </c:pt>
                <c:pt idx="2">
                  <c:v>870</c:v>
                </c:pt>
              </c:numCache>
            </c:numRef>
          </c:val>
        </c:ser>
        <c:ser>
          <c:idx val="3"/>
          <c:order val="3"/>
          <c:tx>
            <c:strRef>
              <c:f>Sheet1!$E$1</c:f>
              <c:strCache>
                <c:ptCount val="1"/>
                <c:pt idx="0">
                  <c:v>6+ hours</c:v>
                </c:pt>
              </c:strCache>
            </c:strRef>
          </c:tx>
          <c:spPr>
            <a:gradFill>
              <a:gsLst>
                <a:gs pos="0">
                  <a:srgbClr val="C00000"/>
                </a:gs>
                <a:gs pos="50000">
                  <a:srgbClr val="FF0000"/>
                </a:gs>
                <a:gs pos="100000">
                  <a:srgbClr val="C00000"/>
                </a:gs>
              </a:gsLst>
              <a:lin ang="10800000" scaled="0"/>
            </a:gradFill>
            <a:ln>
              <a:solidFill>
                <a:schemeClr val="bg2"/>
              </a:solidFill>
            </a:ln>
          </c:spPr>
          <c:invertIfNegative val="0"/>
          <c:cat>
            <c:strRef>
              <c:f>Sheet1!$A$2:$A$4</c:f>
              <c:strCache>
                <c:ptCount val="3"/>
                <c:pt idx="0">
                  <c:v>1-4</c:v>
                </c:pt>
                <c:pt idx="1">
                  <c:v>5-9</c:v>
                </c:pt>
                <c:pt idx="2">
                  <c:v>10+</c:v>
                </c:pt>
              </c:strCache>
            </c:strRef>
          </c:cat>
          <c:val>
            <c:numRef>
              <c:f>Sheet1!$E$2:$E$4</c:f>
              <c:numCache>
                <c:formatCode>General</c:formatCode>
                <c:ptCount val="3"/>
                <c:pt idx="0">
                  <c:v>47</c:v>
                </c:pt>
                <c:pt idx="1">
                  <c:v>67</c:v>
                </c:pt>
                <c:pt idx="2">
                  <c:v>123</c:v>
                </c:pt>
              </c:numCache>
            </c:numRef>
          </c:val>
        </c:ser>
        <c:dLbls>
          <c:showLegendKey val="0"/>
          <c:showVal val="0"/>
          <c:showCatName val="0"/>
          <c:showSerName val="0"/>
          <c:showPercent val="0"/>
          <c:showBubbleSize val="0"/>
        </c:dLbls>
        <c:gapWidth val="40"/>
        <c:overlap val="100"/>
        <c:axId val="639274152"/>
        <c:axId val="639274544"/>
      </c:barChart>
      <c:catAx>
        <c:axId val="639274152"/>
        <c:scaling>
          <c:orientation val="minMax"/>
        </c:scaling>
        <c:delete val="0"/>
        <c:axPos val="b"/>
        <c:title>
          <c:tx>
            <c:rich>
              <a:bodyPr/>
              <a:lstStyle/>
              <a:p>
                <a:pPr>
                  <a:defRPr/>
                </a:pPr>
                <a:r>
                  <a:rPr lang="en-US" sz="1800" b="1" i="0" baseline="0" dirty="0" smtClean="0">
                    <a:effectLst/>
                  </a:rPr>
                  <a:t>Average number of heart transplants per year</a:t>
                </a:r>
                <a:endParaRPr lang="en-US" dirty="0">
                  <a:effectLst/>
                </a:endParaRPr>
              </a:p>
            </c:rich>
          </c:tx>
          <c:layout/>
          <c:overlay val="0"/>
        </c:title>
        <c:numFmt formatCode="General" sourceLinked="0"/>
        <c:majorTickMark val="out"/>
        <c:minorTickMark val="none"/>
        <c:tickLblPos val="nextTo"/>
        <c:txPr>
          <a:bodyPr/>
          <a:lstStyle/>
          <a:p>
            <a:pPr>
              <a:defRPr sz="1500" b="1"/>
            </a:pPr>
            <a:endParaRPr lang="en-US"/>
          </a:p>
        </c:txPr>
        <c:crossAx val="639274544"/>
        <c:crosses val="autoZero"/>
        <c:auto val="1"/>
        <c:lblAlgn val="ctr"/>
        <c:lblOffset val="100"/>
        <c:noMultiLvlLbl val="0"/>
      </c:catAx>
      <c:valAx>
        <c:axId val="6392745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39274152"/>
        <c:crosses val="autoZero"/>
        <c:crossBetween val="between"/>
        <c:majorUnit val="0.2"/>
      </c:valAx>
      <c:spPr>
        <a:solidFill>
          <a:srgbClr val="000000"/>
        </a:solidFill>
        <a:ln w="12700">
          <a:solidFill>
            <a:srgbClr val="FFFFFF"/>
          </a:solidFill>
        </a:ln>
      </c:spPr>
    </c:plotArea>
    <c:legend>
      <c:legendPos val="t"/>
      <c:layout>
        <c:manualLayout>
          <c:xMode val="edge"/>
          <c:yMode val="edge"/>
          <c:x val="0.2299533391659376"/>
          <c:y val="3.90625E-2"/>
          <c:w val="0.60184893554972296"/>
          <c:h val="5.8834071522309711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1444066220185624E-2"/>
          <c:w val="0.85968051006901058"/>
          <c:h val="0.77074260114041071"/>
        </c:manualLayout>
      </c:layout>
      <c:scatterChart>
        <c:scatterStyle val="lineMarker"/>
        <c:varyColors val="0"/>
        <c:ser>
          <c:idx val="0"/>
          <c:order val="0"/>
          <c:tx>
            <c:strRef>
              <c:f>Sheet1!$B$1</c:f>
              <c:strCache>
                <c:ptCount val="1"/>
                <c:pt idx="0">
                  <c:v>0-&lt;2 hours (N = 370)</c:v>
                </c:pt>
              </c:strCache>
            </c:strRef>
          </c:tx>
          <c:spPr>
            <a:ln w="41275">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99.73</c:v>
                </c:pt>
                <c:pt idx="2">
                  <c:v>99.459000000000003</c:v>
                </c:pt>
                <c:pt idx="3">
                  <c:v>99.188999999999993</c:v>
                </c:pt>
                <c:pt idx="4">
                  <c:v>99.188999999999993</c:v>
                </c:pt>
                <c:pt idx="5">
                  <c:v>99.188999999999993</c:v>
                </c:pt>
                <c:pt idx="6">
                  <c:v>99.188999999999993</c:v>
                </c:pt>
                <c:pt idx="7">
                  <c:v>99.188999999999993</c:v>
                </c:pt>
                <c:pt idx="8">
                  <c:v>98.918999999999997</c:v>
                </c:pt>
                <c:pt idx="9">
                  <c:v>98.918999999999997</c:v>
                </c:pt>
                <c:pt idx="10">
                  <c:v>98.646000000000001</c:v>
                </c:pt>
                <c:pt idx="11">
                  <c:v>98.646000000000001</c:v>
                </c:pt>
                <c:pt idx="12">
                  <c:v>98.646000000000001</c:v>
                </c:pt>
                <c:pt idx="13">
                  <c:v>98.646000000000001</c:v>
                </c:pt>
                <c:pt idx="14">
                  <c:v>98.370999999999995</c:v>
                </c:pt>
                <c:pt idx="15">
                  <c:v>98.370999999999995</c:v>
                </c:pt>
                <c:pt idx="16">
                  <c:v>98.370999999999995</c:v>
                </c:pt>
                <c:pt idx="17">
                  <c:v>98.094999999999999</c:v>
                </c:pt>
                <c:pt idx="18">
                  <c:v>98.094999999999999</c:v>
                </c:pt>
                <c:pt idx="19">
                  <c:v>98.094999999999999</c:v>
                </c:pt>
                <c:pt idx="20">
                  <c:v>98.094999999999999</c:v>
                </c:pt>
                <c:pt idx="21">
                  <c:v>98.094999999999999</c:v>
                </c:pt>
                <c:pt idx="22">
                  <c:v>98.094999999999999</c:v>
                </c:pt>
                <c:pt idx="23">
                  <c:v>97.816999999999993</c:v>
                </c:pt>
                <c:pt idx="24">
                  <c:v>97.816999999999993</c:v>
                </c:pt>
                <c:pt idx="25">
                  <c:v>97.816999999999993</c:v>
                </c:pt>
                <c:pt idx="26">
                  <c:v>97.816999999999993</c:v>
                </c:pt>
                <c:pt idx="27">
                  <c:v>97.816999999999993</c:v>
                </c:pt>
                <c:pt idx="28">
                  <c:v>97.816999999999993</c:v>
                </c:pt>
                <c:pt idx="29">
                  <c:v>97.816999999999993</c:v>
                </c:pt>
                <c:pt idx="30">
                  <c:v>97.816999999999993</c:v>
                </c:pt>
              </c:numCache>
            </c:numRef>
          </c:yVal>
          <c:smooth val="0"/>
        </c:ser>
        <c:ser>
          <c:idx val="1"/>
          <c:order val="1"/>
          <c:tx>
            <c:strRef>
              <c:f>Sheet1!$C$1</c:f>
              <c:strCache>
                <c:ptCount val="1"/>
                <c:pt idx="0">
                  <c:v>2-&lt;4 hours (N = 2,688)</c:v>
                </c:pt>
              </c:strCache>
            </c:strRef>
          </c:tx>
          <c:spPr>
            <a:ln w="4127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99.554000000000002</c:v>
                </c:pt>
                <c:pt idx="2">
                  <c:v>99.293000000000006</c:v>
                </c:pt>
                <c:pt idx="3">
                  <c:v>99.218999999999994</c:v>
                </c:pt>
                <c:pt idx="4">
                  <c:v>99.033000000000001</c:v>
                </c:pt>
                <c:pt idx="5">
                  <c:v>98.921000000000006</c:v>
                </c:pt>
                <c:pt idx="6">
                  <c:v>98.772000000000006</c:v>
                </c:pt>
                <c:pt idx="7">
                  <c:v>98.697000000000003</c:v>
                </c:pt>
                <c:pt idx="8">
                  <c:v>98.585999999999999</c:v>
                </c:pt>
                <c:pt idx="9">
                  <c:v>98.585999999999999</c:v>
                </c:pt>
                <c:pt idx="10">
                  <c:v>98.510999999999996</c:v>
                </c:pt>
                <c:pt idx="11">
                  <c:v>98.436000000000007</c:v>
                </c:pt>
                <c:pt idx="12">
                  <c:v>98.325000000000003</c:v>
                </c:pt>
                <c:pt idx="13">
                  <c:v>98.212999999999994</c:v>
                </c:pt>
                <c:pt idx="14">
                  <c:v>98.025999999999996</c:v>
                </c:pt>
                <c:pt idx="15">
                  <c:v>97.914000000000001</c:v>
                </c:pt>
                <c:pt idx="16">
                  <c:v>97.802000000000007</c:v>
                </c:pt>
                <c:pt idx="17">
                  <c:v>97.765000000000001</c:v>
                </c:pt>
                <c:pt idx="18">
                  <c:v>97.652000000000001</c:v>
                </c:pt>
                <c:pt idx="19">
                  <c:v>97.614999999999995</c:v>
                </c:pt>
                <c:pt idx="20">
                  <c:v>97.578000000000003</c:v>
                </c:pt>
                <c:pt idx="21">
                  <c:v>97.503</c:v>
                </c:pt>
                <c:pt idx="22">
                  <c:v>97.503</c:v>
                </c:pt>
                <c:pt idx="23">
                  <c:v>97.427999999999997</c:v>
                </c:pt>
                <c:pt idx="24">
                  <c:v>97.316000000000003</c:v>
                </c:pt>
                <c:pt idx="25">
                  <c:v>97.316000000000003</c:v>
                </c:pt>
                <c:pt idx="26">
                  <c:v>97.278000000000006</c:v>
                </c:pt>
                <c:pt idx="27">
                  <c:v>97.241</c:v>
                </c:pt>
                <c:pt idx="28">
                  <c:v>97.203000000000003</c:v>
                </c:pt>
                <c:pt idx="29">
                  <c:v>97.165999999999997</c:v>
                </c:pt>
                <c:pt idx="30">
                  <c:v>97.090999999999994</c:v>
                </c:pt>
              </c:numCache>
            </c:numRef>
          </c:yVal>
          <c:smooth val="0"/>
        </c:ser>
        <c:ser>
          <c:idx val="2"/>
          <c:order val="2"/>
          <c:tx>
            <c:strRef>
              <c:f>Sheet1!$D$1</c:f>
              <c:strCache>
                <c:ptCount val="1"/>
                <c:pt idx="0">
                  <c:v>4+ hours (N = 1,823)</c:v>
                </c:pt>
              </c:strCache>
            </c:strRef>
          </c:tx>
          <c:spPr>
            <a:ln w="4127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100</c:v>
                </c:pt>
                <c:pt idx="1">
                  <c:v>98.793000000000006</c:v>
                </c:pt>
                <c:pt idx="2">
                  <c:v>98.463999999999999</c:v>
                </c:pt>
                <c:pt idx="3">
                  <c:v>98.024000000000001</c:v>
                </c:pt>
                <c:pt idx="4">
                  <c:v>97.858999999999995</c:v>
                </c:pt>
                <c:pt idx="5">
                  <c:v>97.804000000000002</c:v>
                </c:pt>
                <c:pt idx="6">
                  <c:v>97.474000000000004</c:v>
                </c:pt>
                <c:pt idx="7">
                  <c:v>97.364000000000004</c:v>
                </c:pt>
                <c:pt idx="8">
                  <c:v>97.198999999999998</c:v>
                </c:pt>
                <c:pt idx="9">
                  <c:v>96.924000000000007</c:v>
                </c:pt>
                <c:pt idx="10">
                  <c:v>96.593999999999994</c:v>
                </c:pt>
                <c:pt idx="11">
                  <c:v>96.429000000000002</c:v>
                </c:pt>
                <c:pt idx="12">
                  <c:v>96.263000000000005</c:v>
                </c:pt>
                <c:pt idx="13">
                  <c:v>96.042000000000002</c:v>
                </c:pt>
                <c:pt idx="14">
                  <c:v>95.932000000000002</c:v>
                </c:pt>
                <c:pt idx="15">
                  <c:v>95.766000000000005</c:v>
                </c:pt>
                <c:pt idx="16">
                  <c:v>95.488</c:v>
                </c:pt>
                <c:pt idx="17">
                  <c:v>95.320999999999998</c:v>
                </c:pt>
                <c:pt idx="18">
                  <c:v>95.266000000000005</c:v>
                </c:pt>
                <c:pt idx="19">
                  <c:v>95.097999999999999</c:v>
                </c:pt>
                <c:pt idx="20">
                  <c:v>94.930999999999997</c:v>
                </c:pt>
                <c:pt idx="21">
                  <c:v>94.930999999999997</c:v>
                </c:pt>
                <c:pt idx="22">
                  <c:v>94.875</c:v>
                </c:pt>
                <c:pt idx="23">
                  <c:v>94.707999999999998</c:v>
                </c:pt>
                <c:pt idx="24">
                  <c:v>94.596000000000004</c:v>
                </c:pt>
                <c:pt idx="25">
                  <c:v>94.54</c:v>
                </c:pt>
                <c:pt idx="26">
                  <c:v>94.427000000000007</c:v>
                </c:pt>
                <c:pt idx="27">
                  <c:v>94.203000000000003</c:v>
                </c:pt>
                <c:pt idx="28">
                  <c:v>94.146000000000001</c:v>
                </c:pt>
                <c:pt idx="29">
                  <c:v>94.09</c:v>
                </c:pt>
                <c:pt idx="30">
                  <c:v>93.977000000000004</c:v>
                </c:pt>
              </c:numCache>
            </c:numRef>
          </c:yVal>
          <c:smooth val="0"/>
        </c:ser>
        <c:dLbls>
          <c:showLegendKey val="0"/>
          <c:showVal val="0"/>
          <c:showCatName val="0"/>
          <c:showSerName val="0"/>
          <c:showPercent val="0"/>
          <c:showBubbleSize val="0"/>
        </c:dLbls>
        <c:axId val="639275328"/>
        <c:axId val="639275720"/>
      </c:scatterChart>
      <c:valAx>
        <c:axId val="63927532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9275720"/>
        <c:crosses val="autoZero"/>
        <c:crossBetween val="midCat"/>
        <c:majorUnit val="5"/>
      </c:valAx>
      <c:valAx>
        <c:axId val="6392757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1.4237916056953058E-2"/>
              <c:y val="0.33342051252499016"/>
            </c:manualLayout>
          </c:layout>
          <c:overlay val="0"/>
        </c:title>
        <c:numFmt formatCode="General" sourceLinked="1"/>
        <c:majorTickMark val="out"/>
        <c:minorTickMark val="none"/>
        <c:tickLblPos val="nextTo"/>
        <c:txPr>
          <a:bodyPr/>
          <a:lstStyle/>
          <a:p>
            <a:pPr>
              <a:defRPr sz="1500" b="1"/>
            </a:pPr>
            <a:endParaRPr lang="en-US"/>
          </a:p>
        </c:txPr>
        <c:crossAx val="639275328"/>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650516804868418"/>
          <c:h val="0.1920722208111082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370)</c:v>
                </c:pt>
              </c:strCache>
            </c:strRef>
          </c:tx>
          <c:spPr>
            <a:ln w="41275">
              <a:solidFill>
                <a:srgbClr val="00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97.816999999999993</c:v>
                </c:pt>
                <c:pt idx="2">
                  <c:v>97.816999999999993</c:v>
                </c:pt>
                <c:pt idx="3">
                  <c:v>97.254999999999995</c:v>
                </c:pt>
                <c:pt idx="4">
                  <c:v>96.691000000000003</c:v>
                </c:pt>
                <c:pt idx="5">
                  <c:v>96.691000000000003</c:v>
                </c:pt>
                <c:pt idx="6">
                  <c:v>95.846000000000004</c:v>
                </c:pt>
                <c:pt idx="7">
                  <c:v>95.28</c:v>
                </c:pt>
                <c:pt idx="8">
                  <c:v>94.712000000000003</c:v>
                </c:pt>
                <c:pt idx="9">
                  <c:v>94.427999999999997</c:v>
                </c:pt>
                <c:pt idx="10">
                  <c:v>94.427999999999997</c:v>
                </c:pt>
                <c:pt idx="11">
                  <c:v>94.427999999999997</c:v>
                </c:pt>
                <c:pt idx="12">
                  <c:v>94.427999999999997</c:v>
                </c:pt>
                <c:pt idx="13">
                  <c:v>90.504000000000005</c:v>
                </c:pt>
                <c:pt idx="14">
                  <c:v>87.433000000000007</c:v>
                </c:pt>
                <c:pt idx="15">
                  <c:v>84.738</c:v>
                </c:pt>
                <c:pt idx="16">
                  <c:v>83.864000000000004</c:v>
                </c:pt>
                <c:pt idx="17">
                  <c:v>82.385999999999996</c:v>
                </c:pt>
                <c:pt idx="18">
                  <c:v>80.632000000000005</c:v>
                </c:pt>
                <c:pt idx="19">
                  <c:v>79.085999999999999</c:v>
                </c:pt>
                <c:pt idx="20">
                  <c:v>76.260000000000005</c:v>
                </c:pt>
                <c:pt idx="21">
                  <c:v>71.084000000000003</c:v>
                </c:pt>
                <c:pt idx="22">
                  <c:v>66.180999999999997</c:v>
                </c:pt>
                <c:pt idx="23">
                  <c:v>#N/A</c:v>
                </c:pt>
              </c:numCache>
            </c:numRef>
          </c:yVal>
          <c:smooth val="0"/>
        </c:ser>
        <c:ser>
          <c:idx val="1"/>
          <c:order val="1"/>
          <c:tx>
            <c:strRef>
              <c:f>Sheet1!$C$1</c:f>
              <c:strCache>
                <c:ptCount val="1"/>
                <c:pt idx="0">
                  <c:v>2-&lt;4 hours (N = 2,688)</c:v>
                </c:pt>
              </c:strCache>
            </c:strRef>
          </c:tx>
          <c:spPr>
            <a:ln w="41275">
              <a:solidFill>
                <a:srgbClr val="00FF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97.090999999999994</c:v>
                </c:pt>
                <c:pt idx="2">
                  <c:v>95.998999999999995</c:v>
                </c:pt>
                <c:pt idx="3">
                  <c:v>95.393000000000001</c:v>
                </c:pt>
                <c:pt idx="4">
                  <c:v>94.974999999999994</c:v>
                </c:pt>
                <c:pt idx="5">
                  <c:v>94.29</c:v>
                </c:pt>
                <c:pt idx="6">
                  <c:v>93.718999999999994</c:v>
                </c:pt>
                <c:pt idx="7">
                  <c:v>93.412999999999997</c:v>
                </c:pt>
                <c:pt idx="8">
                  <c:v>93.067999999999998</c:v>
                </c:pt>
                <c:pt idx="9">
                  <c:v>92.683999999999997</c:v>
                </c:pt>
                <c:pt idx="10">
                  <c:v>92.26</c:v>
                </c:pt>
                <c:pt idx="11">
                  <c:v>91.912000000000006</c:v>
                </c:pt>
                <c:pt idx="12">
                  <c:v>91.561999999999998</c:v>
                </c:pt>
                <c:pt idx="13">
                  <c:v>88.822999999999993</c:v>
                </c:pt>
                <c:pt idx="14">
                  <c:v>86.32</c:v>
                </c:pt>
                <c:pt idx="15">
                  <c:v>83.897999999999996</c:v>
                </c:pt>
                <c:pt idx="16">
                  <c:v>82.078999999999994</c:v>
                </c:pt>
                <c:pt idx="17">
                  <c:v>77.873999999999995</c:v>
                </c:pt>
                <c:pt idx="18">
                  <c:v>75.620999999999995</c:v>
                </c:pt>
                <c:pt idx="19">
                  <c:v>74.260999999999996</c:v>
                </c:pt>
                <c:pt idx="20">
                  <c:v>71.948999999999998</c:v>
                </c:pt>
                <c:pt idx="21">
                  <c:v>70.531000000000006</c:v>
                </c:pt>
                <c:pt idx="22">
                  <c:v>69.375</c:v>
                </c:pt>
                <c:pt idx="23">
                  <c:v>65.325000000000003</c:v>
                </c:pt>
              </c:numCache>
            </c:numRef>
          </c:yVal>
          <c:smooth val="0"/>
        </c:ser>
        <c:ser>
          <c:idx val="2"/>
          <c:order val="2"/>
          <c:tx>
            <c:strRef>
              <c:f>Sheet1!$D$1</c:f>
              <c:strCache>
                <c:ptCount val="1"/>
                <c:pt idx="0">
                  <c:v>4+ hours (N = 1,823)</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93.977000000000004</c:v>
                </c:pt>
                <c:pt idx="2">
                  <c:v>92.084000000000003</c:v>
                </c:pt>
                <c:pt idx="3">
                  <c:v>90.804000000000002</c:v>
                </c:pt>
                <c:pt idx="4">
                  <c:v>90.045000000000002</c:v>
                </c:pt>
                <c:pt idx="5">
                  <c:v>89.400999999999996</c:v>
                </c:pt>
                <c:pt idx="6">
                  <c:v>89.224999999999994</c:v>
                </c:pt>
                <c:pt idx="7">
                  <c:v>88.811999999999998</c:v>
                </c:pt>
                <c:pt idx="8">
                  <c:v>88.34</c:v>
                </c:pt>
                <c:pt idx="9">
                  <c:v>87.512</c:v>
                </c:pt>
                <c:pt idx="10">
                  <c:v>87.334000000000003</c:v>
                </c:pt>
                <c:pt idx="11">
                  <c:v>87.036000000000001</c:v>
                </c:pt>
                <c:pt idx="12">
                  <c:v>86.975999999999999</c:v>
                </c:pt>
                <c:pt idx="13">
                  <c:v>84.263000000000005</c:v>
                </c:pt>
                <c:pt idx="14">
                  <c:v>82.064999999999998</c:v>
                </c:pt>
                <c:pt idx="15">
                  <c:v>79.284000000000006</c:v>
                </c:pt>
                <c:pt idx="16">
                  <c:v>76.736999999999995</c:v>
                </c:pt>
                <c:pt idx="17">
                  <c:v>75.22</c:v>
                </c:pt>
                <c:pt idx="18">
                  <c:v>73.263999999999996</c:v>
                </c:pt>
                <c:pt idx="19">
                  <c:v>71.984999999999999</c:v>
                </c:pt>
                <c:pt idx="20">
                  <c:v>69.248999999999995</c:v>
                </c:pt>
                <c:pt idx="21">
                  <c:v>68.278000000000006</c:v>
                </c:pt>
                <c:pt idx="22">
                  <c:v>66.751000000000005</c:v>
                </c:pt>
                <c:pt idx="23">
                  <c:v>64.405000000000001</c:v>
                </c:pt>
              </c:numCache>
            </c:numRef>
          </c:yVal>
          <c:smooth val="0"/>
        </c:ser>
        <c:dLbls>
          <c:showLegendKey val="0"/>
          <c:showVal val="0"/>
          <c:showCatName val="0"/>
          <c:showSerName val="0"/>
          <c:showPercent val="0"/>
          <c:showBubbleSize val="0"/>
        </c:dLbls>
        <c:axId val="639278856"/>
        <c:axId val="639279248"/>
      </c:scatterChart>
      <c:valAx>
        <c:axId val="639278856"/>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9279248"/>
        <c:crosses val="autoZero"/>
        <c:crossBetween val="midCat"/>
        <c:majorUnit val="1"/>
      </c:valAx>
      <c:valAx>
        <c:axId val="6392792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1.4237916056953058E-2"/>
              <c:y val="0.33342051252499016"/>
            </c:manualLayout>
          </c:layout>
          <c:overlay val="0"/>
        </c:title>
        <c:numFmt formatCode="General" sourceLinked="1"/>
        <c:majorTickMark val="out"/>
        <c:minorTickMark val="none"/>
        <c:tickLblPos val="nextTo"/>
        <c:txPr>
          <a:bodyPr/>
          <a:lstStyle/>
          <a:p>
            <a:pPr>
              <a:defRPr sz="1500" b="1"/>
            </a:pPr>
            <a:endParaRPr lang="en-US"/>
          </a:p>
        </c:txPr>
        <c:crossAx val="639278856"/>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650516804868418"/>
          <c:h val="0.1920722208111082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94)</c:v>
                </c:pt>
              </c:strCache>
            </c:strRef>
          </c:tx>
          <c:spPr>
            <a:ln w="41275">
              <a:solidFill>
                <a:srgbClr val="00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97.872</c:v>
                </c:pt>
                <c:pt idx="2">
                  <c:v>97.872</c:v>
                </c:pt>
                <c:pt idx="3">
                  <c:v>95.745000000000005</c:v>
                </c:pt>
                <c:pt idx="4">
                  <c:v>94.680999999999997</c:v>
                </c:pt>
                <c:pt idx="5">
                  <c:v>94.680999999999997</c:v>
                </c:pt>
                <c:pt idx="6">
                  <c:v>94.680999999999997</c:v>
                </c:pt>
                <c:pt idx="7">
                  <c:v>94.680999999999997</c:v>
                </c:pt>
                <c:pt idx="8">
                  <c:v>93.617000000000004</c:v>
                </c:pt>
                <c:pt idx="9">
                  <c:v>93.617000000000004</c:v>
                </c:pt>
                <c:pt idx="10">
                  <c:v>93.617000000000004</c:v>
                </c:pt>
                <c:pt idx="11">
                  <c:v>93.617000000000004</c:v>
                </c:pt>
                <c:pt idx="12">
                  <c:v>93.617000000000004</c:v>
                </c:pt>
                <c:pt idx="13">
                  <c:v>88.05</c:v>
                </c:pt>
                <c:pt idx="14">
                  <c:v>84.221000000000004</c:v>
                </c:pt>
                <c:pt idx="15">
                  <c:v>79.938000000000002</c:v>
                </c:pt>
                <c:pt idx="16">
                  <c:v>78.272999999999996</c:v>
                </c:pt>
                <c:pt idx="17">
                  <c:v>78.272999999999996</c:v>
                </c:pt>
                <c:pt idx="18">
                  <c:v>78.272999999999996</c:v>
                </c:pt>
                <c:pt idx="19">
                  <c:v>78.272999999999996</c:v>
                </c:pt>
                <c:pt idx="20">
                  <c:v>74.358999999999995</c:v>
                </c:pt>
              </c:numCache>
            </c:numRef>
          </c:yVal>
          <c:smooth val="0"/>
        </c:ser>
        <c:ser>
          <c:idx val="1"/>
          <c:order val="1"/>
          <c:tx>
            <c:strRef>
              <c:f>Sheet1!$C$1</c:f>
              <c:strCache>
                <c:ptCount val="1"/>
                <c:pt idx="0">
                  <c:v>2-&lt;4 hours (N = 893)</c:v>
                </c:pt>
              </c:strCache>
            </c:strRef>
          </c:tx>
          <c:spPr>
            <a:ln w="41275">
              <a:solidFill>
                <a:srgbClr val="00FF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94.944000000000003</c:v>
                </c:pt>
                <c:pt idx="2">
                  <c:v>93.016999999999996</c:v>
                </c:pt>
                <c:pt idx="3">
                  <c:v>91.537999999999997</c:v>
                </c:pt>
                <c:pt idx="4">
                  <c:v>90.738</c:v>
                </c:pt>
                <c:pt idx="5">
                  <c:v>89.707999999999998</c:v>
                </c:pt>
                <c:pt idx="6">
                  <c:v>89.022000000000006</c:v>
                </c:pt>
                <c:pt idx="7">
                  <c:v>88.448999999999998</c:v>
                </c:pt>
                <c:pt idx="8">
                  <c:v>87.989000000000004</c:v>
                </c:pt>
                <c:pt idx="9">
                  <c:v>87.644000000000005</c:v>
                </c:pt>
                <c:pt idx="10">
                  <c:v>87.067999999999998</c:v>
                </c:pt>
                <c:pt idx="11">
                  <c:v>86.721000000000004</c:v>
                </c:pt>
                <c:pt idx="12">
                  <c:v>86.02</c:v>
                </c:pt>
                <c:pt idx="13">
                  <c:v>82.52</c:v>
                </c:pt>
                <c:pt idx="14">
                  <c:v>80.414000000000001</c:v>
                </c:pt>
                <c:pt idx="15">
                  <c:v>78.402000000000001</c:v>
                </c:pt>
                <c:pt idx="16">
                  <c:v>76.644999999999996</c:v>
                </c:pt>
                <c:pt idx="17">
                  <c:v>74.346999999999994</c:v>
                </c:pt>
                <c:pt idx="18">
                  <c:v>71.691999999999993</c:v>
                </c:pt>
                <c:pt idx="19">
                  <c:v>69.781999999999996</c:v>
                </c:pt>
                <c:pt idx="20">
                  <c:v>68.798000000000002</c:v>
                </c:pt>
                <c:pt idx="21">
                  <c:v>68.798000000000002</c:v>
                </c:pt>
                <c:pt idx="22">
                  <c:v>67.548000000000002</c:v>
                </c:pt>
                <c:pt idx="23">
                  <c:v>67.548000000000002</c:v>
                </c:pt>
              </c:numCache>
            </c:numRef>
          </c:yVal>
          <c:smooth val="0"/>
        </c:ser>
        <c:ser>
          <c:idx val="2"/>
          <c:order val="2"/>
          <c:tx>
            <c:strRef>
              <c:f>Sheet1!$D$1</c:f>
              <c:strCache>
                <c:ptCount val="1"/>
                <c:pt idx="0">
                  <c:v>4+ hours (N = 873)</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92.173000000000002</c:v>
                </c:pt>
                <c:pt idx="2">
                  <c:v>89.47</c:v>
                </c:pt>
                <c:pt idx="3">
                  <c:v>87.811000000000007</c:v>
                </c:pt>
                <c:pt idx="4">
                  <c:v>86.622</c:v>
                </c:pt>
                <c:pt idx="5">
                  <c:v>86.025999999999996</c:v>
                </c:pt>
                <c:pt idx="6">
                  <c:v>85.906999999999996</c:v>
                </c:pt>
                <c:pt idx="7">
                  <c:v>85.31</c:v>
                </c:pt>
                <c:pt idx="8">
                  <c:v>84.591999999999999</c:v>
                </c:pt>
                <c:pt idx="9">
                  <c:v>83.632999999999996</c:v>
                </c:pt>
                <c:pt idx="10">
                  <c:v>83.393000000000001</c:v>
                </c:pt>
                <c:pt idx="11">
                  <c:v>82.912000000000006</c:v>
                </c:pt>
                <c:pt idx="12">
                  <c:v>82.912000000000006</c:v>
                </c:pt>
                <c:pt idx="13">
                  <c:v>80.263000000000005</c:v>
                </c:pt>
                <c:pt idx="14">
                  <c:v>78.081000000000003</c:v>
                </c:pt>
                <c:pt idx="15">
                  <c:v>74.462000000000003</c:v>
                </c:pt>
                <c:pt idx="16">
                  <c:v>73.019000000000005</c:v>
                </c:pt>
                <c:pt idx="17">
                  <c:v>71.286000000000001</c:v>
                </c:pt>
                <c:pt idx="18">
                  <c:v>69.777000000000001</c:v>
                </c:pt>
                <c:pt idx="19">
                  <c:v>69.411000000000001</c:v>
                </c:pt>
                <c:pt idx="20">
                  <c:v>67.873999999999995</c:v>
                </c:pt>
                <c:pt idx="21">
                  <c:v>67.873999999999995</c:v>
                </c:pt>
                <c:pt idx="22">
                  <c:v>66.980999999999995</c:v>
                </c:pt>
                <c:pt idx="23">
                  <c:v>0</c:v>
                </c:pt>
              </c:numCache>
            </c:numRef>
          </c:yVal>
          <c:smooth val="0"/>
        </c:ser>
        <c:dLbls>
          <c:showLegendKey val="0"/>
          <c:showVal val="0"/>
          <c:showCatName val="0"/>
          <c:showSerName val="0"/>
          <c:showPercent val="0"/>
          <c:showBubbleSize val="0"/>
        </c:dLbls>
        <c:axId val="639280032"/>
        <c:axId val="639280424"/>
      </c:scatterChart>
      <c:valAx>
        <c:axId val="639280032"/>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9280424"/>
        <c:crosses val="autoZero"/>
        <c:crossBetween val="midCat"/>
        <c:majorUnit val="1"/>
      </c:valAx>
      <c:valAx>
        <c:axId val="6392804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1.4237916056953058E-2"/>
              <c:y val="0.33342051252499016"/>
            </c:manualLayout>
          </c:layout>
          <c:overlay val="0"/>
        </c:title>
        <c:numFmt formatCode="General" sourceLinked="1"/>
        <c:majorTickMark val="out"/>
        <c:minorTickMark val="none"/>
        <c:tickLblPos val="nextTo"/>
        <c:txPr>
          <a:bodyPr/>
          <a:lstStyle/>
          <a:p>
            <a:pPr>
              <a:defRPr sz="1500" b="1"/>
            </a:pPr>
            <a:endParaRPr lang="en-US"/>
          </a:p>
        </c:txPr>
        <c:crossAx val="639280032"/>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650516804868418"/>
          <c:h val="0.1920722208111082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0-&lt;2 hours</c:v>
                </c:pt>
                <c:pt idx="1">
                  <c:v>2-&lt;4 hours</c:v>
                </c:pt>
                <c:pt idx="2">
                  <c:v>4+ hours</c:v>
                </c:pt>
              </c:strCache>
            </c:strRef>
          </c:cat>
          <c:val>
            <c:numRef>
              <c:f>Sheet1!$B$2:$B$4</c:f>
              <c:numCache>
                <c:formatCode>General</c:formatCode>
                <c:ptCount val="3"/>
                <c:pt idx="0">
                  <c:v>20.415199999999999</c:v>
                </c:pt>
                <c:pt idx="1">
                  <c:v>17.195399999999999</c:v>
                </c:pt>
                <c:pt idx="2">
                  <c:v>18.242699999999999</c:v>
                </c:pt>
              </c:numCache>
            </c:numRef>
          </c:val>
        </c:ser>
        <c:dLbls>
          <c:showLegendKey val="0"/>
          <c:showVal val="0"/>
          <c:showCatName val="0"/>
          <c:showSerName val="0"/>
          <c:showPercent val="0"/>
          <c:showBubbleSize val="0"/>
        </c:dLbls>
        <c:gapWidth val="50"/>
        <c:axId val="639276504"/>
        <c:axId val="639276896"/>
      </c:barChart>
      <c:catAx>
        <c:axId val="639276504"/>
        <c:scaling>
          <c:orientation val="minMax"/>
        </c:scaling>
        <c:delete val="0"/>
        <c:axPos val="b"/>
        <c:numFmt formatCode="General" sourceLinked="1"/>
        <c:majorTickMark val="out"/>
        <c:minorTickMark val="none"/>
        <c:tickLblPos val="nextTo"/>
        <c:txPr>
          <a:bodyPr/>
          <a:lstStyle/>
          <a:p>
            <a:pPr>
              <a:defRPr sz="1500" b="1"/>
            </a:pPr>
            <a:endParaRPr lang="en-US"/>
          </a:p>
        </c:txPr>
        <c:crossAx val="639276896"/>
        <c:crosses val="autoZero"/>
        <c:auto val="1"/>
        <c:lblAlgn val="ctr"/>
        <c:lblOffset val="100"/>
        <c:tickLblSkip val="1"/>
        <c:noMultiLvlLbl val="0"/>
      </c:catAx>
      <c:valAx>
        <c:axId val="639276896"/>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3927650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265)</c:v>
                </c:pt>
              </c:strCache>
            </c:strRef>
          </c:tx>
          <c:spPr>
            <a:ln w="41275">
              <a:solidFill>
                <a:srgbClr val="00FF00"/>
              </a:solidFill>
            </a:ln>
          </c:spPr>
          <c:marker>
            <c:symbol val="none"/>
          </c:marker>
          <c:xVal>
            <c:numRef>
              <c:f>Sheet1!$A$2:$A$145</c:f>
              <c:numCache>
                <c:formatCode>General</c:formatCode>
                <c:ptCount val="14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numCache>
            </c:numRef>
          </c:xVal>
          <c:yVal>
            <c:numRef>
              <c:f>Sheet1!$B$2:$B$145</c:f>
              <c:numCache>
                <c:formatCode>General</c:formatCode>
                <c:ptCount val="144"/>
                <c:pt idx="0">
                  <c:v>100</c:v>
                </c:pt>
                <c:pt idx="1">
                  <c:v>100</c:v>
                </c:pt>
                <c:pt idx="2">
                  <c:v>100</c:v>
                </c:pt>
                <c:pt idx="3">
                  <c:v>100</c:v>
                </c:pt>
                <c:pt idx="4">
                  <c:v>100</c:v>
                </c:pt>
                <c:pt idx="5">
                  <c:v>100</c:v>
                </c:pt>
                <c:pt idx="6">
                  <c:v>99.245000000000005</c:v>
                </c:pt>
                <c:pt idx="7">
                  <c:v>96.222999999999999</c:v>
                </c:pt>
                <c:pt idx="8">
                  <c:v>96.222999999999999</c:v>
                </c:pt>
                <c:pt idx="9">
                  <c:v>96.222999999999999</c:v>
                </c:pt>
                <c:pt idx="10">
                  <c:v>96.222999999999999</c:v>
                </c:pt>
                <c:pt idx="11">
                  <c:v>96.222999999999999</c:v>
                </c:pt>
                <c:pt idx="12">
                  <c:v>96.222999999999999</c:v>
                </c:pt>
                <c:pt idx="13">
                  <c:v>96.222999999999999</c:v>
                </c:pt>
                <c:pt idx="14">
                  <c:v>96.222999999999999</c:v>
                </c:pt>
                <c:pt idx="15">
                  <c:v>96.222999999999999</c:v>
                </c:pt>
                <c:pt idx="16">
                  <c:v>96.222999999999999</c:v>
                </c:pt>
                <c:pt idx="17">
                  <c:v>95.79</c:v>
                </c:pt>
                <c:pt idx="18">
                  <c:v>95.79</c:v>
                </c:pt>
                <c:pt idx="19">
                  <c:v>94.918999999999997</c:v>
                </c:pt>
                <c:pt idx="20">
                  <c:v>94.918999999999997</c:v>
                </c:pt>
                <c:pt idx="21">
                  <c:v>94.918999999999997</c:v>
                </c:pt>
                <c:pt idx="22">
                  <c:v>94.918999999999997</c:v>
                </c:pt>
                <c:pt idx="23">
                  <c:v>94.918999999999997</c:v>
                </c:pt>
                <c:pt idx="24">
                  <c:v>94.918999999999997</c:v>
                </c:pt>
                <c:pt idx="25">
                  <c:v>94.918999999999997</c:v>
                </c:pt>
                <c:pt idx="26">
                  <c:v>94.918999999999997</c:v>
                </c:pt>
                <c:pt idx="27">
                  <c:v>94.918999999999997</c:v>
                </c:pt>
                <c:pt idx="28">
                  <c:v>94.918999999999997</c:v>
                </c:pt>
                <c:pt idx="29">
                  <c:v>94.37</c:v>
                </c:pt>
                <c:pt idx="30">
                  <c:v>93.822000000000003</c:v>
                </c:pt>
                <c:pt idx="31">
                  <c:v>93.272999999999996</c:v>
                </c:pt>
                <c:pt idx="32">
                  <c:v>92.721000000000004</c:v>
                </c:pt>
                <c:pt idx="33">
                  <c:v>92.165999999999997</c:v>
                </c:pt>
                <c:pt idx="34">
                  <c:v>92.165999999999997</c:v>
                </c:pt>
                <c:pt idx="35">
                  <c:v>92.165999999999997</c:v>
                </c:pt>
                <c:pt idx="36">
                  <c:v>92.165999999999997</c:v>
                </c:pt>
                <c:pt idx="37">
                  <c:v>92.165999999999997</c:v>
                </c:pt>
                <c:pt idx="38">
                  <c:v>92.165999999999997</c:v>
                </c:pt>
                <c:pt idx="39">
                  <c:v>91.512</c:v>
                </c:pt>
                <c:pt idx="40">
                  <c:v>91.512</c:v>
                </c:pt>
                <c:pt idx="41">
                  <c:v>90.849000000000004</c:v>
                </c:pt>
                <c:pt idx="42">
                  <c:v>90.186000000000007</c:v>
                </c:pt>
                <c:pt idx="43">
                  <c:v>90.186000000000007</c:v>
                </c:pt>
                <c:pt idx="44">
                  <c:v>89.518000000000001</c:v>
                </c:pt>
                <c:pt idx="45">
                  <c:v>89.518000000000001</c:v>
                </c:pt>
                <c:pt idx="46">
                  <c:v>89.518000000000001</c:v>
                </c:pt>
                <c:pt idx="47">
                  <c:v>89.518000000000001</c:v>
                </c:pt>
                <c:pt idx="48">
                  <c:v>89.518000000000001</c:v>
                </c:pt>
                <c:pt idx="49">
                  <c:v>89.518000000000001</c:v>
                </c:pt>
                <c:pt idx="50">
                  <c:v>89.518000000000001</c:v>
                </c:pt>
                <c:pt idx="51">
                  <c:v>89.518000000000001</c:v>
                </c:pt>
                <c:pt idx="52">
                  <c:v>89.518000000000001</c:v>
                </c:pt>
                <c:pt idx="53">
                  <c:v>89.518000000000001</c:v>
                </c:pt>
                <c:pt idx="54">
                  <c:v>89.518000000000001</c:v>
                </c:pt>
                <c:pt idx="55">
                  <c:v>87.905000000000001</c:v>
                </c:pt>
                <c:pt idx="56">
                  <c:v>87.090999999999994</c:v>
                </c:pt>
                <c:pt idx="57">
                  <c:v>87.090999999999994</c:v>
                </c:pt>
                <c:pt idx="58">
                  <c:v>87.090999999999994</c:v>
                </c:pt>
                <c:pt idx="59">
                  <c:v>87.090999999999994</c:v>
                </c:pt>
                <c:pt idx="60">
                  <c:v>87.090999999999994</c:v>
                </c:pt>
                <c:pt idx="61">
                  <c:v>87.090999999999994</c:v>
                </c:pt>
                <c:pt idx="62">
                  <c:v>87.090999999999994</c:v>
                </c:pt>
                <c:pt idx="63">
                  <c:v>87.090999999999994</c:v>
                </c:pt>
                <c:pt idx="64">
                  <c:v>87.090999999999994</c:v>
                </c:pt>
                <c:pt idx="65">
                  <c:v>86.123999999999995</c:v>
                </c:pt>
                <c:pt idx="66">
                  <c:v>85.156000000000006</c:v>
                </c:pt>
                <c:pt idx="67">
                  <c:v>84.188000000000002</c:v>
                </c:pt>
                <c:pt idx="68">
                  <c:v>84.188000000000002</c:v>
                </c:pt>
                <c:pt idx="69">
                  <c:v>84.188000000000002</c:v>
                </c:pt>
                <c:pt idx="70">
                  <c:v>84.188000000000002</c:v>
                </c:pt>
                <c:pt idx="71">
                  <c:v>84.188000000000002</c:v>
                </c:pt>
                <c:pt idx="72">
                  <c:v>84.188000000000002</c:v>
                </c:pt>
                <c:pt idx="73">
                  <c:v>84.188000000000002</c:v>
                </c:pt>
                <c:pt idx="74">
                  <c:v>84.188000000000002</c:v>
                </c:pt>
                <c:pt idx="75">
                  <c:v>84.188000000000002</c:v>
                </c:pt>
                <c:pt idx="76">
                  <c:v>84.188000000000002</c:v>
                </c:pt>
                <c:pt idx="77">
                  <c:v>84.188000000000002</c:v>
                </c:pt>
                <c:pt idx="78">
                  <c:v>84.188000000000002</c:v>
                </c:pt>
                <c:pt idx="79">
                  <c:v>84.188000000000002</c:v>
                </c:pt>
                <c:pt idx="80">
                  <c:v>84.188000000000002</c:v>
                </c:pt>
                <c:pt idx="81">
                  <c:v>84.188000000000002</c:v>
                </c:pt>
                <c:pt idx="82">
                  <c:v>84.188000000000002</c:v>
                </c:pt>
                <c:pt idx="83">
                  <c:v>84.188000000000002</c:v>
                </c:pt>
                <c:pt idx="84">
                  <c:v>84.188000000000002</c:v>
                </c:pt>
                <c:pt idx="85">
                  <c:v>84.188000000000002</c:v>
                </c:pt>
                <c:pt idx="86">
                  <c:v>84.188000000000002</c:v>
                </c:pt>
                <c:pt idx="87">
                  <c:v>84.188000000000002</c:v>
                </c:pt>
                <c:pt idx="88">
                  <c:v>84.188000000000002</c:v>
                </c:pt>
                <c:pt idx="89">
                  <c:v>84.188000000000002</c:v>
                </c:pt>
                <c:pt idx="90">
                  <c:v>82.710999999999999</c:v>
                </c:pt>
                <c:pt idx="91">
                  <c:v>82.710999999999999</c:v>
                </c:pt>
                <c:pt idx="92">
                  <c:v>81.233999999999995</c:v>
                </c:pt>
                <c:pt idx="93">
                  <c:v>81.233999999999995</c:v>
                </c:pt>
                <c:pt idx="94">
                  <c:v>81.233999999999995</c:v>
                </c:pt>
                <c:pt idx="95">
                  <c:v>81.233999999999995</c:v>
                </c:pt>
                <c:pt idx="96">
                  <c:v>81.233999999999995</c:v>
                </c:pt>
                <c:pt idx="97">
                  <c:v>81.233999999999995</c:v>
                </c:pt>
                <c:pt idx="98">
                  <c:v>81.233999999999995</c:v>
                </c:pt>
                <c:pt idx="99">
                  <c:v>81.233999999999995</c:v>
                </c:pt>
                <c:pt idx="100">
                  <c:v>81.233999999999995</c:v>
                </c:pt>
                <c:pt idx="101">
                  <c:v>78.977999999999994</c:v>
                </c:pt>
                <c:pt idx="102">
                  <c:v>76.721000000000004</c:v>
                </c:pt>
                <c:pt idx="103">
                  <c:v>74.465000000000003</c:v>
                </c:pt>
                <c:pt idx="104">
                  <c:v>74.465000000000003</c:v>
                </c:pt>
                <c:pt idx="105">
                  <c:v>74.465000000000003</c:v>
                </c:pt>
                <c:pt idx="106">
                  <c:v>74.465000000000003</c:v>
                </c:pt>
                <c:pt idx="107">
                  <c:v>74.465000000000003</c:v>
                </c:pt>
                <c:pt idx="108">
                  <c:v>74.465000000000003</c:v>
                </c:pt>
                <c:pt idx="109">
                  <c:v>74.465000000000003</c:v>
                </c:pt>
                <c:pt idx="110">
                  <c:v>74.465000000000003</c:v>
                </c:pt>
                <c:pt idx="111">
                  <c:v>74.465000000000003</c:v>
                </c:pt>
                <c:pt idx="112">
                  <c:v>67.694999999999993</c:v>
                </c:pt>
                <c:pt idx="113">
                  <c:v>67.694999999999993</c:v>
                </c:pt>
                <c:pt idx="114">
                  <c:v>67.694999999999993</c:v>
                </c:pt>
                <c:pt idx="115">
                  <c:v>67.694999999999993</c:v>
                </c:pt>
                <c:pt idx="116">
                  <c:v>67.694999999999993</c:v>
                </c:pt>
                <c:pt idx="117">
                  <c:v>67.694999999999993</c:v>
                </c:pt>
                <c:pt idx="118">
                  <c:v>67.694999999999993</c:v>
                </c:pt>
                <c:pt idx="119">
                  <c:v>67.694999999999993</c:v>
                </c:pt>
                <c:pt idx="120">
                  <c:v>67.694999999999993</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numCache>
            </c:numRef>
          </c:yVal>
          <c:smooth val="0"/>
        </c:ser>
        <c:ser>
          <c:idx val="1"/>
          <c:order val="1"/>
          <c:tx>
            <c:strRef>
              <c:f>Sheet1!$C$1</c:f>
              <c:strCache>
                <c:ptCount val="1"/>
                <c:pt idx="0">
                  <c:v>2-&lt;4 hours (N = 2,050)</c:v>
                </c:pt>
              </c:strCache>
            </c:strRef>
          </c:tx>
          <c:spPr>
            <a:ln w="41275">
              <a:solidFill>
                <a:srgbClr val="00FFFF"/>
              </a:solidFill>
            </a:ln>
          </c:spPr>
          <c:marker>
            <c:symbol val="none"/>
          </c:marker>
          <c:xVal>
            <c:numRef>
              <c:f>Sheet1!$A$2:$A$145</c:f>
              <c:numCache>
                <c:formatCode>General</c:formatCode>
                <c:ptCount val="14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numCache>
            </c:numRef>
          </c:xVal>
          <c:yVal>
            <c:numRef>
              <c:f>Sheet1!$C$2:$C$145</c:f>
              <c:numCache>
                <c:formatCode>General</c:formatCode>
                <c:ptCount val="144"/>
                <c:pt idx="0">
                  <c:v>100</c:v>
                </c:pt>
                <c:pt idx="1">
                  <c:v>100</c:v>
                </c:pt>
                <c:pt idx="2">
                  <c:v>100</c:v>
                </c:pt>
                <c:pt idx="3">
                  <c:v>100</c:v>
                </c:pt>
                <c:pt idx="4">
                  <c:v>99.853999999999999</c:v>
                </c:pt>
                <c:pt idx="5">
                  <c:v>99.706999999999994</c:v>
                </c:pt>
                <c:pt idx="6">
                  <c:v>99.067999999999998</c:v>
                </c:pt>
                <c:pt idx="7">
                  <c:v>97.986000000000004</c:v>
                </c:pt>
                <c:pt idx="8">
                  <c:v>97.887</c:v>
                </c:pt>
                <c:pt idx="9">
                  <c:v>97.887</c:v>
                </c:pt>
                <c:pt idx="10">
                  <c:v>97.887</c:v>
                </c:pt>
                <c:pt idx="11">
                  <c:v>97.887</c:v>
                </c:pt>
                <c:pt idx="12">
                  <c:v>97.887</c:v>
                </c:pt>
                <c:pt idx="13">
                  <c:v>97.887</c:v>
                </c:pt>
                <c:pt idx="14">
                  <c:v>97.887</c:v>
                </c:pt>
                <c:pt idx="15">
                  <c:v>97.83</c:v>
                </c:pt>
                <c:pt idx="16">
                  <c:v>97.83</c:v>
                </c:pt>
                <c:pt idx="17">
                  <c:v>97.658000000000001</c:v>
                </c:pt>
                <c:pt idx="18">
                  <c:v>96.912000000000006</c:v>
                </c:pt>
                <c:pt idx="19">
                  <c:v>95.876000000000005</c:v>
                </c:pt>
                <c:pt idx="20">
                  <c:v>95.471000000000004</c:v>
                </c:pt>
                <c:pt idx="21">
                  <c:v>95.353999999999999</c:v>
                </c:pt>
                <c:pt idx="22">
                  <c:v>95.295000000000002</c:v>
                </c:pt>
                <c:pt idx="23">
                  <c:v>95.295000000000002</c:v>
                </c:pt>
                <c:pt idx="24">
                  <c:v>95.295000000000002</c:v>
                </c:pt>
                <c:pt idx="25">
                  <c:v>95.228999999999999</c:v>
                </c:pt>
                <c:pt idx="26">
                  <c:v>95.228999999999999</c:v>
                </c:pt>
                <c:pt idx="27">
                  <c:v>95.228999999999999</c:v>
                </c:pt>
                <c:pt idx="28">
                  <c:v>95.02</c:v>
                </c:pt>
                <c:pt idx="29">
                  <c:v>94.67</c:v>
                </c:pt>
                <c:pt idx="30">
                  <c:v>93.55</c:v>
                </c:pt>
                <c:pt idx="31">
                  <c:v>92.497</c:v>
                </c:pt>
                <c:pt idx="32">
                  <c:v>92.215000000000003</c:v>
                </c:pt>
                <c:pt idx="33">
                  <c:v>92.215000000000003</c:v>
                </c:pt>
                <c:pt idx="34">
                  <c:v>92.215000000000003</c:v>
                </c:pt>
                <c:pt idx="35">
                  <c:v>92.215000000000003</c:v>
                </c:pt>
                <c:pt idx="36">
                  <c:v>92.215000000000003</c:v>
                </c:pt>
                <c:pt idx="37">
                  <c:v>92.215000000000003</c:v>
                </c:pt>
                <c:pt idx="38">
                  <c:v>92.215000000000003</c:v>
                </c:pt>
                <c:pt idx="39">
                  <c:v>92.126999999999995</c:v>
                </c:pt>
                <c:pt idx="40">
                  <c:v>91.950999999999993</c:v>
                </c:pt>
                <c:pt idx="41">
                  <c:v>91.42</c:v>
                </c:pt>
                <c:pt idx="42">
                  <c:v>90.8</c:v>
                </c:pt>
                <c:pt idx="43">
                  <c:v>89.554000000000002</c:v>
                </c:pt>
                <c:pt idx="44">
                  <c:v>89.286000000000001</c:v>
                </c:pt>
                <c:pt idx="45">
                  <c:v>89.286000000000001</c:v>
                </c:pt>
                <c:pt idx="46">
                  <c:v>89.286000000000001</c:v>
                </c:pt>
                <c:pt idx="47">
                  <c:v>89.286000000000001</c:v>
                </c:pt>
                <c:pt idx="48">
                  <c:v>89.286000000000001</c:v>
                </c:pt>
                <c:pt idx="49">
                  <c:v>89.286000000000001</c:v>
                </c:pt>
                <c:pt idx="50">
                  <c:v>89.286000000000001</c:v>
                </c:pt>
                <c:pt idx="51">
                  <c:v>89.286000000000001</c:v>
                </c:pt>
                <c:pt idx="52">
                  <c:v>88.846000000000004</c:v>
                </c:pt>
                <c:pt idx="53">
                  <c:v>88.515000000000001</c:v>
                </c:pt>
                <c:pt idx="54">
                  <c:v>87.742000000000004</c:v>
                </c:pt>
                <c:pt idx="55">
                  <c:v>86.302999999999997</c:v>
                </c:pt>
                <c:pt idx="56">
                  <c:v>86.192999999999998</c:v>
                </c:pt>
                <c:pt idx="57">
                  <c:v>86.081000000000003</c:v>
                </c:pt>
                <c:pt idx="58">
                  <c:v>86.081000000000003</c:v>
                </c:pt>
                <c:pt idx="59">
                  <c:v>86.081000000000003</c:v>
                </c:pt>
                <c:pt idx="60">
                  <c:v>86.081000000000003</c:v>
                </c:pt>
                <c:pt idx="61">
                  <c:v>85.948999999999998</c:v>
                </c:pt>
                <c:pt idx="62">
                  <c:v>85.811999999999998</c:v>
                </c:pt>
                <c:pt idx="63">
                  <c:v>85.111000000000004</c:v>
                </c:pt>
                <c:pt idx="64">
                  <c:v>84.828999999999994</c:v>
                </c:pt>
                <c:pt idx="65">
                  <c:v>84.123000000000005</c:v>
                </c:pt>
                <c:pt idx="66">
                  <c:v>82.99</c:v>
                </c:pt>
                <c:pt idx="67">
                  <c:v>82.28</c:v>
                </c:pt>
                <c:pt idx="68">
                  <c:v>82.28</c:v>
                </c:pt>
                <c:pt idx="69">
                  <c:v>82.28</c:v>
                </c:pt>
                <c:pt idx="70">
                  <c:v>82.28</c:v>
                </c:pt>
                <c:pt idx="71">
                  <c:v>82.28</c:v>
                </c:pt>
                <c:pt idx="72">
                  <c:v>82.28</c:v>
                </c:pt>
                <c:pt idx="73">
                  <c:v>82.28</c:v>
                </c:pt>
                <c:pt idx="74">
                  <c:v>82.28</c:v>
                </c:pt>
                <c:pt idx="75">
                  <c:v>81.912000000000006</c:v>
                </c:pt>
                <c:pt idx="76">
                  <c:v>81.171999999999997</c:v>
                </c:pt>
                <c:pt idx="77">
                  <c:v>80.061999999999998</c:v>
                </c:pt>
                <c:pt idx="78">
                  <c:v>79.504999999999995</c:v>
                </c:pt>
                <c:pt idx="79">
                  <c:v>79.132000000000005</c:v>
                </c:pt>
                <c:pt idx="80">
                  <c:v>78.941999999999993</c:v>
                </c:pt>
                <c:pt idx="81">
                  <c:v>78.941999999999993</c:v>
                </c:pt>
                <c:pt idx="82">
                  <c:v>78.941999999999993</c:v>
                </c:pt>
                <c:pt idx="83">
                  <c:v>78.941999999999993</c:v>
                </c:pt>
                <c:pt idx="84">
                  <c:v>78.941999999999993</c:v>
                </c:pt>
                <c:pt idx="85">
                  <c:v>78.941999999999993</c:v>
                </c:pt>
                <c:pt idx="86">
                  <c:v>78.69</c:v>
                </c:pt>
                <c:pt idx="87">
                  <c:v>78.183000000000007</c:v>
                </c:pt>
                <c:pt idx="88">
                  <c:v>78.183000000000007</c:v>
                </c:pt>
                <c:pt idx="89">
                  <c:v>77.418999999999997</c:v>
                </c:pt>
                <c:pt idx="90">
                  <c:v>77.165000000000006</c:v>
                </c:pt>
                <c:pt idx="91">
                  <c:v>76.400000000000006</c:v>
                </c:pt>
                <c:pt idx="92">
                  <c:v>75.625</c:v>
                </c:pt>
                <c:pt idx="93">
                  <c:v>75.625</c:v>
                </c:pt>
                <c:pt idx="94">
                  <c:v>75.625</c:v>
                </c:pt>
                <c:pt idx="95">
                  <c:v>75.625</c:v>
                </c:pt>
                <c:pt idx="96">
                  <c:v>75.625</c:v>
                </c:pt>
                <c:pt idx="97">
                  <c:v>75.625</c:v>
                </c:pt>
                <c:pt idx="98">
                  <c:v>75.274000000000001</c:v>
                </c:pt>
                <c:pt idx="99">
                  <c:v>75.274000000000001</c:v>
                </c:pt>
                <c:pt idx="100">
                  <c:v>74.923000000000002</c:v>
                </c:pt>
                <c:pt idx="101">
                  <c:v>74.216999999999999</c:v>
                </c:pt>
                <c:pt idx="102">
                  <c:v>73.147000000000006</c:v>
                </c:pt>
                <c:pt idx="103">
                  <c:v>72.070999999999998</c:v>
                </c:pt>
                <c:pt idx="104">
                  <c:v>72.070999999999998</c:v>
                </c:pt>
                <c:pt idx="105">
                  <c:v>72.070999999999998</c:v>
                </c:pt>
                <c:pt idx="106">
                  <c:v>72.070999999999998</c:v>
                </c:pt>
                <c:pt idx="107">
                  <c:v>72.070999999999998</c:v>
                </c:pt>
                <c:pt idx="108">
                  <c:v>72.070999999999998</c:v>
                </c:pt>
                <c:pt idx="109">
                  <c:v>72.070999999999998</c:v>
                </c:pt>
                <c:pt idx="110">
                  <c:v>72.070999999999998</c:v>
                </c:pt>
                <c:pt idx="111">
                  <c:v>72.070999999999998</c:v>
                </c:pt>
                <c:pt idx="112">
                  <c:v>72.070999999999998</c:v>
                </c:pt>
                <c:pt idx="113">
                  <c:v>72.070999999999998</c:v>
                </c:pt>
                <c:pt idx="114">
                  <c:v>71.055999999999997</c:v>
                </c:pt>
                <c:pt idx="115">
                  <c:v>69.025999999999996</c:v>
                </c:pt>
                <c:pt idx="116">
                  <c:v>69.025999999999996</c:v>
                </c:pt>
                <c:pt idx="117">
                  <c:v>69.025999999999996</c:v>
                </c:pt>
                <c:pt idx="118">
                  <c:v>69.025999999999996</c:v>
                </c:pt>
                <c:pt idx="119">
                  <c:v>69.025999999999996</c:v>
                </c:pt>
                <c:pt idx="120">
                  <c:v>69.025999999999996</c:v>
                </c:pt>
                <c:pt idx="121">
                  <c:v>68.194000000000003</c:v>
                </c:pt>
                <c:pt idx="122">
                  <c:v>67.260000000000005</c:v>
                </c:pt>
                <c:pt idx="123">
                  <c:v>67.260000000000005</c:v>
                </c:pt>
                <c:pt idx="124">
                  <c:v>66.299000000000007</c:v>
                </c:pt>
                <c:pt idx="125">
                  <c:v>65.323999999999998</c:v>
                </c:pt>
                <c:pt idx="126">
                  <c:v>63.374000000000002</c:v>
                </c:pt>
                <c:pt idx="127">
                  <c:v>60.404000000000003</c:v>
                </c:pt>
                <c:pt idx="128">
                  <c:v>60.404000000000003</c:v>
                </c:pt>
                <c:pt idx="129">
                  <c:v>60.404000000000003</c:v>
                </c:pt>
                <c:pt idx="130">
                  <c:v>60.404000000000003</c:v>
                </c:pt>
                <c:pt idx="131">
                  <c:v>60.404000000000003</c:v>
                </c:pt>
                <c:pt idx="132">
                  <c:v>60.404000000000003</c:v>
                </c:pt>
                <c:pt idx="133">
                  <c:v>60.404000000000003</c:v>
                </c:pt>
                <c:pt idx="134">
                  <c:v>60.404000000000003</c:v>
                </c:pt>
                <c:pt idx="135">
                  <c:v>60.404000000000003</c:v>
                </c:pt>
                <c:pt idx="136">
                  <c:v>60.404000000000003</c:v>
                </c:pt>
                <c:pt idx="137">
                  <c:v>60.404000000000003</c:v>
                </c:pt>
                <c:pt idx="138">
                  <c:v>57.887</c:v>
                </c:pt>
                <c:pt idx="139">
                  <c:v>57.887</c:v>
                </c:pt>
                <c:pt idx="140">
                  <c:v>57.887</c:v>
                </c:pt>
                <c:pt idx="141">
                  <c:v>57.887</c:v>
                </c:pt>
                <c:pt idx="142">
                  <c:v>57.887</c:v>
                </c:pt>
                <c:pt idx="143">
                  <c:v>57.887</c:v>
                </c:pt>
              </c:numCache>
            </c:numRef>
          </c:yVal>
          <c:smooth val="0"/>
        </c:ser>
        <c:ser>
          <c:idx val="2"/>
          <c:order val="2"/>
          <c:tx>
            <c:strRef>
              <c:f>Sheet1!$D$1</c:f>
              <c:strCache>
                <c:ptCount val="1"/>
                <c:pt idx="0">
                  <c:v>4+ hours (N = 1,141)</c:v>
                </c:pt>
              </c:strCache>
            </c:strRef>
          </c:tx>
          <c:spPr>
            <a:ln w="41275">
              <a:solidFill>
                <a:srgbClr val="FF0000"/>
              </a:solidFill>
            </a:ln>
          </c:spPr>
          <c:marker>
            <c:symbol val="none"/>
          </c:marker>
          <c:xVal>
            <c:numRef>
              <c:f>Sheet1!$A$2:$A$145</c:f>
              <c:numCache>
                <c:formatCode>General</c:formatCode>
                <c:ptCount val="14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numCache>
            </c:numRef>
          </c:xVal>
          <c:yVal>
            <c:numRef>
              <c:f>Sheet1!$D$2:$D$145</c:f>
              <c:numCache>
                <c:formatCode>General</c:formatCode>
                <c:ptCount val="144"/>
                <c:pt idx="0">
                  <c:v>100</c:v>
                </c:pt>
                <c:pt idx="1">
                  <c:v>100</c:v>
                </c:pt>
                <c:pt idx="2">
                  <c:v>100</c:v>
                </c:pt>
                <c:pt idx="3">
                  <c:v>100</c:v>
                </c:pt>
                <c:pt idx="4">
                  <c:v>100</c:v>
                </c:pt>
                <c:pt idx="5">
                  <c:v>99.734999999999999</c:v>
                </c:pt>
                <c:pt idx="6">
                  <c:v>99.47</c:v>
                </c:pt>
                <c:pt idx="7">
                  <c:v>98.408000000000001</c:v>
                </c:pt>
                <c:pt idx="8">
                  <c:v>98.319000000000003</c:v>
                </c:pt>
                <c:pt idx="9">
                  <c:v>98.23</c:v>
                </c:pt>
                <c:pt idx="10">
                  <c:v>98.23</c:v>
                </c:pt>
                <c:pt idx="11">
                  <c:v>98.23</c:v>
                </c:pt>
                <c:pt idx="12">
                  <c:v>98.23</c:v>
                </c:pt>
                <c:pt idx="13">
                  <c:v>98.23</c:v>
                </c:pt>
                <c:pt idx="14">
                  <c:v>98.23</c:v>
                </c:pt>
                <c:pt idx="15">
                  <c:v>98.23</c:v>
                </c:pt>
                <c:pt idx="16">
                  <c:v>98.024000000000001</c:v>
                </c:pt>
                <c:pt idx="17">
                  <c:v>97.614000000000004</c:v>
                </c:pt>
                <c:pt idx="18">
                  <c:v>97.1</c:v>
                </c:pt>
                <c:pt idx="19">
                  <c:v>95.966999999999999</c:v>
                </c:pt>
                <c:pt idx="20">
                  <c:v>95.864000000000004</c:v>
                </c:pt>
                <c:pt idx="21">
                  <c:v>95.760999999999996</c:v>
                </c:pt>
                <c:pt idx="22">
                  <c:v>95.760999999999996</c:v>
                </c:pt>
                <c:pt idx="23">
                  <c:v>95.760999999999996</c:v>
                </c:pt>
                <c:pt idx="24">
                  <c:v>95.760999999999996</c:v>
                </c:pt>
                <c:pt idx="25">
                  <c:v>95.760999999999996</c:v>
                </c:pt>
                <c:pt idx="26">
                  <c:v>95.760999999999996</c:v>
                </c:pt>
                <c:pt idx="27">
                  <c:v>95.64</c:v>
                </c:pt>
                <c:pt idx="28">
                  <c:v>95.399000000000001</c:v>
                </c:pt>
                <c:pt idx="29">
                  <c:v>95.036000000000001</c:v>
                </c:pt>
                <c:pt idx="30">
                  <c:v>94.430999999999997</c:v>
                </c:pt>
                <c:pt idx="31">
                  <c:v>93.460999999999999</c:v>
                </c:pt>
                <c:pt idx="32">
                  <c:v>93.34</c:v>
                </c:pt>
                <c:pt idx="33">
                  <c:v>93.34</c:v>
                </c:pt>
                <c:pt idx="34">
                  <c:v>93.34</c:v>
                </c:pt>
                <c:pt idx="35">
                  <c:v>93.34</c:v>
                </c:pt>
                <c:pt idx="36">
                  <c:v>93.34</c:v>
                </c:pt>
                <c:pt idx="37">
                  <c:v>93.34</c:v>
                </c:pt>
                <c:pt idx="38">
                  <c:v>93.195999999999998</c:v>
                </c:pt>
                <c:pt idx="39">
                  <c:v>93.052000000000007</c:v>
                </c:pt>
                <c:pt idx="40">
                  <c:v>92.906999999999996</c:v>
                </c:pt>
                <c:pt idx="41">
                  <c:v>92.617999999999995</c:v>
                </c:pt>
                <c:pt idx="42">
                  <c:v>91.462000000000003</c:v>
                </c:pt>
                <c:pt idx="43">
                  <c:v>90.593000000000004</c:v>
                </c:pt>
                <c:pt idx="44">
                  <c:v>90.301000000000002</c:v>
                </c:pt>
                <c:pt idx="45">
                  <c:v>90.301000000000002</c:v>
                </c:pt>
                <c:pt idx="46">
                  <c:v>90.301000000000002</c:v>
                </c:pt>
                <c:pt idx="47">
                  <c:v>90.301000000000002</c:v>
                </c:pt>
                <c:pt idx="48">
                  <c:v>90.301000000000002</c:v>
                </c:pt>
                <c:pt idx="49">
                  <c:v>90.301000000000002</c:v>
                </c:pt>
                <c:pt idx="50">
                  <c:v>90.123000000000005</c:v>
                </c:pt>
                <c:pt idx="51">
                  <c:v>89.942999999999998</c:v>
                </c:pt>
                <c:pt idx="52">
                  <c:v>89.763999999999996</c:v>
                </c:pt>
                <c:pt idx="53">
                  <c:v>89.584000000000003</c:v>
                </c:pt>
                <c:pt idx="54">
                  <c:v>88.144999999999996</c:v>
                </c:pt>
                <c:pt idx="55">
                  <c:v>87.424000000000007</c:v>
                </c:pt>
                <c:pt idx="56">
                  <c:v>87.424000000000007</c:v>
                </c:pt>
                <c:pt idx="57">
                  <c:v>87.424000000000007</c:v>
                </c:pt>
                <c:pt idx="58">
                  <c:v>87.424000000000007</c:v>
                </c:pt>
                <c:pt idx="59">
                  <c:v>87.424000000000007</c:v>
                </c:pt>
                <c:pt idx="60">
                  <c:v>87.424000000000007</c:v>
                </c:pt>
                <c:pt idx="61">
                  <c:v>87.424000000000007</c:v>
                </c:pt>
                <c:pt idx="62">
                  <c:v>87.203000000000003</c:v>
                </c:pt>
                <c:pt idx="63">
                  <c:v>86.981999999999999</c:v>
                </c:pt>
                <c:pt idx="64">
                  <c:v>86.981999999999999</c:v>
                </c:pt>
                <c:pt idx="65">
                  <c:v>86.308999999999997</c:v>
                </c:pt>
                <c:pt idx="66">
                  <c:v>84.516000000000005</c:v>
                </c:pt>
                <c:pt idx="67">
                  <c:v>83.841999999999999</c:v>
                </c:pt>
                <c:pt idx="68">
                  <c:v>83.614999999999995</c:v>
                </c:pt>
                <c:pt idx="69">
                  <c:v>83.385999999999996</c:v>
                </c:pt>
                <c:pt idx="70">
                  <c:v>83.385999999999996</c:v>
                </c:pt>
                <c:pt idx="71">
                  <c:v>83.385999999999996</c:v>
                </c:pt>
                <c:pt idx="72">
                  <c:v>83.385999999999996</c:v>
                </c:pt>
                <c:pt idx="73">
                  <c:v>83.385999999999996</c:v>
                </c:pt>
                <c:pt idx="74">
                  <c:v>83.385999999999996</c:v>
                </c:pt>
                <c:pt idx="75">
                  <c:v>83.385999999999996</c:v>
                </c:pt>
                <c:pt idx="76">
                  <c:v>83.100999999999999</c:v>
                </c:pt>
                <c:pt idx="77">
                  <c:v>82.814999999999998</c:v>
                </c:pt>
                <c:pt idx="78">
                  <c:v>81.102000000000004</c:v>
                </c:pt>
                <c:pt idx="79">
                  <c:v>80.531000000000006</c:v>
                </c:pt>
                <c:pt idx="80">
                  <c:v>80.531000000000006</c:v>
                </c:pt>
                <c:pt idx="81">
                  <c:v>80.531000000000006</c:v>
                </c:pt>
                <c:pt idx="82">
                  <c:v>80.531000000000006</c:v>
                </c:pt>
                <c:pt idx="83">
                  <c:v>80.531000000000006</c:v>
                </c:pt>
                <c:pt idx="84">
                  <c:v>80.531000000000006</c:v>
                </c:pt>
                <c:pt idx="85">
                  <c:v>80.531000000000006</c:v>
                </c:pt>
                <c:pt idx="86">
                  <c:v>80.188000000000002</c:v>
                </c:pt>
                <c:pt idx="87">
                  <c:v>80.188000000000002</c:v>
                </c:pt>
                <c:pt idx="88">
                  <c:v>79.843999999999994</c:v>
                </c:pt>
                <c:pt idx="89">
                  <c:v>79.5</c:v>
                </c:pt>
                <c:pt idx="90">
                  <c:v>78.466999999999999</c:v>
                </c:pt>
                <c:pt idx="91">
                  <c:v>78.123000000000005</c:v>
                </c:pt>
                <c:pt idx="92">
                  <c:v>77.775999999999996</c:v>
                </c:pt>
                <c:pt idx="93">
                  <c:v>77.775999999999996</c:v>
                </c:pt>
                <c:pt idx="94">
                  <c:v>77.775999999999996</c:v>
                </c:pt>
                <c:pt idx="95">
                  <c:v>77.775999999999996</c:v>
                </c:pt>
                <c:pt idx="96">
                  <c:v>77.381</c:v>
                </c:pt>
                <c:pt idx="97">
                  <c:v>77.381</c:v>
                </c:pt>
                <c:pt idx="98">
                  <c:v>77.381</c:v>
                </c:pt>
                <c:pt idx="99">
                  <c:v>76.912000000000006</c:v>
                </c:pt>
                <c:pt idx="100">
                  <c:v>76.912000000000006</c:v>
                </c:pt>
                <c:pt idx="101">
                  <c:v>76.44</c:v>
                </c:pt>
                <c:pt idx="102">
                  <c:v>75.492999999999995</c:v>
                </c:pt>
                <c:pt idx="103">
                  <c:v>74.069000000000003</c:v>
                </c:pt>
                <c:pt idx="104">
                  <c:v>74.069000000000003</c:v>
                </c:pt>
                <c:pt idx="105">
                  <c:v>74.069000000000003</c:v>
                </c:pt>
                <c:pt idx="106">
                  <c:v>74.069000000000003</c:v>
                </c:pt>
                <c:pt idx="107">
                  <c:v>74.069000000000003</c:v>
                </c:pt>
                <c:pt idx="108">
                  <c:v>74.069000000000003</c:v>
                </c:pt>
                <c:pt idx="109">
                  <c:v>74.069000000000003</c:v>
                </c:pt>
                <c:pt idx="110">
                  <c:v>74.069000000000003</c:v>
                </c:pt>
                <c:pt idx="111">
                  <c:v>73.408000000000001</c:v>
                </c:pt>
                <c:pt idx="112">
                  <c:v>73.408000000000001</c:v>
                </c:pt>
                <c:pt idx="113">
                  <c:v>72.745999999999995</c:v>
                </c:pt>
                <c:pt idx="114">
                  <c:v>72.745999999999995</c:v>
                </c:pt>
                <c:pt idx="115">
                  <c:v>72.066999999999993</c:v>
                </c:pt>
                <c:pt idx="116">
                  <c:v>72.066999999999993</c:v>
                </c:pt>
                <c:pt idx="117">
                  <c:v>72.066999999999993</c:v>
                </c:pt>
                <c:pt idx="118">
                  <c:v>72.066999999999993</c:v>
                </c:pt>
                <c:pt idx="119">
                  <c:v>72.066999999999993</c:v>
                </c:pt>
                <c:pt idx="120">
                  <c:v>72.066999999999993</c:v>
                </c:pt>
                <c:pt idx="121">
                  <c:v>72.066999999999993</c:v>
                </c:pt>
                <c:pt idx="122">
                  <c:v>72.066999999999993</c:v>
                </c:pt>
                <c:pt idx="123">
                  <c:v>72.066999999999993</c:v>
                </c:pt>
                <c:pt idx="124">
                  <c:v>70.903999999999996</c:v>
                </c:pt>
                <c:pt idx="125">
                  <c:v>67.417000000000002</c:v>
                </c:pt>
                <c:pt idx="126">
                  <c:v>66.233999999999995</c:v>
                </c:pt>
                <c:pt idx="127">
                  <c:v>65.007999999999996</c:v>
                </c:pt>
                <c:pt idx="128">
                  <c:v>65.007999999999996</c:v>
                </c:pt>
                <c:pt idx="129">
                  <c:v>65.007999999999996</c:v>
                </c:pt>
                <c:pt idx="130">
                  <c:v>65.007999999999996</c:v>
                </c:pt>
                <c:pt idx="131">
                  <c:v>65.007999999999996</c:v>
                </c:pt>
                <c:pt idx="132">
                  <c:v>65.007999999999996</c:v>
                </c:pt>
                <c:pt idx="133">
                  <c:v>65.007999999999996</c:v>
                </c:pt>
                <c:pt idx="134">
                  <c:v>65.007999999999996</c:v>
                </c:pt>
                <c:pt idx="135">
                  <c:v>65.007999999999996</c:v>
                </c:pt>
                <c:pt idx="136">
                  <c:v>65.007999999999996</c:v>
                </c:pt>
                <c:pt idx="137">
                  <c:v>65.007999999999996</c:v>
                </c:pt>
                <c:pt idx="138">
                  <c:v>65.007999999999996</c:v>
                </c:pt>
                <c:pt idx="139">
                  <c:v>65.007999999999996</c:v>
                </c:pt>
                <c:pt idx="140">
                  <c:v>65.007999999999996</c:v>
                </c:pt>
                <c:pt idx="141">
                  <c:v>65.007999999999996</c:v>
                </c:pt>
                <c:pt idx="142">
                  <c:v>65.007999999999996</c:v>
                </c:pt>
                <c:pt idx="143">
                  <c:v>65.007999999999996</c:v>
                </c:pt>
              </c:numCache>
            </c:numRef>
          </c:yVal>
          <c:smooth val="0"/>
        </c:ser>
        <c:dLbls>
          <c:showLegendKey val="0"/>
          <c:showVal val="0"/>
          <c:showCatName val="0"/>
          <c:showSerName val="0"/>
          <c:showPercent val="0"/>
          <c:showBubbleSize val="0"/>
        </c:dLbls>
        <c:axId val="639277680"/>
        <c:axId val="639278072"/>
      </c:scatterChart>
      <c:valAx>
        <c:axId val="63927768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9278072"/>
        <c:crosses val="autoZero"/>
        <c:crossBetween val="midCat"/>
        <c:majorUnit val="1"/>
      </c:valAx>
      <c:valAx>
        <c:axId val="6392780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CAV (%)</a:t>
                </a:r>
                <a:endParaRPr lang="en-US" sz="1700" b="1" i="0" baseline="0" dirty="0">
                  <a:solidFill>
                    <a:schemeClr val="tx1"/>
                  </a:solidFill>
                </a:endParaRPr>
              </a:p>
            </c:rich>
          </c:tx>
          <c:layout>
            <c:manualLayout>
              <c:xMode val="edge"/>
              <c:yMode val="edge"/>
              <c:x val="1.1288063549578429E-2"/>
              <c:y val="0.20803158116590953"/>
            </c:manualLayout>
          </c:layout>
          <c:overlay val="0"/>
        </c:title>
        <c:numFmt formatCode="General" sourceLinked="1"/>
        <c:majorTickMark val="out"/>
        <c:minorTickMark val="none"/>
        <c:tickLblPos val="nextTo"/>
        <c:txPr>
          <a:bodyPr/>
          <a:lstStyle/>
          <a:p>
            <a:pPr>
              <a:defRPr sz="1500" b="1"/>
            </a:pPr>
            <a:endParaRPr lang="en-US"/>
          </a:p>
        </c:txPr>
        <c:crossAx val="639277680"/>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650516804868418"/>
          <c:h val="0.1920722208111082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01"/>
          <c:h val="0.77074260114041115"/>
        </c:manualLayout>
      </c:layout>
      <c:scatterChart>
        <c:scatterStyle val="lineMarker"/>
        <c:varyColors val="0"/>
        <c:ser>
          <c:idx val="0"/>
          <c:order val="0"/>
          <c:tx>
            <c:strRef>
              <c:f>Sheet1!$B$1</c:f>
              <c:strCache>
                <c:ptCount val="1"/>
                <c:pt idx="0">
                  <c:v>0-&lt;2 hours (N = 261)</c:v>
                </c:pt>
              </c:strCache>
            </c:strRef>
          </c:tx>
          <c:spPr>
            <a:ln w="47625">
              <a:solidFill>
                <a:srgbClr val="00FF00"/>
              </a:solidFill>
            </a:ln>
          </c:spPr>
          <c:marker>
            <c:symbol val="none"/>
          </c:marker>
          <c:xVal>
            <c:numRef>
              <c:f>Sheet1!$A$2:$A$126</c:f>
              <c:numCache>
                <c:formatCode>General</c:formatCode>
                <c:ptCount val="1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numCache>
            </c:numRef>
          </c:xVal>
          <c:yVal>
            <c:numRef>
              <c:f>Sheet1!$B$2:$B$126</c:f>
              <c:numCache>
                <c:formatCode>General</c:formatCode>
                <c:ptCount val="125"/>
                <c:pt idx="0">
                  <c:v>100</c:v>
                </c:pt>
                <c:pt idx="1">
                  <c:v>100</c:v>
                </c:pt>
                <c:pt idx="2">
                  <c:v>100</c:v>
                </c:pt>
                <c:pt idx="3">
                  <c:v>99.617000000000004</c:v>
                </c:pt>
                <c:pt idx="4">
                  <c:v>99.233999999999995</c:v>
                </c:pt>
                <c:pt idx="5">
                  <c:v>98.850999999999999</c:v>
                </c:pt>
                <c:pt idx="6">
                  <c:v>98.850999999999999</c:v>
                </c:pt>
                <c:pt idx="7">
                  <c:v>98.850999999999999</c:v>
                </c:pt>
                <c:pt idx="8">
                  <c:v>98.850999999999999</c:v>
                </c:pt>
                <c:pt idx="9">
                  <c:v>98.850999999999999</c:v>
                </c:pt>
                <c:pt idx="10">
                  <c:v>98.850999999999999</c:v>
                </c:pt>
                <c:pt idx="11">
                  <c:v>98.850999999999999</c:v>
                </c:pt>
                <c:pt idx="12">
                  <c:v>98.850999999999999</c:v>
                </c:pt>
                <c:pt idx="13">
                  <c:v>98.850999999999999</c:v>
                </c:pt>
                <c:pt idx="14">
                  <c:v>98.850999999999999</c:v>
                </c:pt>
                <c:pt idx="15">
                  <c:v>98.850999999999999</c:v>
                </c:pt>
                <c:pt idx="16">
                  <c:v>98.850999999999999</c:v>
                </c:pt>
                <c:pt idx="17">
                  <c:v>98.382000000000005</c:v>
                </c:pt>
                <c:pt idx="18">
                  <c:v>98.382000000000005</c:v>
                </c:pt>
                <c:pt idx="19">
                  <c:v>98.382000000000005</c:v>
                </c:pt>
                <c:pt idx="20">
                  <c:v>98.382000000000005</c:v>
                </c:pt>
                <c:pt idx="21">
                  <c:v>98.382000000000005</c:v>
                </c:pt>
                <c:pt idx="22">
                  <c:v>98.382000000000005</c:v>
                </c:pt>
                <c:pt idx="23">
                  <c:v>98.382000000000005</c:v>
                </c:pt>
                <c:pt idx="24">
                  <c:v>98.382000000000005</c:v>
                </c:pt>
                <c:pt idx="25">
                  <c:v>98.382000000000005</c:v>
                </c:pt>
                <c:pt idx="26">
                  <c:v>98.382000000000005</c:v>
                </c:pt>
                <c:pt idx="27">
                  <c:v>98.382000000000005</c:v>
                </c:pt>
                <c:pt idx="28">
                  <c:v>98.382000000000005</c:v>
                </c:pt>
                <c:pt idx="29">
                  <c:v>98.382000000000005</c:v>
                </c:pt>
                <c:pt idx="30">
                  <c:v>97.840999999999994</c:v>
                </c:pt>
                <c:pt idx="31">
                  <c:v>97.840999999999994</c:v>
                </c:pt>
                <c:pt idx="32">
                  <c:v>97.840999999999994</c:v>
                </c:pt>
                <c:pt idx="33">
                  <c:v>97.840999999999994</c:v>
                </c:pt>
                <c:pt idx="34">
                  <c:v>97.840999999999994</c:v>
                </c:pt>
                <c:pt idx="35">
                  <c:v>97.840999999999994</c:v>
                </c:pt>
                <c:pt idx="36">
                  <c:v>97.840999999999994</c:v>
                </c:pt>
                <c:pt idx="37">
                  <c:v>97.840999999999994</c:v>
                </c:pt>
                <c:pt idx="38">
                  <c:v>97.840999999999994</c:v>
                </c:pt>
                <c:pt idx="39">
                  <c:v>97.840999999999994</c:v>
                </c:pt>
                <c:pt idx="40">
                  <c:v>97.840999999999994</c:v>
                </c:pt>
                <c:pt idx="41">
                  <c:v>97.840999999999994</c:v>
                </c:pt>
                <c:pt idx="42">
                  <c:v>97.18</c:v>
                </c:pt>
                <c:pt idx="43">
                  <c:v>97.18</c:v>
                </c:pt>
                <c:pt idx="44">
                  <c:v>97.18</c:v>
                </c:pt>
                <c:pt idx="45">
                  <c:v>97.18</c:v>
                </c:pt>
                <c:pt idx="46">
                  <c:v>97.18</c:v>
                </c:pt>
                <c:pt idx="47">
                  <c:v>97.18</c:v>
                </c:pt>
                <c:pt idx="48">
                  <c:v>97.18</c:v>
                </c:pt>
                <c:pt idx="49">
                  <c:v>97.18</c:v>
                </c:pt>
                <c:pt idx="50">
                  <c:v>97.18</c:v>
                </c:pt>
                <c:pt idx="51">
                  <c:v>97.18</c:v>
                </c:pt>
                <c:pt idx="52">
                  <c:v>97.18</c:v>
                </c:pt>
                <c:pt idx="53">
                  <c:v>97.18</c:v>
                </c:pt>
                <c:pt idx="54">
                  <c:v>97.18</c:v>
                </c:pt>
                <c:pt idx="55">
                  <c:v>97.18</c:v>
                </c:pt>
                <c:pt idx="56">
                  <c:v>97.18</c:v>
                </c:pt>
                <c:pt idx="57">
                  <c:v>97.18</c:v>
                </c:pt>
                <c:pt idx="58">
                  <c:v>97.18</c:v>
                </c:pt>
                <c:pt idx="59">
                  <c:v>97.18</c:v>
                </c:pt>
                <c:pt idx="60">
                  <c:v>97.18</c:v>
                </c:pt>
                <c:pt idx="61">
                  <c:v>97.18</c:v>
                </c:pt>
                <c:pt idx="62">
                  <c:v>97.18</c:v>
                </c:pt>
                <c:pt idx="63">
                  <c:v>97.18</c:v>
                </c:pt>
                <c:pt idx="64">
                  <c:v>97.18</c:v>
                </c:pt>
                <c:pt idx="65">
                  <c:v>97.18</c:v>
                </c:pt>
                <c:pt idx="66">
                  <c:v>97.18</c:v>
                </c:pt>
                <c:pt idx="67">
                  <c:v>97.18</c:v>
                </c:pt>
                <c:pt idx="68">
                  <c:v>97.18</c:v>
                </c:pt>
                <c:pt idx="69">
                  <c:v>97.18</c:v>
                </c:pt>
                <c:pt idx="70">
                  <c:v>97.18</c:v>
                </c:pt>
                <c:pt idx="71">
                  <c:v>97.18</c:v>
                </c:pt>
                <c:pt idx="72">
                  <c:v>97.18</c:v>
                </c:pt>
                <c:pt idx="73">
                  <c:v>97.18</c:v>
                </c:pt>
                <c:pt idx="74">
                  <c:v>97.18</c:v>
                </c:pt>
                <c:pt idx="75">
                  <c:v>97.18</c:v>
                </c:pt>
                <c:pt idx="76">
                  <c:v>97.18</c:v>
                </c:pt>
                <c:pt idx="77">
                  <c:v>97.18</c:v>
                </c:pt>
                <c:pt idx="78">
                  <c:v>97.18</c:v>
                </c:pt>
                <c:pt idx="79">
                  <c:v>97.18</c:v>
                </c:pt>
                <c:pt idx="80">
                  <c:v>97.18</c:v>
                </c:pt>
                <c:pt idx="81">
                  <c:v>97.18</c:v>
                </c:pt>
                <c:pt idx="82">
                  <c:v>97.18</c:v>
                </c:pt>
                <c:pt idx="83">
                  <c:v>97.18</c:v>
                </c:pt>
                <c:pt idx="84">
                  <c:v>97.18</c:v>
                </c:pt>
                <c:pt idx="85">
                  <c:v>97.18</c:v>
                </c:pt>
                <c:pt idx="86">
                  <c:v>97.18</c:v>
                </c:pt>
                <c:pt idx="87">
                  <c:v>97.18</c:v>
                </c:pt>
                <c:pt idx="88">
                  <c:v>97.18</c:v>
                </c:pt>
                <c:pt idx="89">
                  <c:v>95.236999999999995</c:v>
                </c:pt>
                <c:pt idx="90">
                  <c:v>95.236999999999995</c:v>
                </c:pt>
                <c:pt idx="91">
                  <c:v>95.236999999999995</c:v>
                </c:pt>
                <c:pt idx="92">
                  <c:v>95.236999999999995</c:v>
                </c:pt>
                <c:pt idx="93">
                  <c:v>95.236999999999995</c:v>
                </c:pt>
                <c:pt idx="94">
                  <c:v>95.236999999999995</c:v>
                </c:pt>
                <c:pt idx="95">
                  <c:v>95.236999999999995</c:v>
                </c:pt>
                <c:pt idx="96">
                  <c:v>95.236999999999995</c:v>
                </c:pt>
                <c:pt idx="97">
                  <c:v>95.236999999999995</c:v>
                </c:pt>
                <c:pt idx="98">
                  <c:v>95.236999999999995</c:v>
                </c:pt>
                <c:pt idx="99">
                  <c:v>95.236999999999995</c:v>
                </c:pt>
                <c:pt idx="100">
                  <c:v>95.236999999999995</c:v>
                </c:pt>
                <c:pt idx="101">
                  <c:v>95.236999999999995</c:v>
                </c:pt>
                <c:pt idx="102">
                  <c:v>95.236999999999995</c:v>
                </c:pt>
                <c:pt idx="103">
                  <c:v>95.236999999999995</c:v>
                </c:pt>
                <c:pt idx="104">
                  <c:v>95.236999999999995</c:v>
                </c:pt>
                <c:pt idx="105">
                  <c:v>95.236999999999995</c:v>
                </c:pt>
                <c:pt idx="106">
                  <c:v>95.236999999999995</c:v>
                </c:pt>
                <c:pt idx="107">
                  <c:v>95.236999999999995</c:v>
                </c:pt>
                <c:pt idx="108">
                  <c:v>95.236999999999995</c:v>
                </c:pt>
                <c:pt idx="109">
                  <c:v>95.236999999999995</c:v>
                </c:pt>
                <c:pt idx="110">
                  <c:v>95.236999999999995</c:v>
                </c:pt>
                <c:pt idx="111">
                  <c:v>95.236999999999995</c:v>
                </c:pt>
                <c:pt idx="112">
                  <c:v>95.236999999999995</c:v>
                </c:pt>
                <c:pt idx="113">
                  <c:v>95.236999999999995</c:v>
                </c:pt>
                <c:pt idx="114">
                  <c:v>95.236999999999995</c:v>
                </c:pt>
                <c:pt idx="115">
                  <c:v>88.433999999999997</c:v>
                </c:pt>
                <c:pt idx="116">
                  <c:v>88.433999999999997</c:v>
                </c:pt>
                <c:pt idx="117">
                  <c:v>88.433999999999997</c:v>
                </c:pt>
                <c:pt idx="118">
                  <c:v>88.433999999999997</c:v>
                </c:pt>
                <c:pt idx="119">
                  <c:v>#N/A</c:v>
                </c:pt>
                <c:pt idx="120">
                  <c:v>#N/A</c:v>
                </c:pt>
                <c:pt idx="121">
                  <c:v>#N/A</c:v>
                </c:pt>
                <c:pt idx="122">
                  <c:v>#N/A</c:v>
                </c:pt>
                <c:pt idx="123">
                  <c:v>#N/A</c:v>
                </c:pt>
                <c:pt idx="124">
                  <c:v>#N/A</c:v>
                </c:pt>
              </c:numCache>
            </c:numRef>
          </c:yVal>
          <c:smooth val="0"/>
        </c:ser>
        <c:ser>
          <c:idx val="1"/>
          <c:order val="1"/>
          <c:tx>
            <c:strRef>
              <c:f>Sheet1!$C$1</c:f>
              <c:strCache>
                <c:ptCount val="1"/>
                <c:pt idx="0">
                  <c:v>2-&lt;4 hours (N = 1,871)</c:v>
                </c:pt>
              </c:strCache>
            </c:strRef>
          </c:tx>
          <c:spPr>
            <a:ln w="47625">
              <a:solidFill>
                <a:srgbClr val="00FFFF"/>
              </a:solidFill>
            </a:ln>
          </c:spPr>
          <c:marker>
            <c:symbol val="none"/>
          </c:marker>
          <c:xVal>
            <c:numRef>
              <c:f>Sheet1!$A$2:$A$126</c:f>
              <c:numCache>
                <c:formatCode>General</c:formatCode>
                <c:ptCount val="1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numCache>
            </c:numRef>
          </c:xVal>
          <c:yVal>
            <c:numRef>
              <c:f>Sheet1!$C$2:$C$126</c:f>
              <c:numCache>
                <c:formatCode>General</c:formatCode>
                <c:ptCount val="125"/>
                <c:pt idx="0">
                  <c:v>100</c:v>
                </c:pt>
                <c:pt idx="1">
                  <c:v>100</c:v>
                </c:pt>
                <c:pt idx="2">
                  <c:v>99.947000000000003</c:v>
                </c:pt>
                <c:pt idx="3">
                  <c:v>99.572000000000003</c:v>
                </c:pt>
                <c:pt idx="4">
                  <c:v>99.465000000000003</c:v>
                </c:pt>
                <c:pt idx="5">
                  <c:v>99.305000000000007</c:v>
                </c:pt>
                <c:pt idx="6">
                  <c:v>99.143000000000001</c:v>
                </c:pt>
                <c:pt idx="7">
                  <c:v>98.659000000000006</c:v>
                </c:pt>
                <c:pt idx="8">
                  <c:v>98.659000000000006</c:v>
                </c:pt>
                <c:pt idx="9">
                  <c:v>98.659000000000006</c:v>
                </c:pt>
                <c:pt idx="10">
                  <c:v>98.659000000000006</c:v>
                </c:pt>
                <c:pt idx="11">
                  <c:v>98.659000000000006</c:v>
                </c:pt>
                <c:pt idx="12">
                  <c:v>98.659000000000006</c:v>
                </c:pt>
                <c:pt idx="13">
                  <c:v>98.659000000000006</c:v>
                </c:pt>
                <c:pt idx="14">
                  <c:v>98.659000000000006</c:v>
                </c:pt>
                <c:pt idx="15">
                  <c:v>98.593999999999994</c:v>
                </c:pt>
                <c:pt idx="16">
                  <c:v>98.463999999999999</c:v>
                </c:pt>
                <c:pt idx="17">
                  <c:v>98.334999999999994</c:v>
                </c:pt>
                <c:pt idx="18">
                  <c:v>98.27</c:v>
                </c:pt>
                <c:pt idx="19">
                  <c:v>97.944000000000003</c:v>
                </c:pt>
                <c:pt idx="20">
                  <c:v>97.813000000000002</c:v>
                </c:pt>
                <c:pt idx="21">
                  <c:v>97.747</c:v>
                </c:pt>
                <c:pt idx="22">
                  <c:v>97.747</c:v>
                </c:pt>
                <c:pt idx="23">
                  <c:v>97.747</c:v>
                </c:pt>
                <c:pt idx="24">
                  <c:v>97.747</c:v>
                </c:pt>
                <c:pt idx="25">
                  <c:v>97.747</c:v>
                </c:pt>
                <c:pt idx="26">
                  <c:v>97.747</c:v>
                </c:pt>
                <c:pt idx="27">
                  <c:v>97.747</c:v>
                </c:pt>
                <c:pt idx="28">
                  <c:v>97.747</c:v>
                </c:pt>
                <c:pt idx="29">
                  <c:v>97.747</c:v>
                </c:pt>
                <c:pt idx="30">
                  <c:v>97.747</c:v>
                </c:pt>
                <c:pt idx="31">
                  <c:v>97.35</c:v>
                </c:pt>
                <c:pt idx="32">
                  <c:v>97.191000000000003</c:v>
                </c:pt>
                <c:pt idx="33">
                  <c:v>97.191000000000003</c:v>
                </c:pt>
                <c:pt idx="34">
                  <c:v>97.191000000000003</c:v>
                </c:pt>
                <c:pt idx="35">
                  <c:v>97.191000000000003</c:v>
                </c:pt>
                <c:pt idx="36">
                  <c:v>97.191000000000003</c:v>
                </c:pt>
                <c:pt idx="37">
                  <c:v>97.191000000000003</c:v>
                </c:pt>
                <c:pt idx="38">
                  <c:v>97.191000000000003</c:v>
                </c:pt>
                <c:pt idx="39">
                  <c:v>97.191000000000003</c:v>
                </c:pt>
                <c:pt idx="40">
                  <c:v>96.991</c:v>
                </c:pt>
                <c:pt idx="41">
                  <c:v>96.79</c:v>
                </c:pt>
                <c:pt idx="42">
                  <c:v>96.488</c:v>
                </c:pt>
                <c:pt idx="43">
                  <c:v>96.387</c:v>
                </c:pt>
                <c:pt idx="44">
                  <c:v>96.387</c:v>
                </c:pt>
                <c:pt idx="45">
                  <c:v>96.387</c:v>
                </c:pt>
                <c:pt idx="46">
                  <c:v>96.387</c:v>
                </c:pt>
                <c:pt idx="47">
                  <c:v>96.387</c:v>
                </c:pt>
                <c:pt idx="48">
                  <c:v>96.387</c:v>
                </c:pt>
                <c:pt idx="49">
                  <c:v>96.387</c:v>
                </c:pt>
                <c:pt idx="50">
                  <c:v>96.387</c:v>
                </c:pt>
                <c:pt idx="51">
                  <c:v>96.387</c:v>
                </c:pt>
                <c:pt idx="52">
                  <c:v>96.387</c:v>
                </c:pt>
                <c:pt idx="53">
                  <c:v>96.260999999999996</c:v>
                </c:pt>
                <c:pt idx="54">
                  <c:v>96.006</c:v>
                </c:pt>
                <c:pt idx="55">
                  <c:v>95.876999999999995</c:v>
                </c:pt>
                <c:pt idx="56">
                  <c:v>95.748999999999995</c:v>
                </c:pt>
                <c:pt idx="57">
                  <c:v>95.748999999999995</c:v>
                </c:pt>
                <c:pt idx="58">
                  <c:v>95.748999999999995</c:v>
                </c:pt>
                <c:pt idx="59">
                  <c:v>95.748999999999995</c:v>
                </c:pt>
                <c:pt idx="60">
                  <c:v>95.748999999999995</c:v>
                </c:pt>
                <c:pt idx="61">
                  <c:v>95.748999999999995</c:v>
                </c:pt>
                <c:pt idx="62">
                  <c:v>95.748999999999995</c:v>
                </c:pt>
                <c:pt idx="63">
                  <c:v>95.748999999999995</c:v>
                </c:pt>
                <c:pt idx="64">
                  <c:v>95.415999999999997</c:v>
                </c:pt>
                <c:pt idx="65">
                  <c:v>95.248000000000005</c:v>
                </c:pt>
                <c:pt idx="66">
                  <c:v>94.912000000000006</c:v>
                </c:pt>
                <c:pt idx="67">
                  <c:v>94.575000000000003</c:v>
                </c:pt>
                <c:pt idx="68">
                  <c:v>94.575000000000003</c:v>
                </c:pt>
                <c:pt idx="69">
                  <c:v>94.575000000000003</c:v>
                </c:pt>
                <c:pt idx="70">
                  <c:v>94.575000000000003</c:v>
                </c:pt>
                <c:pt idx="71">
                  <c:v>94.575000000000003</c:v>
                </c:pt>
                <c:pt idx="72">
                  <c:v>94.575000000000003</c:v>
                </c:pt>
                <c:pt idx="73">
                  <c:v>94.575000000000003</c:v>
                </c:pt>
                <c:pt idx="74">
                  <c:v>94.575000000000003</c:v>
                </c:pt>
                <c:pt idx="75">
                  <c:v>94.575000000000003</c:v>
                </c:pt>
                <c:pt idx="76">
                  <c:v>94.575000000000003</c:v>
                </c:pt>
                <c:pt idx="77">
                  <c:v>94.343000000000004</c:v>
                </c:pt>
                <c:pt idx="78">
                  <c:v>94.343000000000004</c:v>
                </c:pt>
                <c:pt idx="79">
                  <c:v>94.105000000000004</c:v>
                </c:pt>
                <c:pt idx="80">
                  <c:v>94.105000000000004</c:v>
                </c:pt>
                <c:pt idx="81">
                  <c:v>93.861999999999995</c:v>
                </c:pt>
                <c:pt idx="82">
                  <c:v>93.861999999999995</c:v>
                </c:pt>
                <c:pt idx="83">
                  <c:v>93.861999999999995</c:v>
                </c:pt>
                <c:pt idx="84">
                  <c:v>93.861999999999995</c:v>
                </c:pt>
                <c:pt idx="85">
                  <c:v>93.861999999999995</c:v>
                </c:pt>
                <c:pt idx="86">
                  <c:v>93.861999999999995</c:v>
                </c:pt>
                <c:pt idx="87">
                  <c:v>93.861999999999995</c:v>
                </c:pt>
                <c:pt idx="88">
                  <c:v>93.861999999999995</c:v>
                </c:pt>
                <c:pt idx="89">
                  <c:v>93.528000000000006</c:v>
                </c:pt>
                <c:pt idx="90">
                  <c:v>93.192999999999998</c:v>
                </c:pt>
                <c:pt idx="91">
                  <c:v>92.853999999999999</c:v>
                </c:pt>
                <c:pt idx="92">
                  <c:v>92.853999999999999</c:v>
                </c:pt>
                <c:pt idx="93">
                  <c:v>92.853999999999999</c:v>
                </c:pt>
                <c:pt idx="94">
                  <c:v>92.853999999999999</c:v>
                </c:pt>
                <c:pt idx="95">
                  <c:v>92.853999999999999</c:v>
                </c:pt>
                <c:pt idx="96">
                  <c:v>92.853999999999999</c:v>
                </c:pt>
                <c:pt idx="97">
                  <c:v>92.853999999999999</c:v>
                </c:pt>
                <c:pt idx="98">
                  <c:v>92.853999999999999</c:v>
                </c:pt>
                <c:pt idx="99">
                  <c:v>92.853999999999999</c:v>
                </c:pt>
                <c:pt idx="100">
                  <c:v>91.209000000000003</c:v>
                </c:pt>
                <c:pt idx="101">
                  <c:v>90.66</c:v>
                </c:pt>
                <c:pt idx="102">
                  <c:v>89.561000000000007</c:v>
                </c:pt>
                <c:pt idx="103">
                  <c:v>89.561000000000007</c:v>
                </c:pt>
                <c:pt idx="104">
                  <c:v>89.561000000000007</c:v>
                </c:pt>
                <c:pt idx="105">
                  <c:v>89.561000000000007</c:v>
                </c:pt>
                <c:pt idx="106">
                  <c:v>89.561000000000007</c:v>
                </c:pt>
                <c:pt idx="107">
                  <c:v>89.561000000000007</c:v>
                </c:pt>
                <c:pt idx="108">
                  <c:v>89.561000000000007</c:v>
                </c:pt>
                <c:pt idx="109">
                  <c:v>89.561000000000007</c:v>
                </c:pt>
                <c:pt idx="110">
                  <c:v>89.561000000000007</c:v>
                </c:pt>
                <c:pt idx="111">
                  <c:v>89.561000000000007</c:v>
                </c:pt>
                <c:pt idx="112">
                  <c:v>89.561000000000007</c:v>
                </c:pt>
                <c:pt idx="113">
                  <c:v>89.561000000000007</c:v>
                </c:pt>
                <c:pt idx="114">
                  <c:v>89.561000000000007</c:v>
                </c:pt>
                <c:pt idx="115">
                  <c:v>89.561000000000007</c:v>
                </c:pt>
                <c:pt idx="116">
                  <c:v>89.561000000000007</c:v>
                </c:pt>
                <c:pt idx="117">
                  <c:v>89.561000000000007</c:v>
                </c:pt>
                <c:pt idx="118">
                  <c:v>89.561000000000007</c:v>
                </c:pt>
                <c:pt idx="119">
                  <c:v>89.561000000000007</c:v>
                </c:pt>
                <c:pt idx="120">
                  <c:v>89.561000000000007</c:v>
                </c:pt>
                <c:pt idx="121">
                  <c:v>89.561000000000007</c:v>
                </c:pt>
                <c:pt idx="122">
                  <c:v>89.561000000000007</c:v>
                </c:pt>
                <c:pt idx="123">
                  <c:v>89.561000000000007</c:v>
                </c:pt>
                <c:pt idx="124">
                  <c:v>#N/A</c:v>
                </c:pt>
              </c:numCache>
            </c:numRef>
          </c:yVal>
          <c:smooth val="0"/>
        </c:ser>
        <c:ser>
          <c:idx val="2"/>
          <c:order val="2"/>
          <c:tx>
            <c:strRef>
              <c:f>Sheet1!$D$1</c:f>
              <c:strCache>
                <c:ptCount val="1"/>
                <c:pt idx="0">
                  <c:v>4+ hours (N = 1,010)</c:v>
                </c:pt>
              </c:strCache>
            </c:strRef>
          </c:tx>
          <c:spPr>
            <a:ln w="47625">
              <a:solidFill>
                <a:srgbClr val="FF0000"/>
              </a:solidFill>
            </a:ln>
          </c:spPr>
          <c:marker>
            <c:symbol val="none"/>
          </c:marker>
          <c:xVal>
            <c:numRef>
              <c:f>Sheet1!$A$2:$A$126</c:f>
              <c:numCache>
                <c:formatCode>General</c:formatCode>
                <c:ptCount val="1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numCache>
            </c:numRef>
          </c:xVal>
          <c:yVal>
            <c:numRef>
              <c:f>Sheet1!$D$2:$D$126</c:f>
              <c:numCache>
                <c:formatCode>General</c:formatCode>
                <c:ptCount val="125"/>
                <c:pt idx="0">
                  <c:v>100</c:v>
                </c:pt>
                <c:pt idx="1">
                  <c:v>100</c:v>
                </c:pt>
                <c:pt idx="2">
                  <c:v>99.603999999999999</c:v>
                </c:pt>
                <c:pt idx="3">
                  <c:v>99.406000000000006</c:v>
                </c:pt>
                <c:pt idx="4">
                  <c:v>99.108000000000004</c:v>
                </c:pt>
                <c:pt idx="5">
                  <c:v>98.81</c:v>
                </c:pt>
                <c:pt idx="6">
                  <c:v>98.114000000000004</c:v>
                </c:pt>
                <c:pt idx="7">
                  <c:v>97.516000000000005</c:v>
                </c:pt>
                <c:pt idx="8">
                  <c:v>97.417000000000002</c:v>
                </c:pt>
                <c:pt idx="9">
                  <c:v>97.216999999999999</c:v>
                </c:pt>
                <c:pt idx="10">
                  <c:v>97.216999999999999</c:v>
                </c:pt>
                <c:pt idx="11">
                  <c:v>97.216999999999999</c:v>
                </c:pt>
                <c:pt idx="12">
                  <c:v>97.216999999999999</c:v>
                </c:pt>
                <c:pt idx="13">
                  <c:v>97.216999999999999</c:v>
                </c:pt>
                <c:pt idx="14">
                  <c:v>97.216999999999999</c:v>
                </c:pt>
                <c:pt idx="15">
                  <c:v>97.216999999999999</c:v>
                </c:pt>
                <c:pt idx="16">
                  <c:v>97.097999999999999</c:v>
                </c:pt>
                <c:pt idx="17">
                  <c:v>96.978999999999999</c:v>
                </c:pt>
                <c:pt idx="18">
                  <c:v>96.501000000000005</c:v>
                </c:pt>
                <c:pt idx="19">
                  <c:v>96.260999999999996</c:v>
                </c:pt>
                <c:pt idx="20">
                  <c:v>96.260999999999996</c:v>
                </c:pt>
                <c:pt idx="21">
                  <c:v>96.260999999999996</c:v>
                </c:pt>
                <c:pt idx="22">
                  <c:v>96.260999999999996</c:v>
                </c:pt>
                <c:pt idx="23">
                  <c:v>96.260999999999996</c:v>
                </c:pt>
                <c:pt idx="24">
                  <c:v>96.260999999999996</c:v>
                </c:pt>
                <c:pt idx="25">
                  <c:v>96.260999999999996</c:v>
                </c:pt>
                <c:pt idx="26">
                  <c:v>96.260999999999996</c:v>
                </c:pt>
                <c:pt idx="27">
                  <c:v>96.260999999999996</c:v>
                </c:pt>
                <c:pt idx="28">
                  <c:v>96.260999999999996</c:v>
                </c:pt>
                <c:pt idx="29">
                  <c:v>96.260999999999996</c:v>
                </c:pt>
                <c:pt idx="30">
                  <c:v>96.260999999999996</c:v>
                </c:pt>
                <c:pt idx="31">
                  <c:v>95.98</c:v>
                </c:pt>
                <c:pt idx="32">
                  <c:v>95.98</c:v>
                </c:pt>
                <c:pt idx="33">
                  <c:v>95.98</c:v>
                </c:pt>
                <c:pt idx="34">
                  <c:v>95.98</c:v>
                </c:pt>
                <c:pt idx="35">
                  <c:v>95.98</c:v>
                </c:pt>
                <c:pt idx="36">
                  <c:v>95.98</c:v>
                </c:pt>
                <c:pt idx="37">
                  <c:v>95.98</c:v>
                </c:pt>
                <c:pt idx="38">
                  <c:v>95.813999999999993</c:v>
                </c:pt>
                <c:pt idx="39">
                  <c:v>95.813999999999993</c:v>
                </c:pt>
                <c:pt idx="40">
                  <c:v>95.468999999999994</c:v>
                </c:pt>
                <c:pt idx="41">
                  <c:v>95.468999999999994</c:v>
                </c:pt>
                <c:pt idx="42">
                  <c:v>95.468999999999994</c:v>
                </c:pt>
                <c:pt idx="43">
                  <c:v>94.953000000000003</c:v>
                </c:pt>
                <c:pt idx="44">
                  <c:v>94.953000000000003</c:v>
                </c:pt>
                <c:pt idx="45">
                  <c:v>94.953000000000003</c:v>
                </c:pt>
                <c:pt idx="46">
                  <c:v>94.953000000000003</c:v>
                </c:pt>
                <c:pt idx="47">
                  <c:v>94.953000000000003</c:v>
                </c:pt>
                <c:pt idx="48">
                  <c:v>94.953000000000003</c:v>
                </c:pt>
                <c:pt idx="49">
                  <c:v>94.953000000000003</c:v>
                </c:pt>
                <c:pt idx="50">
                  <c:v>94.953000000000003</c:v>
                </c:pt>
                <c:pt idx="51">
                  <c:v>94.736000000000004</c:v>
                </c:pt>
                <c:pt idx="52">
                  <c:v>94.736000000000004</c:v>
                </c:pt>
                <c:pt idx="53">
                  <c:v>94.736000000000004</c:v>
                </c:pt>
                <c:pt idx="54">
                  <c:v>94.736000000000004</c:v>
                </c:pt>
                <c:pt idx="55">
                  <c:v>94.736000000000004</c:v>
                </c:pt>
                <c:pt idx="56">
                  <c:v>94.516999999999996</c:v>
                </c:pt>
                <c:pt idx="57">
                  <c:v>94.516999999999996</c:v>
                </c:pt>
                <c:pt idx="58">
                  <c:v>94.516999999999996</c:v>
                </c:pt>
                <c:pt idx="59">
                  <c:v>94.516999999999996</c:v>
                </c:pt>
                <c:pt idx="60">
                  <c:v>94.516999999999996</c:v>
                </c:pt>
                <c:pt idx="61">
                  <c:v>94.516999999999996</c:v>
                </c:pt>
                <c:pt idx="62">
                  <c:v>94.516999999999996</c:v>
                </c:pt>
                <c:pt idx="63">
                  <c:v>94.516999999999996</c:v>
                </c:pt>
                <c:pt idx="64">
                  <c:v>94.244</c:v>
                </c:pt>
                <c:pt idx="65">
                  <c:v>94.244</c:v>
                </c:pt>
                <c:pt idx="66">
                  <c:v>93.966999999999999</c:v>
                </c:pt>
                <c:pt idx="67">
                  <c:v>93.966999999999999</c:v>
                </c:pt>
                <c:pt idx="68">
                  <c:v>93.966999999999999</c:v>
                </c:pt>
                <c:pt idx="69">
                  <c:v>93.966999999999999</c:v>
                </c:pt>
                <c:pt idx="70">
                  <c:v>93.966999999999999</c:v>
                </c:pt>
                <c:pt idx="71">
                  <c:v>93.966999999999999</c:v>
                </c:pt>
                <c:pt idx="72">
                  <c:v>93.966999999999999</c:v>
                </c:pt>
                <c:pt idx="73">
                  <c:v>93.966999999999999</c:v>
                </c:pt>
                <c:pt idx="74">
                  <c:v>93.966999999999999</c:v>
                </c:pt>
                <c:pt idx="75">
                  <c:v>93.966999999999999</c:v>
                </c:pt>
                <c:pt idx="76">
                  <c:v>93.966999999999999</c:v>
                </c:pt>
                <c:pt idx="77">
                  <c:v>93.966999999999999</c:v>
                </c:pt>
                <c:pt idx="78">
                  <c:v>93.6</c:v>
                </c:pt>
                <c:pt idx="79">
                  <c:v>93.6</c:v>
                </c:pt>
                <c:pt idx="80">
                  <c:v>93.6</c:v>
                </c:pt>
                <c:pt idx="81">
                  <c:v>93.6</c:v>
                </c:pt>
                <c:pt idx="82">
                  <c:v>93.6</c:v>
                </c:pt>
                <c:pt idx="83">
                  <c:v>93.6</c:v>
                </c:pt>
                <c:pt idx="84">
                  <c:v>93.6</c:v>
                </c:pt>
                <c:pt idx="85">
                  <c:v>93.6</c:v>
                </c:pt>
                <c:pt idx="86">
                  <c:v>93.6</c:v>
                </c:pt>
                <c:pt idx="87">
                  <c:v>93.6</c:v>
                </c:pt>
                <c:pt idx="88">
                  <c:v>93.6</c:v>
                </c:pt>
                <c:pt idx="89">
                  <c:v>93.08</c:v>
                </c:pt>
                <c:pt idx="90">
                  <c:v>91.513999999999996</c:v>
                </c:pt>
                <c:pt idx="91">
                  <c:v>91.513999999999996</c:v>
                </c:pt>
                <c:pt idx="92">
                  <c:v>91.513999999999996</c:v>
                </c:pt>
                <c:pt idx="93">
                  <c:v>91.513999999999996</c:v>
                </c:pt>
                <c:pt idx="94">
                  <c:v>91.513999999999996</c:v>
                </c:pt>
                <c:pt idx="95">
                  <c:v>91.513999999999996</c:v>
                </c:pt>
                <c:pt idx="96">
                  <c:v>91.513999999999996</c:v>
                </c:pt>
                <c:pt idx="97">
                  <c:v>91.513999999999996</c:v>
                </c:pt>
                <c:pt idx="98">
                  <c:v>91.513999999999996</c:v>
                </c:pt>
                <c:pt idx="99">
                  <c:v>91.513999999999996</c:v>
                </c:pt>
                <c:pt idx="100">
                  <c:v>91.513999999999996</c:v>
                </c:pt>
                <c:pt idx="101">
                  <c:v>91.513999999999996</c:v>
                </c:pt>
                <c:pt idx="102">
                  <c:v>91.513999999999996</c:v>
                </c:pt>
                <c:pt idx="103">
                  <c:v>91.513999999999996</c:v>
                </c:pt>
                <c:pt idx="104">
                  <c:v>91.513999999999996</c:v>
                </c:pt>
                <c:pt idx="105">
                  <c:v>91.513999999999996</c:v>
                </c:pt>
                <c:pt idx="106">
                  <c:v>91.513999999999996</c:v>
                </c:pt>
                <c:pt idx="107">
                  <c:v>91.513999999999996</c:v>
                </c:pt>
                <c:pt idx="108">
                  <c:v>91.513999999999996</c:v>
                </c:pt>
                <c:pt idx="109">
                  <c:v>91.513999999999996</c:v>
                </c:pt>
                <c:pt idx="110">
                  <c:v>91.513999999999996</c:v>
                </c:pt>
                <c:pt idx="111">
                  <c:v>91.513999999999996</c:v>
                </c:pt>
                <c:pt idx="112">
                  <c:v>91.513999999999996</c:v>
                </c:pt>
                <c:pt idx="113">
                  <c:v>91.513999999999996</c:v>
                </c:pt>
                <c:pt idx="114">
                  <c:v>89.88</c:v>
                </c:pt>
                <c:pt idx="115">
                  <c:v>89.88</c:v>
                </c:pt>
                <c:pt idx="116">
                  <c:v>89.88</c:v>
                </c:pt>
                <c:pt idx="117">
                  <c:v>89.88</c:v>
                </c:pt>
                <c:pt idx="118">
                  <c:v>89.88</c:v>
                </c:pt>
                <c:pt idx="119">
                  <c:v>89.88</c:v>
                </c:pt>
                <c:pt idx="120">
                  <c:v>89.88</c:v>
                </c:pt>
                <c:pt idx="121">
                  <c:v>89.88</c:v>
                </c:pt>
                <c:pt idx="122">
                  <c:v>89.88</c:v>
                </c:pt>
                <c:pt idx="123">
                  <c:v>89.88</c:v>
                </c:pt>
                <c:pt idx="124">
                  <c:v>89.88</c:v>
                </c:pt>
              </c:numCache>
            </c:numRef>
          </c:yVal>
          <c:smooth val="0"/>
        </c:ser>
        <c:dLbls>
          <c:showLegendKey val="0"/>
          <c:showVal val="0"/>
          <c:showCatName val="0"/>
          <c:showSerName val="0"/>
          <c:showPercent val="0"/>
          <c:showBubbleSize val="0"/>
        </c:dLbls>
        <c:axId val="639281208"/>
        <c:axId val="639281600"/>
      </c:scatterChart>
      <c:valAx>
        <c:axId val="63928120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9281600"/>
        <c:crosses val="autoZero"/>
        <c:crossBetween val="midCat"/>
        <c:majorUnit val="1"/>
      </c:valAx>
      <c:valAx>
        <c:axId val="6392816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Severe Renal Dysfunction (%)</a:t>
                </a:r>
                <a:endParaRPr lang="en-US" sz="1700" b="1" i="0" baseline="0" dirty="0">
                  <a:solidFill>
                    <a:schemeClr val="tx1"/>
                  </a:solidFill>
                </a:endParaRPr>
              </a:p>
            </c:rich>
          </c:tx>
          <c:layout>
            <c:manualLayout>
              <c:xMode val="edge"/>
              <c:yMode val="edge"/>
              <c:x val="1.2762989803265803E-2"/>
              <c:y val="0.12379370925408852"/>
            </c:manualLayout>
          </c:layout>
          <c:overlay val="0"/>
        </c:title>
        <c:numFmt formatCode="General" sourceLinked="1"/>
        <c:majorTickMark val="out"/>
        <c:minorTickMark val="none"/>
        <c:tickLblPos val="nextTo"/>
        <c:txPr>
          <a:bodyPr/>
          <a:lstStyle/>
          <a:p>
            <a:pPr>
              <a:defRPr sz="1500" b="1"/>
            </a:pPr>
            <a:endParaRPr lang="en-US"/>
          </a:p>
        </c:txPr>
        <c:crossAx val="639281208"/>
        <c:crosses val="autoZero"/>
        <c:crossBetween val="midCat"/>
        <c:majorUnit val="25"/>
      </c:valAx>
      <c:spPr>
        <a:solidFill>
          <a:schemeClr val="bg2"/>
        </a:solidFill>
        <a:ln>
          <a:solidFill>
            <a:schemeClr val="tx1"/>
          </a:solidFill>
        </a:ln>
      </c:spPr>
    </c:plotArea>
    <c:legend>
      <c:legendPos val="l"/>
      <c:layout>
        <c:manualLayout>
          <c:xMode val="edge"/>
          <c:yMode val="edge"/>
          <c:x val="0.13274336283185842"/>
          <c:y val="0.55313668483747225"/>
          <c:w val="0.281792093466189"/>
          <c:h val="0.231715727841712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79507E-2"/>
          <c:y val="6.1607174103237093E-2"/>
          <c:w val="0.89090800072404741"/>
          <c:h val="0.62493613298339479"/>
        </c:manualLayout>
      </c:layout>
      <c:lineChart>
        <c:grouping val="standard"/>
        <c:varyColors val="0"/>
        <c:ser>
          <c:idx val="0"/>
          <c:order val="0"/>
          <c:tx>
            <c:strRef>
              <c:f>Sheet1!$B$1</c:f>
              <c:strCache>
                <c:ptCount val="1"/>
                <c:pt idx="0">
                  <c:v>DCM</c:v>
                </c:pt>
              </c:strCache>
            </c:strRef>
          </c:tx>
          <c:spPr>
            <a:ln w="41275">
              <a:solidFill>
                <a:srgbClr val="FFFF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42.1053</c:v>
                </c:pt>
                <c:pt idx="1">
                  <c:v>53.125</c:v>
                </c:pt>
                <c:pt idx="2">
                  <c:v>65</c:v>
                </c:pt>
                <c:pt idx="3">
                  <c:v>44</c:v>
                </c:pt>
                <c:pt idx="4">
                  <c:v>41.790999999999997</c:v>
                </c:pt>
                <c:pt idx="5">
                  <c:v>40.697699999999998</c:v>
                </c:pt>
                <c:pt idx="6">
                  <c:v>41</c:v>
                </c:pt>
                <c:pt idx="7">
                  <c:v>44.680900000000001</c:v>
                </c:pt>
                <c:pt idx="8">
                  <c:v>52.381</c:v>
                </c:pt>
                <c:pt idx="9">
                  <c:v>41.935499999999998</c:v>
                </c:pt>
                <c:pt idx="10">
                  <c:v>36</c:v>
                </c:pt>
                <c:pt idx="11">
                  <c:v>51.020400000000002</c:v>
                </c:pt>
                <c:pt idx="12">
                  <c:v>57.575800000000001</c:v>
                </c:pt>
                <c:pt idx="13">
                  <c:v>53.608199999999997</c:v>
                </c:pt>
                <c:pt idx="14">
                  <c:v>38.960999999999999</c:v>
                </c:pt>
                <c:pt idx="15">
                  <c:v>44.642899999999997</c:v>
                </c:pt>
                <c:pt idx="16">
                  <c:v>47.747700000000002</c:v>
                </c:pt>
                <c:pt idx="17">
                  <c:v>53.1646</c:v>
                </c:pt>
                <c:pt idx="18">
                  <c:v>43.137300000000003</c:v>
                </c:pt>
                <c:pt idx="19">
                  <c:v>50.485399999999998</c:v>
                </c:pt>
                <c:pt idx="20">
                  <c:v>45.794400000000003</c:v>
                </c:pt>
                <c:pt idx="21">
                  <c:v>44.444400000000002</c:v>
                </c:pt>
                <c:pt idx="22">
                  <c:v>48.226999999999997</c:v>
                </c:pt>
                <c:pt idx="23">
                  <c:v>46.923099999999998</c:v>
                </c:pt>
                <c:pt idx="24">
                  <c:v>46.031700000000001</c:v>
                </c:pt>
                <c:pt idx="25">
                  <c:v>47.286799999999999</c:v>
                </c:pt>
                <c:pt idx="26">
                  <c:v>44.029899999999998</c:v>
                </c:pt>
                <c:pt idx="27">
                  <c:v>38.157899999999998</c:v>
                </c:pt>
                <c:pt idx="28">
                  <c:v>41.549300000000002</c:v>
                </c:pt>
                <c:pt idx="29">
                  <c:v>45.859900000000003</c:v>
                </c:pt>
              </c:numCache>
            </c:numRef>
          </c:val>
          <c:smooth val="0"/>
        </c:ser>
        <c:ser>
          <c:idx val="1"/>
          <c:order val="1"/>
          <c:tx>
            <c:strRef>
              <c:f>Sheet1!$C$1</c:f>
              <c:strCache>
                <c:ptCount val="1"/>
                <c:pt idx="0">
                  <c:v>CHD</c:v>
                </c:pt>
              </c:strCache>
            </c:strRef>
          </c:tx>
          <c:spPr>
            <a:ln w="41275">
              <a:solidFill>
                <a:srgbClr val="00FF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42.1053</c:v>
                </c:pt>
                <c:pt idx="1">
                  <c:v>40.625</c:v>
                </c:pt>
                <c:pt idx="2">
                  <c:v>30</c:v>
                </c:pt>
                <c:pt idx="3">
                  <c:v>52</c:v>
                </c:pt>
                <c:pt idx="4">
                  <c:v>53.731299999999997</c:v>
                </c:pt>
                <c:pt idx="5">
                  <c:v>46.511600000000001</c:v>
                </c:pt>
                <c:pt idx="6">
                  <c:v>40</c:v>
                </c:pt>
                <c:pt idx="7">
                  <c:v>42.553199999999997</c:v>
                </c:pt>
                <c:pt idx="8">
                  <c:v>35.714300000000001</c:v>
                </c:pt>
                <c:pt idx="9">
                  <c:v>39.7849</c:v>
                </c:pt>
                <c:pt idx="10">
                  <c:v>45.333300000000001</c:v>
                </c:pt>
                <c:pt idx="11">
                  <c:v>37.755099999999999</c:v>
                </c:pt>
                <c:pt idx="12">
                  <c:v>31.313099999999999</c:v>
                </c:pt>
                <c:pt idx="13">
                  <c:v>32.989699999999999</c:v>
                </c:pt>
                <c:pt idx="14">
                  <c:v>37.662300000000002</c:v>
                </c:pt>
                <c:pt idx="15">
                  <c:v>45.535699999999999</c:v>
                </c:pt>
                <c:pt idx="16">
                  <c:v>32.432400000000001</c:v>
                </c:pt>
                <c:pt idx="17">
                  <c:v>36.7089</c:v>
                </c:pt>
                <c:pt idx="18">
                  <c:v>42.1569</c:v>
                </c:pt>
                <c:pt idx="19">
                  <c:v>33.980600000000003</c:v>
                </c:pt>
                <c:pt idx="20">
                  <c:v>38.317799999999998</c:v>
                </c:pt>
                <c:pt idx="21">
                  <c:v>34.9206</c:v>
                </c:pt>
                <c:pt idx="22">
                  <c:v>39.716299999999997</c:v>
                </c:pt>
                <c:pt idx="23">
                  <c:v>36.153799999999997</c:v>
                </c:pt>
                <c:pt idx="24">
                  <c:v>42.857100000000003</c:v>
                </c:pt>
                <c:pt idx="25">
                  <c:v>35.658900000000003</c:v>
                </c:pt>
                <c:pt idx="26">
                  <c:v>43.2836</c:v>
                </c:pt>
                <c:pt idx="27">
                  <c:v>44.736800000000002</c:v>
                </c:pt>
                <c:pt idx="28">
                  <c:v>42.957700000000003</c:v>
                </c:pt>
                <c:pt idx="29">
                  <c:v>38.853499999999997</c:v>
                </c:pt>
              </c:numCache>
            </c:numRef>
          </c:val>
          <c:smooth val="0"/>
        </c:ser>
        <c:dLbls>
          <c:showLegendKey val="0"/>
          <c:showVal val="0"/>
          <c:showCatName val="0"/>
          <c:showSerName val="0"/>
          <c:showPercent val="0"/>
          <c:showBubbleSize val="0"/>
        </c:dLbls>
        <c:smooth val="0"/>
        <c:axId val="521025728"/>
        <c:axId val="521039448"/>
      </c:lineChart>
      <c:catAx>
        <c:axId val="521025728"/>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521039448"/>
        <c:crosses val="autoZero"/>
        <c:auto val="1"/>
        <c:lblAlgn val="ctr"/>
        <c:lblOffset val="100"/>
        <c:noMultiLvlLbl val="0"/>
      </c:catAx>
      <c:valAx>
        <c:axId val="521039448"/>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21025728"/>
        <c:crosses val="autoZero"/>
        <c:crossBetween val="midCat"/>
        <c:majorUnit val="25"/>
      </c:valAx>
      <c:spPr>
        <a:solidFill>
          <a:schemeClr val="bg2"/>
        </a:solidFill>
        <a:ln>
          <a:solidFill>
            <a:schemeClr val="tx1"/>
          </a:solidFill>
        </a:ln>
      </c:spPr>
    </c:plotArea>
    <c:legend>
      <c:legendPos val="t"/>
      <c:layout>
        <c:manualLayout>
          <c:xMode val="edge"/>
          <c:yMode val="edge"/>
          <c:x val="0.53362136844963348"/>
          <c:y val="0.1"/>
          <c:w val="0.37443388541949496"/>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0-&lt;2 hours</c:v>
                </c:pt>
                <c:pt idx="1">
                  <c:v>2-&lt;4 hours</c:v>
                </c:pt>
                <c:pt idx="2">
                  <c:v>4+ hours</c:v>
                </c:pt>
              </c:strCache>
            </c:strRef>
          </c:cat>
          <c:val>
            <c:numRef>
              <c:f>Sheet1!$B$2:$D$2</c:f>
              <c:numCache>
                <c:formatCode>General</c:formatCode>
                <c:ptCount val="3"/>
                <c:pt idx="0">
                  <c:v>19</c:v>
                </c:pt>
                <c:pt idx="1">
                  <c:v>137</c:v>
                </c:pt>
                <c:pt idx="2">
                  <c:v>81</c:v>
                </c:pt>
              </c:numCache>
            </c:numRef>
          </c:val>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0-&lt;2 hours</c:v>
                </c:pt>
                <c:pt idx="1">
                  <c:v>2-&lt;4 hours</c:v>
                </c:pt>
                <c:pt idx="2">
                  <c:v>4+ hours</c:v>
                </c:pt>
              </c:strCache>
            </c:strRef>
          </c:cat>
          <c:val>
            <c:numRef>
              <c:f>Sheet1!$B$3:$D$3</c:f>
              <c:numCache>
                <c:formatCode>General</c:formatCode>
                <c:ptCount val="3"/>
                <c:pt idx="0">
                  <c:v>51</c:v>
                </c:pt>
                <c:pt idx="1">
                  <c:v>277</c:v>
                </c:pt>
                <c:pt idx="2">
                  <c:v>161</c:v>
                </c:pt>
              </c:numCache>
            </c:numRef>
          </c:val>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0-&lt;2 hours</c:v>
                </c:pt>
                <c:pt idx="1">
                  <c:v>2-&lt;4 hours</c:v>
                </c:pt>
                <c:pt idx="2">
                  <c:v>4+ hours</c:v>
                </c:pt>
              </c:strCache>
            </c:strRef>
          </c:cat>
          <c:val>
            <c:numRef>
              <c:f>Sheet1!$B$4:$D$4</c:f>
              <c:numCache>
                <c:formatCode>General</c:formatCode>
                <c:ptCount val="3"/>
                <c:pt idx="0">
                  <c:v>61</c:v>
                </c:pt>
                <c:pt idx="1">
                  <c:v>450</c:v>
                </c:pt>
                <c:pt idx="2">
                  <c:v>218</c:v>
                </c:pt>
              </c:numCache>
            </c:numRef>
          </c:val>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0-&lt;2 hours</c:v>
                </c:pt>
                <c:pt idx="1">
                  <c:v>2-&lt;4 hours</c:v>
                </c:pt>
                <c:pt idx="2">
                  <c:v>4+ hours</c:v>
                </c:pt>
              </c:strCache>
            </c:strRef>
          </c:cat>
          <c:val>
            <c:numRef>
              <c:f>Sheet1!$B$5:$D$5</c:f>
              <c:numCache>
                <c:formatCode>General</c:formatCode>
                <c:ptCount val="3"/>
                <c:pt idx="0">
                  <c:v>68</c:v>
                </c:pt>
                <c:pt idx="1">
                  <c:v>597</c:v>
                </c:pt>
                <c:pt idx="2">
                  <c:v>286</c:v>
                </c:pt>
              </c:numCache>
            </c:numRef>
          </c:val>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0-&lt;2 hours</c:v>
                </c:pt>
                <c:pt idx="1">
                  <c:v>2-&lt;4 hours</c:v>
                </c:pt>
                <c:pt idx="2">
                  <c:v>4+ hours</c:v>
                </c:pt>
              </c:strCache>
            </c:strRef>
          </c:cat>
          <c:val>
            <c:numRef>
              <c:f>Sheet1!$B$6:$D$6</c:f>
              <c:numCache>
                <c:formatCode>General</c:formatCode>
                <c:ptCount val="3"/>
                <c:pt idx="0">
                  <c:v>41</c:v>
                </c:pt>
                <c:pt idx="1">
                  <c:v>280</c:v>
                </c:pt>
                <c:pt idx="2">
                  <c:v>180</c:v>
                </c:pt>
              </c:numCache>
            </c:numRef>
          </c:val>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0-&lt;2 hours</c:v>
                </c:pt>
                <c:pt idx="1">
                  <c:v>2-&lt;4 hours</c:v>
                </c:pt>
                <c:pt idx="2">
                  <c:v>4+ hours</c:v>
                </c:pt>
              </c:strCache>
            </c:strRef>
          </c:cat>
          <c:val>
            <c:numRef>
              <c:f>Sheet1!$B$7:$D$7</c:f>
              <c:numCache>
                <c:formatCode>General</c:formatCode>
                <c:ptCount val="3"/>
                <c:pt idx="0">
                  <c:v>72</c:v>
                </c:pt>
                <c:pt idx="1">
                  <c:v>652</c:v>
                </c:pt>
                <c:pt idx="2">
                  <c:v>502</c:v>
                </c:pt>
              </c:numCache>
            </c:numRef>
          </c:val>
        </c:ser>
        <c:dLbls>
          <c:showLegendKey val="0"/>
          <c:showVal val="0"/>
          <c:showCatName val="0"/>
          <c:showSerName val="0"/>
          <c:showPercent val="0"/>
          <c:showBubbleSize val="0"/>
        </c:dLbls>
        <c:gapWidth val="40"/>
        <c:overlap val="100"/>
        <c:axId val="639282384"/>
        <c:axId val="639282776"/>
      </c:barChart>
      <c:catAx>
        <c:axId val="639282384"/>
        <c:scaling>
          <c:orientation val="minMax"/>
        </c:scaling>
        <c:delete val="0"/>
        <c:axPos val="b"/>
        <c:numFmt formatCode="General" sourceLinked="0"/>
        <c:majorTickMark val="out"/>
        <c:minorTickMark val="none"/>
        <c:tickLblPos val="nextTo"/>
        <c:txPr>
          <a:bodyPr/>
          <a:lstStyle/>
          <a:p>
            <a:pPr>
              <a:defRPr sz="1500" b="1"/>
            </a:pPr>
            <a:endParaRPr lang="en-US"/>
          </a:p>
        </c:txPr>
        <c:crossAx val="639282776"/>
        <c:crosses val="autoZero"/>
        <c:auto val="1"/>
        <c:lblAlgn val="ctr"/>
        <c:lblOffset val="100"/>
        <c:noMultiLvlLbl val="0"/>
      </c:catAx>
      <c:valAx>
        <c:axId val="63928277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39282384"/>
        <c:crosses val="autoZero"/>
        <c:crossBetween val="between"/>
        <c:majorUnit val="0.2"/>
      </c:valAx>
      <c:spPr>
        <a:solidFill>
          <a:srgbClr val="000000"/>
        </a:solidFill>
        <a:ln w="12700">
          <a:solidFill>
            <a:srgbClr val="FFFFFF"/>
          </a:solidFill>
        </a:ln>
      </c:spPr>
    </c:plotArea>
    <c:legend>
      <c:legendPos val="t"/>
      <c:layout>
        <c:manualLayout>
          <c:xMode val="edge"/>
          <c:yMode val="edge"/>
          <c:x val="0.16300177221437068"/>
          <c:y val="2.5548883675477637E-2"/>
          <c:w val="0.78001817080557234"/>
          <c:h val="6.106032953450442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0.39648</c:v>
                </c:pt>
                <c:pt idx="1">
                  <c:v>0.46843000000000001</c:v>
                </c:pt>
                <c:pt idx="2">
                  <c:v>3.5242000000000002E-2</c:v>
                </c:pt>
                <c:pt idx="3">
                  <c:v>9.9852999999999997E-2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3.8095238095238099E-2"/>
                  <c:y val="0"/>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0.37824000000000002</c:v>
                </c:pt>
                <c:pt idx="1">
                  <c:v>0.46459</c:v>
                </c:pt>
                <c:pt idx="2">
                  <c:v>1.7271000000000002E-2</c:v>
                </c:pt>
                <c:pt idx="3">
                  <c:v>0.1399</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5E-2"/>
          <c:y val="4.7348866227787091E-2"/>
          <c:w val="0.87737962511323264"/>
          <c:h val="0.79806505744159983"/>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c:spPr>
          <c:invertIfNegative val="0"/>
          <c:dLbls>
            <c:dLbl>
              <c:idx val="2"/>
              <c:layout>
                <c:manualLayout>
                  <c:x val="5.8997050147492824E-3"/>
                  <c:y val="6.941310614861807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150</c:v>
                </c:pt>
                <c:pt idx="1">
                  <c:v>16</c:v>
                </c:pt>
                <c:pt idx="2">
                  <c:v>15</c:v>
                </c:pt>
              </c:numCache>
            </c:numRef>
          </c:val>
        </c:ser>
        <c:ser>
          <c:idx val="1"/>
          <c:order val="1"/>
          <c:tx>
            <c:strRef>
              <c:f>Sheet1!$C$1</c:f>
              <c:strCache>
                <c:ptCount val="1"/>
                <c:pt idx="0">
                  <c:v>2009-June 2016</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150</c:v>
                </c:pt>
                <c:pt idx="1">
                  <c:v>32</c:v>
                </c:pt>
                <c:pt idx="2">
                  <c:v>22</c:v>
                </c:pt>
              </c:numCache>
            </c:numRef>
          </c:val>
        </c:ser>
        <c:dLbls>
          <c:showLegendKey val="0"/>
          <c:showVal val="0"/>
          <c:showCatName val="0"/>
          <c:showSerName val="0"/>
          <c:showPercent val="0"/>
          <c:showBubbleSize val="0"/>
        </c:dLbls>
        <c:gapWidth val="35"/>
        <c:axId val="424267528"/>
        <c:axId val="424269096"/>
      </c:barChart>
      <c:catAx>
        <c:axId val="424267528"/>
        <c:scaling>
          <c:orientation val="minMax"/>
        </c:scaling>
        <c:delete val="0"/>
        <c:axPos val="b"/>
        <c:title>
          <c:tx>
            <c:rich>
              <a:bodyPr/>
              <a:lstStyle/>
              <a:p>
                <a:pPr>
                  <a:defRPr sz="1700"/>
                </a:pPr>
                <a:r>
                  <a:rPr lang="en-US" sz="1700" dirty="0" smtClean="0"/>
                  <a:t>Average number of heart transplants per year</a:t>
                </a:r>
                <a:endParaRPr lang="en-US" sz="1700" dirty="0"/>
              </a:p>
            </c:rich>
          </c:tx>
          <c:layout>
            <c:manualLayout>
              <c:xMode val="edge"/>
              <c:yMode val="edge"/>
              <c:x val="0.22269412119945181"/>
              <c:y val="0.91688008261262421"/>
            </c:manualLayout>
          </c:layout>
          <c:overlay val="0"/>
        </c:title>
        <c:numFmt formatCode="General" sourceLinked="1"/>
        <c:majorTickMark val="out"/>
        <c:minorTickMark val="none"/>
        <c:tickLblPos val="nextTo"/>
        <c:txPr>
          <a:bodyPr rot="0"/>
          <a:lstStyle/>
          <a:p>
            <a:pPr>
              <a:defRPr sz="1500" b="1"/>
            </a:pPr>
            <a:endParaRPr lang="en-US"/>
          </a:p>
        </c:txPr>
        <c:crossAx val="424269096"/>
        <c:crosses val="autoZero"/>
        <c:auto val="1"/>
        <c:lblAlgn val="ctr"/>
        <c:lblOffset val="100"/>
        <c:tickLblSkip val="1"/>
        <c:noMultiLvlLbl val="0"/>
      </c:catAx>
      <c:valAx>
        <c:axId val="424269096"/>
        <c:scaling>
          <c:orientation val="minMax"/>
          <c:max val="16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24267528"/>
        <c:crosses val="autoZero"/>
        <c:crossBetween val="between"/>
        <c:majorUnit val="20"/>
      </c:valAx>
      <c:spPr>
        <a:solidFill>
          <a:schemeClr val="bg2"/>
        </a:solidFill>
        <a:ln>
          <a:solidFill>
            <a:schemeClr val="tx1"/>
          </a:solidFill>
        </a:ln>
      </c:spPr>
    </c:plotArea>
    <c:legend>
      <c:legendPos val="b"/>
      <c:layout>
        <c:manualLayout>
          <c:xMode val="edge"/>
          <c:yMode val="edge"/>
          <c:x val="0.53834808259587019"/>
          <c:y val="8.2324770879049949E-2"/>
          <c:w val="0.3956564002508608"/>
          <c:h val="0.13078998321931071"/>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dPt>
          <c:dPt>
            <c:idx val="1"/>
            <c:bubble3D val="0"/>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1.0582010582010581E-2"/>
                  <c:y val="-1.8018372703412073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numFmt formatCode="0.0%" sourceLinked="0"/>
              <c:spPr>
                <a:noFill/>
                <a:ln>
                  <a:noFill/>
                </a:ln>
                <a:effectLst/>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79E-3"/>
                  <c:y val="-0.14414414414414609"/>
                </c:manualLayout>
              </c:layout>
              <c:numFmt formatCode="0%" sourceLinked="0"/>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0.41092000000000001</c:v>
                </c:pt>
                <c:pt idx="1">
                  <c:v>0.43869999999999998</c:v>
                </c:pt>
                <c:pt idx="2">
                  <c:v>2.7778000000000001E-2</c:v>
                </c:pt>
                <c:pt idx="3">
                  <c:v>0.12261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6709598800149985"/>
          <c:y val="0.113433354614457"/>
          <c:w val="0.37989480481606464"/>
          <c:h val="0.70106121869903382"/>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3.1631046119235097E-2"/>
                  <c:y val="1.7241379310344723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0.32839000000000002</c:v>
                </c:pt>
                <c:pt idx="1">
                  <c:v>0.439</c:v>
                </c:pt>
                <c:pt idx="2">
                  <c:v>9.2359999999999998E-2</c:v>
                </c:pt>
                <c:pt idx="3">
                  <c:v>0.14025000000000001</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8.2913385826771657E-3"/>
                  <c:y val="3.3333333333333437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058867641544805E-3"/>
                  <c:y val="-1.111111111111111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0.28882999999999998</c:v>
                </c:pt>
                <c:pt idx="1">
                  <c:v>0.48501</c:v>
                </c:pt>
                <c:pt idx="2">
                  <c:v>8.7193000000000007E-2</c:v>
                </c:pt>
                <c:pt idx="3">
                  <c:v>0.13896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dPt>
          <c:dPt>
            <c:idx val="1"/>
            <c:bubble3D val="0"/>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2.6455026455025486E-3"/>
                  <c:y val="-3.153188621692558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621588968045683E-2"/>
                  <c:y val="-3.603603603603603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805E-3"/>
                  <c:y val="-0.1441441441441462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0.34949999999999998</c:v>
                </c:pt>
                <c:pt idx="1">
                  <c:v>0.42653000000000002</c:v>
                </c:pt>
                <c:pt idx="2">
                  <c:v>6.5620999999999999E-2</c:v>
                </c:pt>
                <c:pt idx="3">
                  <c:v>0.15834999999999999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988420197475316"/>
          <c:y val="0.1089288501099525"/>
          <c:w val="0.37989480481606464"/>
          <c:h val="0.70106121869903426"/>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642E-2"/>
          <c:y val="6.1607174103237093E-2"/>
          <c:w val="0.89090800072404741"/>
          <c:h val="0.62493613298339501"/>
        </c:manualLayout>
      </c:layout>
      <c:lineChart>
        <c:grouping val="standard"/>
        <c:varyColors val="0"/>
        <c:ser>
          <c:idx val="0"/>
          <c:order val="0"/>
          <c:tx>
            <c:strRef>
              <c:f>Sheet1!$B$1</c:f>
              <c:strCache>
                <c:ptCount val="1"/>
                <c:pt idx="0">
                  <c:v>DCM</c:v>
                </c:pt>
              </c:strCache>
            </c:strRef>
          </c:tx>
          <c:spPr>
            <a:ln w="41275">
              <a:solidFill>
                <a:srgbClr val="FFFF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50</c:v>
                </c:pt>
                <c:pt idx="1">
                  <c:v>54.166699999999999</c:v>
                </c:pt>
                <c:pt idx="2">
                  <c:v>54.838700000000003</c:v>
                </c:pt>
                <c:pt idx="3">
                  <c:v>61.1111</c:v>
                </c:pt>
                <c:pt idx="4">
                  <c:v>42</c:v>
                </c:pt>
                <c:pt idx="5">
                  <c:v>45.454500000000003</c:v>
                </c:pt>
                <c:pt idx="6">
                  <c:v>45.833300000000001</c:v>
                </c:pt>
                <c:pt idx="7">
                  <c:v>30.612200000000001</c:v>
                </c:pt>
                <c:pt idx="8">
                  <c:v>58.823500000000003</c:v>
                </c:pt>
                <c:pt idx="9">
                  <c:v>40.277799999999999</c:v>
                </c:pt>
                <c:pt idx="10">
                  <c:v>37.704900000000002</c:v>
                </c:pt>
                <c:pt idx="11">
                  <c:v>45.762700000000002</c:v>
                </c:pt>
                <c:pt idx="12">
                  <c:v>40.677999999999997</c:v>
                </c:pt>
                <c:pt idx="13">
                  <c:v>32.692300000000003</c:v>
                </c:pt>
                <c:pt idx="14">
                  <c:v>43.661999999999999</c:v>
                </c:pt>
                <c:pt idx="15">
                  <c:v>39.0244</c:v>
                </c:pt>
                <c:pt idx="16">
                  <c:v>47.692300000000003</c:v>
                </c:pt>
                <c:pt idx="17">
                  <c:v>42.682899999999997</c:v>
                </c:pt>
                <c:pt idx="18">
                  <c:v>43.478299999999997</c:v>
                </c:pt>
                <c:pt idx="19">
                  <c:v>49.253700000000002</c:v>
                </c:pt>
                <c:pt idx="20">
                  <c:v>41.790999999999997</c:v>
                </c:pt>
                <c:pt idx="21">
                  <c:v>50</c:v>
                </c:pt>
                <c:pt idx="22">
                  <c:v>55.681800000000003</c:v>
                </c:pt>
                <c:pt idx="23">
                  <c:v>39.560400000000001</c:v>
                </c:pt>
                <c:pt idx="24">
                  <c:v>51.219499999999996</c:v>
                </c:pt>
                <c:pt idx="25">
                  <c:v>51.136400000000002</c:v>
                </c:pt>
                <c:pt idx="26">
                  <c:v>41.573</c:v>
                </c:pt>
                <c:pt idx="27">
                  <c:v>38.823500000000003</c:v>
                </c:pt>
                <c:pt idx="28">
                  <c:v>43.956000000000003</c:v>
                </c:pt>
                <c:pt idx="29">
                  <c:v>37.903199999999998</c:v>
                </c:pt>
              </c:numCache>
            </c:numRef>
          </c:val>
          <c:smooth val="0"/>
        </c:ser>
        <c:ser>
          <c:idx val="1"/>
          <c:order val="1"/>
          <c:tx>
            <c:strRef>
              <c:f>Sheet1!$C$1</c:f>
              <c:strCache>
                <c:ptCount val="1"/>
                <c:pt idx="0">
                  <c:v>CHD</c:v>
                </c:pt>
              </c:strCache>
            </c:strRef>
          </c:tx>
          <c:spPr>
            <a:ln w="41275">
              <a:solidFill>
                <a:srgbClr val="00FF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37.5</c:v>
                </c:pt>
                <c:pt idx="1">
                  <c:v>45.833300000000001</c:v>
                </c:pt>
                <c:pt idx="2">
                  <c:v>35.483899999999998</c:v>
                </c:pt>
                <c:pt idx="3">
                  <c:v>25</c:v>
                </c:pt>
                <c:pt idx="4">
                  <c:v>46</c:v>
                </c:pt>
                <c:pt idx="5">
                  <c:v>42.424199999999999</c:v>
                </c:pt>
                <c:pt idx="6">
                  <c:v>39.583300000000001</c:v>
                </c:pt>
                <c:pt idx="7">
                  <c:v>40.816299999999998</c:v>
                </c:pt>
                <c:pt idx="8">
                  <c:v>23.529399999999999</c:v>
                </c:pt>
                <c:pt idx="9">
                  <c:v>30.555599999999998</c:v>
                </c:pt>
                <c:pt idx="10">
                  <c:v>36.065600000000003</c:v>
                </c:pt>
                <c:pt idx="11">
                  <c:v>22.033899999999999</c:v>
                </c:pt>
                <c:pt idx="12">
                  <c:v>23.7288</c:v>
                </c:pt>
                <c:pt idx="13">
                  <c:v>34.615400000000001</c:v>
                </c:pt>
                <c:pt idx="14">
                  <c:v>29.577500000000001</c:v>
                </c:pt>
                <c:pt idx="15">
                  <c:v>39.0244</c:v>
                </c:pt>
                <c:pt idx="16">
                  <c:v>30.769200000000001</c:v>
                </c:pt>
                <c:pt idx="17">
                  <c:v>36.5854</c:v>
                </c:pt>
                <c:pt idx="18">
                  <c:v>33.333300000000001</c:v>
                </c:pt>
                <c:pt idx="19">
                  <c:v>29.8507</c:v>
                </c:pt>
                <c:pt idx="20">
                  <c:v>40.298499999999997</c:v>
                </c:pt>
                <c:pt idx="21">
                  <c:v>17.1053</c:v>
                </c:pt>
                <c:pt idx="22">
                  <c:v>26.136399999999998</c:v>
                </c:pt>
                <c:pt idx="23">
                  <c:v>37.3626</c:v>
                </c:pt>
                <c:pt idx="24">
                  <c:v>31.7073</c:v>
                </c:pt>
                <c:pt idx="25">
                  <c:v>29.545500000000001</c:v>
                </c:pt>
                <c:pt idx="26">
                  <c:v>32.584299999999999</c:v>
                </c:pt>
                <c:pt idx="27">
                  <c:v>41.176499999999997</c:v>
                </c:pt>
                <c:pt idx="28">
                  <c:v>36.2637</c:v>
                </c:pt>
                <c:pt idx="29">
                  <c:v>34.677399999999999</c:v>
                </c:pt>
              </c:numCache>
            </c:numRef>
          </c:val>
          <c:smooth val="0"/>
        </c:ser>
        <c:dLbls>
          <c:showLegendKey val="0"/>
          <c:showVal val="0"/>
          <c:showCatName val="0"/>
          <c:showSerName val="0"/>
          <c:showPercent val="0"/>
          <c:showBubbleSize val="0"/>
        </c:dLbls>
        <c:smooth val="0"/>
        <c:axId val="521025336"/>
        <c:axId val="521030432"/>
      </c:lineChart>
      <c:catAx>
        <c:axId val="521025336"/>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521030432"/>
        <c:crosses val="autoZero"/>
        <c:auto val="1"/>
        <c:lblAlgn val="ctr"/>
        <c:lblOffset val="100"/>
        <c:noMultiLvlLbl val="0"/>
      </c:catAx>
      <c:valAx>
        <c:axId val="521030432"/>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21025336"/>
        <c:crosses val="autoZero"/>
        <c:crossBetween val="midCat"/>
        <c:majorUnit val="25"/>
      </c:valAx>
      <c:spPr>
        <a:solidFill>
          <a:schemeClr val="bg2"/>
        </a:solidFill>
        <a:ln>
          <a:solidFill>
            <a:schemeClr val="tx1"/>
          </a:solidFill>
        </a:ln>
      </c:spPr>
    </c:plotArea>
    <c:legend>
      <c:legendPos val="t"/>
      <c:layout>
        <c:manualLayout>
          <c:xMode val="edge"/>
          <c:yMode val="edge"/>
          <c:x val="0.53362136844963348"/>
          <c:y val="0.1"/>
          <c:w val="0.37443388541949496"/>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4.7619047619048491E-3"/>
                  <c:y val="-0.1494252873563218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0.24901999999999999</c:v>
                </c:pt>
                <c:pt idx="1">
                  <c:v>0.57928999999999997</c:v>
                </c:pt>
                <c:pt idx="2">
                  <c:v>5.4171999999999998E-2</c:v>
                </c:pt>
                <c:pt idx="3">
                  <c:v>0.11752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dPt>
          <c:dPt>
            <c:idx val="1"/>
            <c:bubble3D val="0"/>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4.7619047619047616E-2"/>
                  <c:y val="-7.777777777777777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394075740532433E-2"/>
                  <c:y val="-2.407392825896765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0.19424</c:v>
                </c:pt>
                <c:pt idx="1">
                  <c:v>0.54779</c:v>
                </c:pt>
                <c:pt idx="2">
                  <c:v>0.11201999999999999</c:v>
                </c:pt>
                <c:pt idx="3">
                  <c:v>0.14593999999999999</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5.2912135983002127E-3"/>
                  <c:y val="-5.405440873944811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5912594259050974E-2"/>
                  <c:y val="-3.603603603603611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812E-3"/>
                  <c:y val="-0.1441441441441462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0.22542999999999999</c:v>
                </c:pt>
                <c:pt idx="1">
                  <c:v>0.53620000000000001</c:v>
                </c:pt>
                <c:pt idx="2">
                  <c:v>7.7104000000000006E-2</c:v>
                </c:pt>
                <c:pt idx="3">
                  <c:v>0.16127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736053826605009"/>
          <c:y val="0.1089288501099525"/>
          <c:w val="0.36402178894304882"/>
          <c:h val="0.70106121869903471"/>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79507E-2"/>
          <c:y val="6.1607174103237093E-2"/>
          <c:w val="0.89090800072404741"/>
          <c:h val="0.62493613298339523"/>
        </c:manualLayout>
      </c:layout>
      <c:lineChart>
        <c:grouping val="standard"/>
        <c:varyColors val="0"/>
        <c:ser>
          <c:idx val="0"/>
          <c:order val="0"/>
          <c:tx>
            <c:strRef>
              <c:f>Sheet1!$B$1</c:f>
              <c:strCache>
                <c:ptCount val="1"/>
                <c:pt idx="0">
                  <c:v>DCM</c:v>
                </c:pt>
              </c:strCache>
            </c:strRef>
          </c:tx>
          <c:spPr>
            <a:ln w="41275">
              <a:solidFill>
                <a:srgbClr val="FFFF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Sheet1!$B$2:$B$31</c:f>
              <c:numCache>
                <c:formatCode>General</c:formatCode>
                <c:ptCount val="30"/>
                <c:pt idx="0">
                  <c:v>66.216200000000001</c:v>
                </c:pt>
                <c:pt idx="1">
                  <c:v>64.7059</c:v>
                </c:pt>
                <c:pt idx="2">
                  <c:v>71.578900000000004</c:v>
                </c:pt>
                <c:pt idx="3">
                  <c:v>64.8352</c:v>
                </c:pt>
                <c:pt idx="4">
                  <c:v>62.204700000000003</c:v>
                </c:pt>
                <c:pt idx="5">
                  <c:v>57.575800000000001</c:v>
                </c:pt>
                <c:pt idx="6">
                  <c:v>55.038800000000002</c:v>
                </c:pt>
                <c:pt idx="7">
                  <c:v>57.446800000000003</c:v>
                </c:pt>
                <c:pt idx="8">
                  <c:v>58.209000000000003</c:v>
                </c:pt>
                <c:pt idx="9">
                  <c:v>63.194400000000002</c:v>
                </c:pt>
                <c:pt idx="10">
                  <c:v>57.516300000000001</c:v>
                </c:pt>
                <c:pt idx="11">
                  <c:v>52.554699999999997</c:v>
                </c:pt>
                <c:pt idx="12">
                  <c:v>58.042000000000002</c:v>
                </c:pt>
                <c:pt idx="13">
                  <c:v>57.236800000000002</c:v>
                </c:pt>
                <c:pt idx="14">
                  <c:v>60.4938</c:v>
                </c:pt>
                <c:pt idx="15">
                  <c:v>50</c:v>
                </c:pt>
                <c:pt idx="16">
                  <c:v>51.0989</c:v>
                </c:pt>
                <c:pt idx="17">
                  <c:v>59.893000000000001</c:v>
                </c:pt>
                <c:pt idx="18">
                  <c:v>53.448300000000003</c:v>
                </c:pt>
                <c:pt idx="19">
                  <c:v>55.664999999999999</c:v>
                </c:pt>
                <c:pt idx="20">
                  <c:v>56.149700000000003</c:v>
                </c:pt>
                <c:pt idx="21">
                  <c:v>56.666699999999999</c:v>
                </c:pt>
                <c:pt idx="22">
                  <c:v>51.758800000000001</c:v>
                </c:pt>
                <c:pt idx="23">
                  <c:v>51.741300000000003</c:v>
                </c:pt>
                <c:pt idx="24">
                  <c:v>53.917099999999998</c:v>
                </c:pt>
                <c:pt idx="25">
                  <c:v>58.130099999999999</c:v>
                </c:pt>
                <c:pt idx="26">
                  <c:v>52.5</c:v>
                </c:pt>
                <c:pt idx="27">
                  <c:v>55.696199999999997</c:v>
                </c:pt>
                <c:pt idx="28">
                  <c:v>50.427399999999999</c:v>
                </c:pt>
                <c:pt idx="29">
                  <c:v>50.819699999999997</c:v>
                </c:pt>
              </c:numCache>
            </c:numRef>
          </c:val>
          <c:smooth val="0"/>
        </c:ser>
        <c:ser>
          <c:idx val="1"/>
          <c:order val="1"/>
          <c:tx>
            <c:strRef>
              <c:f>Sheet1!$C$1</c:f>
              <c:strCache>
                <c:ptCount val="1"/>
                <c:pt idx="0">
                  <c:v>CHD</c:v>
                </c:pt>
              </c:strCache>
            </c:strRef>
          </c:tx>
          <c:spPr>
            <a:ln w="41275">
              <a:solidFill>
                <a:srgbClr val="00FF00"/>
              </a:solidFill>
            </a:ln>
          </c:spPr>
          <c:marker>
            <c:symbol val="none"/>
          </c:marker>
          <c:cat>
            <c:numRef>
              <c:f>Sheet1!$A$2:$A$31</c:f>
              <c:numCache>
                <c:formatCode>General</c:formatCode>
                <c:ptCount val="3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numCache>
            </c:numRef>
          </c:cat>
          <c:val>
            <c:numRef>
              <c:f>Sheet1!$C$2:$C$31</c:f>
              <c:numCache>
                <c:formatCode>General</c:formatCode>
                <c:ptCount val="30"/>
                <c:pt idx="0">
                  <c:v>14.8649</c:v>
                </c:pt>
                <c:pt idx="1">
                  <c:v>16.176500000000001</c:v>
                </c:pt>
                <c:pt idx="2">
                  <c:v>17.8947</c:v>
                </c:pt>
                <c:pt idx="3">
                  <c:v>17.5824</c:v>
                </c:pt>
                <c:pt idx="4">
                  <c:v>18.897600000000001</c:v>
                </c:pt>
                <c:pt idx="5">
                  <c:v>25.7576</c:v>
                </c:pt>
                <c:pt idx="6">
                  <c:v>27.907</c:v>
                </c:pt>
                <c:pt idx="7">
                  <c:v>29.077999999999999</c:v>
                </c:pt>
                <c:pt idx="8">
                  <c:v>23.1343</c:v>
                </c:pt>
                <c:pt idx="9">
                  <c:v>22.916699999999999</c:v>
                </c:pt>
                <c:pt idx="10">
                  <c:v>32.679699999999997</c:v>
                </c:pt>
                <c:pt idx="11">
                  <c:v>31.386900000000001</c:v>
                </c:pt>
                <c:pt idx="12">
                  <c:v>25.874099999999999</c:v>
                </c:pt>
                <c:pt idx="13">
                  <c:v>24.342099999999999</c:v>
                </c:pt>
                <c:pt idx="14">
                  <c:v>22.839500000000001</c:v>
                </c:pt>
                <c:pt idx="15">
                  <c:v>25</c:v>
                </c:pt>
                <c:pt idx="16">
                  <c:v>29.120899999999999</c:v>
                </c:pt>
                <c:pt idx="17">
                  <c:v>19.251300000000001</c:v>
                </c:pt>
                <c:pt idx="18">
                  <c:v>23.563199999999998</c:v>
                </c:pt>
                <c:pt idx="19">
                  <c:v>17.734000000000002</c:v>
                </c:pt>
                <c:pt idx="20">
                  <c:v>18.181799999999999</c:v>
                </c:pt>
                <c:pt idx="21">
                  <c:v>17.619</c:v>
                </c:pt>
                <c:pt idx="22">
                  <c:v>20.603000000000002</c:v>
                </c:pt>
                <c:pt idx="23">
                  <c:v>23.880600000000001</c:v>
                </c:pt>
                <c:pt idx="24">
                  <c:v>22.119800000000001</c:v>
                </c:pt>
                <c:pt idx="25">
                  <c:v>19.918700000000001</c:v>
                </c:pt>
                <c:pt idx="26">
                  <c:v>26</c:v>
                </c:pt>
                <c:pt idx="27">
                  <c:v>18.987300000000001</c:v>
                </c:pt>
                <c:pt idx="28">
                  <c:v>26.0684</c:v>
                </c:pt>
                <c:pt idx="29">
                  <c:v>22.541</c:v>
                </c:pt>
              </c:numCache>
            </c:numRef>
          </c:val>
          <c:smooth val="0"/>
        </c:ser>
        <c:dLbls>
          <c:showLegendKey val="0"/>
          <c:showVal val="0"/>
          <c:showCatName val="0"/>
          <c:showSerName val="0"/>
          <c:showPercent val="0"/>
          <c:showBubbleSize val="0"/>
        </c:dLbls>
        <c:smooth val="0"/>
        <c:axId val="521032784"/>
        <c:axId val="501534816"/>
      </c:lineChart>
      <c:catAx>
        <c:axId val="521032784"/>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501534816"/>
        <c:crosses val="autoZero"/>
        <c:auto val="1"/>
        <c:lblAlgn val="ctr"/>
        <c:lblOffset val="100"/>
        <c:noMultiLvlLbl val="0"/>
      </c:catAx>
      <c:valAx>
        <c:axId val="501534816"/>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21032784"/>
        <c:crosses val="autoZero"/>
        <c:crossBetween val="midCat"/>
        <c:majorUnit val="25"/>
      </c:valAx>
      <c:spPr>
        <a:solidFill>
          <a:schemeClr val="bg2"/>
        </a:solidFill>
        <a:ln>
          <a:solidFill>
            <a:schemeClr val="tx1"/>
          </a:solidFill>
        </a:ln>
      </c:spPr>
    </c:plotArea>
    <c:legend>
      <c:legendPos val="t"/>
      <c:layout>
        <c:manualLayout>
          <c:xMode val="edge"/>
          <c:yMode val="edge"/>
          <c:x val="0.54224205810480586"/>
          <c:y val="0.1"/>
          <c:w val="0.36581319576432253"/>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65497137750022627"/>
          <c:h val="0.88467478674540678"/>
        </c:manualLayout>
      </c:layout>
      <c:barChart>
        <c:barDir val="col"/>
        <c:grouping val="percentStacked"/>
        <c:varyColors val="0"/>
        <c:ser>
          <c:idx val="0"/>
          <c:order val="0"/>
          <c:tx>
            <c:strRef>
              <c:f>Sheet1!$A$2</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dLbls>
            <c:dLbl>
              <c:idx val="0"/>
              <c:layout>
                <c:manualLayout>
                  <c:x val="0"/>
                  <c:y val="0.3703805774278229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2731762696329634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1839080459770114E-3"/>
                  <c:y val="0.3828296462942132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v>
                </c:pt>
              </c:strCache>
            </c:strRef>
          </c:cat>
          <c:val>
            <c:numRef>
              <c:f>Sheet1!$B$2:$D$2</c:f>
              <c:numCache>
                <c:formatCode>General</c:formatCode>
                <c:ptCount val="3"/>
                <c:pt idx="0">
                  <c:v>395</c:v>
                </c:pt>
                <c:pt idx="1">
                  <c:v>2048</c:v>
                </c:pt>
                <c:pt idx="2">
                  <c:v>38</c:v>
                </c:pt>
              </c:numCache>
            </c:numRef>
          </c:val>
        </c:ser>
        <c:ser>
          <c:idx val="1"/>
          <c:order val="1"/>
          <c:tx>
            <c:strRef>
              <c:f>Sheet1!$A$3</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Sheet1!$B$1:$E$1</c:f>
              <c:strCache>
                <c:ptCount val="4"/>
                <c:pt idx="0">
                  <c:v>Europe</c:v>
                </c:pt>
                <c:pt idx="1">
                  <c:v>North America</c:v>
                </c:pt>
                <c:pt idx="2">
                  <c:v>Other</c:v>
                </c:pt>
                <c:pt idx="3">
                  <c:v>.</c:v>
                </c:pt>
              </c:strCache>
            </c:strRef>
          </c:cat>
          <c:val>
            <c:numRef>
              <c:f>Sheet1!$B$3:$D$3</c:f>
              <c:numCache>
                <c:formatCode>General</c:formatCode>
                <c:ptCount val="3"/>
                <c:pt idx="0">
                  <c:v>982</c:v>
                </c:pt>
                <c:pt idx="1">
                  <c:v>1938</c:v>
                </c:pt>
                <c:pt idx="2">
                  <c:v>304</c:v>
                </c:pt>
              </c:numCache>
            </c:numRef>
          </c:val>
        </c:ser>
        <c:ser>
          <c:idx val="2"/>
          <c:order val="2"/>
          <c:tx>
            <c:strRef>
              <c:f>Sheet1!$A$4</c:f>
              <c:strCache>
                <c:ptCount val="1"/>
                <c:pt idx="0">
                  <c:v>Retransplant</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Sheet1!$B$4:$D$4</c:f>
              <c:numCache>
                <c:formatCode>General</c:formatCode>
                <c:ptCount val="3"/>
                <c:pt idx="0">
                  <c:v>57</c:v>
                </c:pt>
                <c:pt idx="1">
                  <c:v>298</c:v>
                </c:pt>
                <c:pt idx="2">
                  <c:v>9</c:v>
                </c:pt>
              </c:numCache>
            </c:numRef>
          </c:val>
        </c:ser>
        <c:ser>
          <c:idx val="3"/>
          <c:order val="3"/>
          <c:tx>
            <c:strRef>
              <c:f>Sheet1!$A$5</c:f>
              <c:strCache>
                <c:ptCount val="1"/>
                <c:pt idx="0">
                  <c:v>Other</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Sheet1!$B$5:$D$5</c:f>
              <c:numCache>
                <c:formatCode>General</c:formatCode>
                <c:ptCount val="3"/>
                <c:pt idx="0">
                  <c:v>258</c:v>
                </c:pt>
                <c:pt idx="1">
                  <c:v>570</c:v>
                </c:pt>
                <c:pt idx="2">
                  <c:v>80</c:v>
                </c:pt>
              </c:numCache>
            </c:numRef>
          </c:val>
        </c:ser>
        <c:dLbls>
          <c:showLegendKey val="0"/>
          <c:showVal val="0"/>
          <c:showCatName val="0"/>
          <c:showSerName val="0"/>
          <c:showPercent val="0"/>
          <c:showBubbleSize val="0"/>
        </c:dLbls>
        <c:gapWidth val="45"/>
        <c:overlap val="100"/>
        <c:axId val="501538736"/>
        <c:axId val="501534032"/>
      </c:barChart>
      <c:catAx>
        <c:axId val="501538736"/>
        <c:scaling>
          <c:orientation val="minMax"/>
        </c:scaling>
        <c:delete val="1"/>
        <c:axPos val="b"/>
        <c:numFmt formatCode="General" sourceLinked="0"/>
        <c:majorTickMark val="out"/>
        <c:minorTickMark val="none"/>
        <c:tickLblPos val="none"/>
        <c:crossAx val="501534032"/>
        <c:crosses val="autoZero"/>
        <c:auto val="1"/>
        <c:lblAlgn val="ctr"/>
        <c:lblOffset val="100"/>
        <c:noMultiLvlLbl val="0"/>
      </c:catAx>
      <c:valAx>
        <c:axId val="50153403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overlay val="0"/>
        </c:title>
        <c:numFmt formatCode="0%" sourceLinked="1"/>
        <c:majorTickMark val="out"/>
        <c:minorTickMark val="none"/>
        <c:tickLblPos val="nextTo"/>
        <c:txPr>
          <a:bodyPr/>
          <a:lstStyle/>
          <a:p>
            <a:pPr>
              <a:defRPr sz="1500" b="1"/>
            </a:pPr>
            <a:endParaRPr lang="en-US"/>
          </a:p>
        </c:txPr>
        <c:crossAx val="501538736"/>
        <c:crosses val="autoZero"/>
        <c:crossBetween val="between"/>
        <c:majorUnit val="0.2"/>
      </c:valAx>
      <c:spPr>
        <a:solidFill>
          <a:srgbClr val="000000"/>
        </a:solidFill>
        <a:ln w="12700">
          <a:solidFill>
            <a:srgbClr val="FFFFFF"/>
          </a:solidFill>
        </a:ln>
      </c:spPr>
    </c:plotArea>
    <c:legend>
      <c:legendPos val="r"/>
      <c:layout>
        <c:manualLayout>
          <c:xMode val="edge"/>
          <c:yMode val="edge"/>
          <c:x val="0.74939802244547027"/>
          <c:y val="0.13591509394659002"/>
          <c:w val="0.22617669019820802"/>
          <c:h val="0.60821276246719169"/>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9152185718164582E-2"/>
          <c:w val="0.85968051006899393"/>
          <c:h val="0.78167161481864644"/>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c:spPr>
          <c:invertIfNegative val="0"/>
          <c:dLbls>
            <c:dLbl>
              <c:idx val="2"/>
              <c:layout>
                <c:manualLayout>
                  <c:x val="-1.4749262536873156E-3"/>
                  <c:y val="0.2634021771868801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35.299999999999997</c:v>
                </c:pt>
                <c:pt idx="1">
                  <c:v>22.5</c:v>
                </c:pt>
                <c:pt idx="2">
                  <c:v>42.2</c:v>
                </c:pt>
              </c:numCache>
            </c:numRef>
          </c:val>
        </c:ser>
        <c:ser>
          <c:idx val="1"/>
          <c:order val="1"/>
          <c:tx>
            <c:strRef>
              <c:f>Sheet1!$C$1</c:f>
              <c:strCache>
                <c:ptCount val="1"/>
                <c:pt idx="0">
                  <c:v>2009-June 2016</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24.5</c:v>
                </c:pt>
                <c:pt idx="1">
                  <c:v>28.1</c:v>
                </c:pt>
                <c:pt idx="2">
                  <c:v>47.4</c:v>
                </c:pt>
              </c:numCache>
            </c:numRef>
          </c:val>
        </c:ser>
        <c:dLbls>
          <c:showLegendKey val="0"/>
          <c:showVal val="0"/>
          <c:showCatName val="0"/>
          <c:showSerName val="0"/>
          <c:showPercent val="0"/>
          <c:showBubbleSize val="0"/>
        </c:dLbls>
        <c:gapWidth val="35"/>
        <c:axId val="521862048"/>
        <c:axId val="521862440"/>
      </c:barChart>
      <c:catAx>
        <c:axId val="521862048"/>
        <c:scaling>
          <c:orientation val="minMax"/>
        </c:scaling>
        <c:delete val="0"/>
        <c:axPos val="b"/>
        <c:title>
          <c:tx>
            <c:rich>
              <a:bodyPr/>
              <a:lstStyle/>
              <a:p>
                <a:pPr>
                  <a:defRPr sz="1700"/>
                </a:pPr>
                <a:r>
                  <a:rPr lang="en-US" sz="1700" dirty="0" smtClean="0"/>
                  <a:t>Average number of heart transplants per year</a:t>
                </a:r>
                <a:endParaRPr lang="en-US" sz="1700" dirty="0"/>
              </a:p>
            </c:rich>
          </c:tx>
          <c:layout>
            <c:manualLayout>
              <c:xMode val="edge"/>
              <c:yMode val="edge"/>
              <c:x val="0.21384456367733348"/>
              <c:y val="0.90048663998967338"/>
            </c:manualLayout>
          </c:layout>
          <c:overlay val="0"/>
        </c:title>
        <c:numFmt formatCode="General" sourceLinked="1"/>
        <c:majorTickMark val="out"/>
        <c:minorTickMark val="none"/>
        <c:tickLblPos val="nextTo"/>
        <c:txPr>
          <a:bodyPr rot="0"/>
          <a:lstStyle/>
          <a:p>
            <a:pPr>
              <a:defRPr sz="1500" b="1"/>
            </a:pPr>
            <a:endParaRPr lang="en-US"/>
          </a:p>
        </c:txPr>
        <c:crossAx val="521862440"/>
        <c:crosses val="autoZero"/>
        <c:auto val="1"/>
        <c:lblAlgn val="ctr"/>
        <c:lblOffset val="100"/>
        <c:tickLblSkip val="1"/>
        <c:noMultiLvlLbl val="0"/>
      </c:catAx>
      <c:valAx>
        <c:axId val="521862440"/>
        <c:scaling>
          <c:orientation val="minMax"/>
          <c:max val="60"/>
        </c:scaling>
        <c:delete val="0"/>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overlay val="0"/>
        </c:title>
        <c:numFmt formatCode="General" sourceLinked="1"/>
        <c:majorTickMark val="out"/>
        <c:minorTickMark val="none"/>
        <c:tickLblPos val="nextTo"/>
        <c:txPr>
          <a:bodyPr/>
          <a:lstStyle/>
          <a:p>
            <a:pPr>
              <a:defRPr sz="1500" b="1"/>
            </a:pPr>
            <a:endParaRPr lang="en-US"/>
          </a:p>
        </c:txPr>
        <c:crossAx val="521862048"/>
        <c:crosses val="autoZero"/>
        <c:crossBetween val="between"/>
        <c:majorUnit val="10"/>
      </c:valAx>
      <c:spPr>
        <a:solidFill>
          <a:schemeClr val="bg2"/>
        </a:solidFill>
        <a:ln>
          <a:solidFill>
            <a:schemeClr val="tx1"/>
          </a:solidFill>
        </a:ln>
      </c:spPr>
    </c:plotArea>
    <c:legend>
      <c:legendPos val="b"/>
      <c:layout>
        <c:manualLayout>
          <c:xMode val="edge"/>
          <c:yMode val="edge"/>
          <c:x val="0.10471976401179942"/>
          <c:y val="4.9537885633148322E-2"/>
          <c:w val="0.39713132650454092"/>
          <c:h val="9.800309797340926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46E-2"/>
          <c:y val="3.6402642466304445E-2"/>
          <c:w val="0.91301769390895049"/>
          <c:h val="0.86213421415544111"/>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11.926600000000001</c:v>
                </c:pt>
                <c:pt idx="1">
                  <c:v>11.384600000000001</c:v>
                </c:pt>
                <c:pt idx="2">
                  <c:v>14.792899999999999</c:v>
                </c:pt>
                <c:pt idx="3">
                  <c:v>13.315899999999999</c:v>
                </c:pt>
                <c:pt idx="4">
                  <c:v>21.315799999999999</c:v>
                </c:pt>
                <c:pt idx="5">
                  <c:v>20.634899999999998</c:v>
                </c:pt>
                <c:pt idx="6">
                  <c:v>22.474699999999999</c:v>
                </c:pt>
                <c:pt idx="7">
                  <c:v>25.773199999999999</c:v>
                </c:pt>
                <c:pt idx="8">
                  <c:v>29.176500000000001</c:v>
                </c:pt>
                <c:pt idx="9">
                  <c:v>29.285699999999999</c:v>
                </c:pt>
                <c:pt idx="10">
                  <c:v>23.8901</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0.61162000000000005</c:v>
                </c:pt>
                <c:pt idx="1">
                  <c:v>0.30769000000000002</c:v>
                </c:pt>
                <c:pt idx="2">
                  <c:v>0.88756999999999997</c:v>
                </c:pt>
                <c:pt idx="3">
                  <c:v>1.5665800000000001</c:v>
                </c:pt>
                <c:pt idx="4">
                  <c:v>1.05263</c:v>
                </c:pt>
                <c:pt idx="5">
                  <c:v>1.85185</c:v>
                </c:pt>
                <c:pt idx="6">
                  <c:v>2.2727300000000001</c:v>
                </c:pt>
                <c:pt idx="7">
                  <c:v>1.8041199999999999</c:v>
                </c:pt>
                <c:pt idx="8">
                  <c:v>0.70587999999999995</c:v>
                </c:pt>
                <c:pt idx="9">
                  <c:v>0.23810000000000001</c:v>
                </c:pt>
                <c:pt idx="10">
                  <c:v>1.2685</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General</c:formatCode>
                <c:ptCount val="11"/>
                <c:pt idx="0">
                  <c:v>8.8684999999999992</c:v>
                </c:pt>
                <c:pt idx="1">
                  <c:v>8.9230800000000006</c:v>
                </c:pt>
                <c:pt idx="2">
                  <c:v>6.8047300000000002</c:v>
                </c:pt>
                <c:pt idx="3">
                  <c:v>7.3106999999999998</c:v>
                </c:pt>
                <c:pt idx="4">
                  <c:v>6.8421099999999999</c:v>
                </c:pt>
                <c:pt idx="5">
                  <c:v>2.91005</c:v>
                </c:pt>
                <c:pt idx="6">
                  <c:v>4.0404</c:v>
                </c:pt>
                <c:pt idx="7">
                  <c:v>3.3505199999999999</c:v>
                </c:pt>
                <c:pt idx="8">
                  <c:v>4.7058799999999996</c:v>
                </c:pt>
                <c:pt idx="9">
                  <c:v>2.8571399999999998</c:v>
                </c:pt>
                <c:pt idx="10">
                  <c:v>2.32558</c:v>
                </c:pt>
              </c:numCache>
            </c:numRef>
          </c:val>
        </c:ser>
        <c:ser>
          <c:idx val="3"/>
          <c:order val="3"/>
          <c:tx>
            <c:strRef>
              <c:f>Sheet1!$E$1</c:f>
              <c:strCache>
                <c:ptCount val="1"/>
                <c:pt idx="0">
                  <c:v>Any</c:v>
                </c:pt>
              </c:strCache>
            </c:strRef>
          </c:tx>
          <c:spPr>
            <a:noFill/>
          </c:spPr>
          <c:invertIfNegative val="0"/>
          <c:dLbls>
            <c:numFmt formatCode="#,##0.0" sourceLinked="0"/>
            <c:spPr>
              <a:solidFill>
                <a:schemeClr val="bg2">
                  <a:alpha val="50000"/>
                </a:schemeClr>
              </a:solidFill>
              <a:ln>
                <a:noFill/>
              </a:ln>
              <a:effectLst/>
            </c:spPr>
            <c:txPr>
              <a:bodyPr anchor="t" anchorCtr="0"/>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Sheet1!$E$2:$E$12</c:f>
              <c:numCache>
                <c:formatCode>General</c:formatCode>
                <c:ptCount val="11"/>
                <c:pt idx="0">
                  <c:v>21.406700000000001</c:v>
                </c:pt>
                <c:pt idx="1">
                  <c:v>20.615400000000001</c:v>
                </c:pt>
                <c:pt idx="2">
                  <c:v>22.485199999999999</c:v>
                </c:pt>
                <c:pt idx="3">
                  <c:v>22.193200000000001</c:v>
                </c:pt>
                <c:pt idx="4">
                  <c:v>29.2105</c:v>
                </c:pt>
                <c:pt idx="5">
                  <c:v>25.396799999999999</c:v>
                </c:pt>
                <c:pt idx="6">
                  <c:v>28.7879</c:v>
                </c:pt>
                <c:pt idx="7">
                  <c:v>30.927800000000001</c:v>
                </c:pt>
                <c:pt idx="8">
                  <c:v>34.588200000000001</c:v>
                </c:pt>
                <c:pt idx="9">
                  <c:v>32.381</c:v>
                </c:pt>
                <c:pt idx="10">
                  <c:v>27.484100000000002</c:v>
                </c:pt>
              </c:numCache>
            </c:numRef>
          </c:val>
        </c:ser>
        <c:dLbls>
          <c:showLegendKey val="0"/>
          <c:showVal val="0"/>
          <c:showCatName val="0"/>
          <c:showSerName val="0"/>
          <c:showPercent val="0"/>
          <c:showBubbleSize val="0"/>
        </c:dLbls>
        <c:gapWidth val="40"/>
        <c:overlap val="100"/>
        <c:axId val="501538344"/>
        <c:axId val="497753648"/>
      </c:barChart>
      <c:catAx>
        <c:axId val="501538344"/>
        <c:scaling>
          <c:orientation val="minMax"/>
        </c:scaling>
        <c:delete val="0"/>
        <c:axPos val="b"/>
        <c:numFmt formatCode="General" sourceLinked="1"/>
        <c:majorTickMark val="out"/>
        <c:minorTickMark val="none"/>
        <c:tickLblPos val="nextTo"/>
        <c:txPr>
          <a:bodyPr/>
          <a:lstStyle/>
          <a:p>
            <a:pPr>
              <a:defRPr sz="1500" b="1"/>
            </a:pPr>
            <a:endParaRPr lang="en-US"/>
          </a:p>
        </c:txPr>
        <c:crossAx val="497753648"/>
        <c:crosses val="autoZero"/>
        <c:auto val="1"/>
        <c:lblAlgn val="ctr"/>
        <c:lblOffset val="100"/>
        <c:noMultiLvlLbl val="0"/>
      </c:catAx>
      <c:valAx>
        <c:axId val="497753648"/>
        <c:scaling>
          <c:orientation val="minMax"/>
          <c:max val="50"/>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501538344"/>
        <c:crosses val="autoZero"/>
        <c:crossBetween val="between"/>
        <c:majorUnit val="10"/>
      </c:valAx>
      <c:spPr>
        <a:solidFill>
          <a:srgbClr val="000000"/>
        </a:solidFill>
        <a:ln>
          <a:solidFill>
            <a:srgbClr val="FFFFFF"/>
          </a:solidFill>
        </a:ln>
      </c:spPr>
    </c:plotArea>
    <c:legend>
      <c:legendPos val="r"/>
      <c:legendEntry>
        <c:idx val="0"/>
        <c:delete val="1"/>
      </c:legendEntry>
      <c:layout>
        <c:manualLayout>
          <c:xMode val="edge"/>
          <c:yMode val="edge"/>
          <c:x val="8.4112815639424382E-2"/>
          <c:y val="5.0490235330753148E-2"/>
          <c:w val="0.45747692098832471"/>
          <c:h val="0.1010645491347479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Lbls>
            <c:dLbl>
              <c:idx val="0"/>
              <c:layout>
                <c:manualLayout>
                  <c:x val="-1.4742284369626281E-3"/>
                  <c:y val="-8.4747987010098322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Any Device (N=912)</c:v>
                </c:pt>
                <c:pt idx="1">
                  <c:v>LVAD (N=556)</c:v>
                </c:pt>
                <c:pt idx="2">
                  <c:v>BIVAD (N=181)</c:v>
                </c:pt>
                <c:pt idx="3">
                  <c:v>ECMO (N=118)</c:v>
                </c:pt>
                <c:pt idx="4">
                  <c:v>VAD+ECMO (N=38)</c:v>
                </c:pt>
                <c:pt idx="5">
                  <c:v>RVAD (N=12)</c:v>
                </c:pt>
                <c:pt idx="6">
                  <c:v>TAH (N=5)</c:v>
                </c:pt>
                <c:pt idx="7">
                  <c:v>Unknown VAD Type (N=2)</c:v>
                </c:pt>
              </c:strCache>
            </c:strRef>
          </c:cat>
          <c:val>
            <c:numRef>
              <c:f>Sheet1!$B$2:$B$9</c:f>
              <c:numCache>
                <c:formatCode>General</c:formatCode>
                <c:ptCount val="8"/>
                <c:pt idx="0">
                  <c:v>29.504999999999999</c:v>
                </c:pt>
                <c:pt idx="1">
                  <c:v>17.9877</c:v>
                </c:pt>
                <c:pt idx="2">
                  <c:v>5.8556999999999997</c:v>
                </c:pt>
                <c:pt idx="3">
                  <c:v>3.8174999999999999</c:v>
                </c:pt>
                <c:pt idx="4">
                  <c:v>1.2294</c:v>
                </c:pt>
                <c:pt idx="5">
                  <c:v>0.38819999999999999</c:v>
                </c:pt>
                <c:pt idx="6">
                  <c:v>0.1618</c:v>
                </c:pt>
                <c:pt idx="7">
                  <c:v>6.4699999999999994E-2</c:v>
                </c:pt>
              </c:numCache>
            </c:numRef>
          </c:val>
        </c:ser>
        <c:dLbls>
          <c:showLegendKey val="0"/>
          <c:showVal val="0"/>
          <c:showCatName val="0"/>
          <c:showSerName val="0"/>
          <c:showPercent val="0"/>
          <c:showBubbleSize val="0"/>
        </c:dLbls>
        <c:gapWidth val="40"/>
        <c:overlap val="-80"/>
        <c:axId val="148295768"/>
        <c:axId val="417603304"/>
      </c:barChart>
      <c:catAx>
        <c:axId val="148295768"/>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417603304"/>
        <c:crosses val="autoZero"/>
        <c:auto val="1"/>
        <c:lblAlgn val="ctr"/>
        <c:lblOffset val="100"/>
        <c:noMultiLvlLbl val="0"/>
      </c:catAx>
      <c:valAx>
        <c:axId val="417603304"/>
        <c:scaling>
          <c:orientation val="minMax"/>
          <c:max val="50"/>
        </c:scaling>
        <c:delete val="0"/>
        <c:axPos val="l"/>
        <c:majorGridlines>
          <c:spPr>
            <a:ln w="6350">
              <a:solidFill>
                <a:schemeClr val="tx1"/>
              </a:solidFill>
              <a:prstDash val="sysDash"/>
            </a:ln>
          </c:spPr>
        </c:majorGridlines>
        <c:title>
          <c:tx>
            <c:rich>
              <a:bodyPr rot="-5400000" vert="horz"/>
              <a:lstStyle/>
              <a:p>
                <a:pPr>
                  <a:defRPr sz="1500"/>
                </a:pPr>
                <a:r>
                  <a:rPr lang="en-US" sz="1500" dirty="0"/>
                  <a:t>% of Patients</a:t>
                </a:r>
              </a:p>
            </c:rich>
          </c:tx>
          <c:layout>
            <c:manualLayout>
              <c:xMode val="edge"/>
              <c:yMode val="edge"/>
              <c:x val="0"/>
              <c:y val="0.29387219866747433"/>
            </c:manualLayout>
          </c:layout>
          <c:overlay val="0"/>
        </c:title>
        <c:numFmt formatCode="General" sourceLinked="1"/>
        <c:majorTickMark val="out"/>
        <c:minorTickMark val="none"/>
        <c:tickLblPos val="nextTo"/>
        <c:txPr>
          <a:bodyPr/>
          <a:lstStyle/>
          <a:p>
            <a:pPr>
              <a:defRPr sz="1500" b="1"/>
            </a:pPr>
            <a:endParaRPr lang="en-US"/>
          </a:p>
        </c:txPr>
        <c:crossAx val="148295768"/>
        <c:crosses val="autoZero"/>
        <c:crossBetween val="between"/>
        <c:majorUnit val="10"/>
      </c:valAx>
      <c:spPr>
        <a:solidFill>
          <a:srgbClr val="000000"/>
        </a:solidFill>
        <a:ln>
          <a:solidFill>
            <a:srgbClr val="FFFFFF"/>
          </a:solidFill>
        </a:ln>
      </c:spPr>
    </c:plotArea>
    <c:plotVisOnly val="1"/>
    <c:dispBlanksAs val="gap"/>
    <c:showDLblsOverMax val="0"/>
  </c:chart>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dPt>
          <c:cat>
            <c:strRef>
              <c:f>Sheet1!$A$2:$A$9</c:f>
              <c:strCache>
                <c:ptCount val="8"/>
                <c:pt idx="0">
                  <c:v>Any Device</c:v>
                </c:pt>
                <c:pt idx="1">
                  <c:v>LVAD</c:v>
                </c:pt>
                <c:pt idx="2">
                  <c:v>BIVAD</c:v>
                </c:pt>
                <c:pt idx="3">
                  <c:v>ECMO</c:v>
                </c:pt>
                <c:pt idx="4">
                  <c:v>VAD+ECMO</c:v>
                </c:pt>
                <c:pt idx="5">
                  <c:v>RVAD</c:v>
                </c:pt>
                <c:pt idx="6">
                  <c:v>TAH</c:v>
                </c:pt>
                <c:pt idx="7">
                  <c:v>Unknown VAD Type</c:v>
                </c:pt>
              </c:strCache>
            </c:strRef>
          </c:cat>
          <c:val>
            <c:numRef>
              <c:f>Sheet1!$B$2:$B$9</c:f>
              <c:numCache>
                <c:formatCode>General</c:formatCode>
                <c:ptCount val="8"/>
                <c:pt idx="0">
                  <c:v>48.817</c:v>
                </c:pt>
                <c:pt idx="1">
                  <c:v>35.252400000000002</c:v>
                </c:pt>
                <c:pt idx="2">
                  <c:v>8.9905000000000008</c:v>
                </c:pt>
                <c:pt idx="3">
                  <c:v>2.5236999999999998</c:v>
                </c:pt>
                <c:pt idx="4">
                  <c:v>1.6561999999999999</c:v>
                </c:pt>
                <c:pt idx="5">
                  <c:v>0.15770000000000001</c:v>
                </c:pt>
                <c:pt idx="6">
                  <c:v>0.15770000000000001</c:v>
                </c:pt>
                <c:pt idx="7">
                  <c:v>7.8899999999999998E-2</c:v>
                </c:pt>
              </c:numCache>
            </c:numRef>
          </c:val>
        </c:ser>
        <c:ser>
          <c:idx val="1"/>
          <c:order val="1"/>
          <c:tx>
            <c:strRef>
              <c:f>Sheet1!$C$1</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cat>
            <c:strRef>
              <c:f>Sheet1!$A$2:$A$9</c:f>
              <c:strCache>
                <c:ptCount val="8"/>
                <c:pt idx="0">
                  <c:v>Any Device</c:v>
                </c:pt>
                <c:pt idx="1">
                  <c:v>LVAD</c:v>
                </c:pt>
                <c:pt idx="2">
                  <c:v>BIVAD</c:v>
                </c:pt>
                <c:pt idx="3">
                  <c:v>ECMO</c:v>
                </c:pt>
                <c:pt idx="4">
                  <c:v>VAD+ECMO</c:v>
                </c:pt>
                <c:pt idx="5">
                  <c:v>RVAD</c:v>
                </c:pt>
                <c:pt idx="6">
                  <c:v>TAH</c:v>
                </c:pt>
                <c:pt idx="7">
                  <c:v>Unknown VAD Type</c:v>
                </c:pt>
              </c:strCache>
            </c:strRef>
          </c:cat>
          <c:val>
            <c:numRef>
              <c:f>Sheet1!$C$2:$C$9</c:f>
              <c:numCache>
                <c:formatCode>General</c:formatCode>
                <c:ptCount val="8"/>
                <c:pt idx="0">
                  <c:v>14.671799999999999</c:v>
                </c:pt>
                <c:pt idx="1">
                  <c:v>5.4825999999999997</c:v>
                </c:pt>
                <c:pt idx="2">
                  <c:v>2.5482999999999998</c:v>
                </c:pt>
                <c:pt idx="3">
                  <c:v>5.0193000000000003</c:v>
                </c:pt>
                <c:pt idx="4">
                  <c:v>0.84940000000000004</c:v>
                </c:pt>
                <c:pt idx="5">
                  <c:v>0.54049999999999998</c:v>
                </c:pt>
                <c:pt idx="6">
                  <c:v>0.15440000000000001</c:v>
                </c:pt>
                <c:pt idx="7">
                  <c:v>7.7200000000000005E-2</c:v>
                </c:pt>
              </c:numCache>
            </c:numRef>
          </c:val>
        </c:ser>
        <c:ser>
          <c:idx val="2"/>
          <c:order val="2"/>
          <c:tx>
            <c:strRef>
              <c:f>Sheet1!$D$1</c:f>
              <c:strCache>
                <c:ptCount val="1"/>
                <c:pt idx="0">
                  <c:v>Retransplant</c:v>
                </c:pt>
              </c:strCache>
            </c:strRef>
          </c:tx>
          <c:spPr>
            <a:gradFill>
              <a:gsLst>
                <a:gs pos="0">
                  <a:srgbClr val="C00000"/>
                </a:gs>
                <a:gs pos="50000">
                  <a:srgbClr val="FF0000"/>
                </a:gs>
                <a:gs pos="100000">
                  <a:srgbClr val="C00000"/>
                </a:gs>
              </a:gsLst>
              <a:lin ang="10800000" scaled="0"/>
            </a:gradFill>
          </c:spPr>
          <c:invertIfNegative val="0"/>
          <c:cat>
            <c:strRef>
              <c:f>Sheet1!$A$2:$A$9</c:f>
              <c:strCache>
                <c:ptCount val="8"/>
                <c:pt idx="0">
                  <c:v>Any Device</c:v>
                </c:pt>
                <c:pt idx="1">
                  <c:v>LVAD</c:v>
                </c:pt>
                <c:pt idx="2">
                  <c:v>BIVAD</c:v>
                </c:pt>
                <c:pt idx="3">
                  <c:v>ECMO</c:v>
                </c:pt>
                <c:pt idx="4">
                  <c:v>VAD+ECMO</c:v>
                </c:pt>
                <c:pt idx="5">
                  <c:v>RVAD</c:v>
                </c:pt>
                <c:pt idx="6">
                  <c:v>TAH</c:v>
                </c:pt>
                <c:pt idx="7">
                  <c:v>Unknown VAD Type</c:v>
                </c:pt>
              </c:strCache>
            </c:strRef>
          </c:cat>
          <c:val>
            <c:numRef>
              <c:f>Sheet1!$D$2:$D$9</c:f>
              <c:numCache>
                <c:formatCode>General</c:formatCode>
                <c:ptCount val="8"/>
                <c:pt idx="0">
                  <c:v>17.142900000000001</c:v>
                </c:pt>
                <c:pt idx="1">
                  <c:v>2.8571</c:v>
                </c:pt>
                <c:pt idx="2">
                  <c:v>8</c:v>
                </c:pt>
                <c:pt idx="3">
                  <c:v>4</c:v>
                </c:pt>
                <c:pt idx="4">
                  <c:v>1.1429</c:v>
                </c:pt>
                <c:pt idx="5">
                  <c:v>0.57140000000000002</c:v>
                </c:pt>
                <c:pt idx="6">
                  <c:v>0.57140000000000002</c:v>
                </c:pt>
                <c:pt idx="7">
                  <c:v>0</c:v>
                </c:pt>
              </c:numCache>
            </c:numRef>
          </c:val>
        </c:ser>
        <c:ser>
          <c:idx val="3"/>
          <c:order val="3"/>
          <c:tx>
            <c:strRef>
              <c:f>Sheet1!$E$1</c:f>
              <c:strCache>
                <c:ptCount val="1"/>
                <c:pt idx="0">
                  <c:v>Other</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c:spPr>
          <c:invertIfNegative val="0"/>
          <c:cat>
            <c:strRef>
              <c:f>Sheet1!$A$2:$A$9</c:f>
              <c:strCache>
                <c:ptCount val="8"/>
                <c:pt idx="0">
                  <c:v>Any Device</c:v>
                </c:pt>
                <c:pt idx="1">
                  <c:v>LVAD</c:v>
                </c:pt>
                <c:pt idx="2">
                  <c:v>BIVAD</c:v>
                </c:pt>
                <c:pt idx="3">
                  <c:v>ECMO</c:v>
                </c:pt>
                <c:pt idx="4">
                  <c:v>VAD+ECMO</c:v>
                </c:pt>
                <c:pt idx="5">
                  <c:v>RVAD</c:v>
                </c:pt>
                <c:pt idx="6">
                  <c:v>TAH</c:v>
                </c:pt>
                <c:pt idx="7">
                  <c:v>Unknown VAD Type</c:v>
                </c:pt>
              </c:strCache>
            </c:strRef>
          </c:cat>
          <c:val>
            <c:numRef>
              <c:f>Sheet1!$E$2:$E$9</c:f>
              <c:numCache>
                <c:formatCode>General</c:formatCode>
                <c:ptCount val="8"/>
                <c:pt idx="0">
                  <c:v>20.6799</c:v>
                </c:pt>
                <c:pt idx="1">
                  <c:v>9.3483999999999998</c:v>
                </c:pt>
                <c:pt idx="2">
                  <c:v>5.6657000000000002</c:v>
                </c:pt>
                <c:pt idx="3">
                  <c:v>3.9660000000000002</c:v>
                </c:pt>
                <c:pt idx="4">
                  <c:v>1.1331</c:v>
                </c:pt>
                <c:pt idx="5">
                  <c:v>0.56659999999999999</c:v>
                </c:pt>
                <c:pt idx="6">
                  <c:v>0</c:v>
                </c:pt>
                <c:pt idx="7">
                  <c:v>0</c:v>
                </c:pt>
              </c:numCache>
            </c:numRef>
          </c:val>
        </c:ser>
        <c:dLbls>
          <c:showLegendKey val="0"/>
          <c:showVal val="0"/>
          <c:showCatName val="0"/>
          <c:showSerName val="0"/>
          <c:showPercent val="0"/>
          <c:showBubbleSize val="0"/>
        </c:dLbls>
        <c:gapWidth val="40"/>
        <c:axId val="417600952"/>
        <c:axId val="521853816"/>
      </c:barChart>
      <c:catAx>
        <c:axId val="417600952"/>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521853816"/>
        <c:crosses val="autoZero"/>
        <c:auto val="1"/>
        <c:lblAlgn val="ctr"/>
        <c:lblOffset val="100"/>
        <c:noMultiLvlLbl val="0"/>
      </c:catAx>
      <c:valAx>
        <c:axId val="521853816"/>
        <c:scaling>
          <c:orientation val="minMax"/>
          <c:max val="50"/>
        </c:scaling>
        <c:delete val="0"/>
        <c:axPos val="l"/>
        <c:majorGridlines>
          <c:spPr>
            <a:ln w="6350">
              <a:solidFill>
                <a:schemeClr val="tx1"/>
              </a:solidFill>
              <a:prstDash val="sysDash"/>
            </a:ln>
          </c:spPr>
        </c:majorGridlines>
        <c:title>
          <c:tx>
            <c:rich>
              <a:bodyPr rot="-5400000" vert="horz"/>
              <a:lstStyle/>
              <a:p>
                <a:pPr>
                  <a:defRPr sz="1600"/>
                </a:pPr>
                <a:r>
                  <a:rPr lang="en-US" sz="1600" dirty="0"/>
                  <a:t>% of Patients</a:t>
                </a:r>
              </a:p>
            </c:rich>
          </c:tx>
          <c:layout/>
          <c:overlay val="0"/>
        </c:title>
        <c:numFmt formatCode="General" sourceLinked="1"/>
        <c:majorTickMark val="out"/>
        <c:minorTickMark val="none"/>
        <c:tickLblPos val="nextTo"/>
        <c:txPr>
          <a:bodyPr/>
          <a:lstStyle/>
          <a:p>
            <a:pPr>
              <a:defRPr sz="1500" b="1"/>
            </a:pPr>
            <a:endParaRPr lang="en-US"/>
          </a:p>
        </c:txPr>
        <c:crossAx val="417600952"/>
        <c:crosses val="autoZero"/>
        <c:crossBetween val="between"/>
        <c:majorUnit val="10"/>
      </c:valAx>
      <c:spPr>
        <a:solidFill>
          <a:srgbClr val="000000"/>
        </a:solidFill>
        <a:ln>
          <a:solidFill>
            <a:srgbClr val="FFFFFF"/>
          </a:solidFill>
        </a:ln>
      </c:spPr>
    </c:plotArea>
    <c:legend>
      <c:legendPos val="r"/>
      <c:layout>
        <c:manualLayout>
          <c:xMode val="edge"/>
          <c:yMode val="edge"/>
          <c:x val="0.30192890759344732"/>
          <c:y val="5.6248132444982848E-2"/>
          <c:w val="0.57724748846049401"/>
          <c:h val="9.8382394508378754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4953810077019065"/>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15.022399999999999</c:v>
                </c:pt>
                <c:pt idx="1">
                  <c:v>28.726299999999998</c:v>
                </c:pt>
                <c:pt idx="2">
                  <c:v>26.327400000000001</c:v>
                </c:pt>
                <c:pt idx="3">
                  <c:v>28.840399999999999</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1.3452900000000001</c:v>
                </c:pt>
                <c:pt idx="1">
                  <c:v>1.49051</c:v>
                </c:pt>
                <c:pt idx="2">
                  <c:v>1.54867</c:v>
                </c:pt>
                <c:pt idx="3">
                  <c:v>0.79286000000000001</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5.7174899999999997</c:v>
                </c:pt>
                <c:pt idx="1">
                  <c:v>4.0650399999999998</c:v>
                </c:pt>
                <c:pt idx="2">
                  <c:v>2.6548699999999998</c:v>
                </c:pt>
                <c:pt idx="3">
                  <c:v>2.4777</c:v>
                </c:pt>
              </c:numCache>
            </c:numRef>
          </c:val>
        </c:ser>
        <c:ser>
          <c:idx val="3"/>
          <c:order val="3"/>
          <c:tx>
            <c:strRef>
              <c:f>Sheet1!$E$1</c:f>
              <c:strCache>
                <c:ptCount val="1"/>
                <c:pt idx="0">
                  <c:v>Any</c:v>
                </c:pt>
              </c:strCache>
            </c:strRef>
          </c:tx>
          <c:spPr>
            <a:noFill/>
          </c:spPr>
          <c:invertIfNegative val="0"/>
          <c:dLbls>
            <c:dLbl>
              <c:idx val="1"/>
              <c:layout>
                <c:manualLayout>
                  <c:x val="1.4367816091954023E-3"/>
                  <c:y val="0.2116561249515941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8958050502307905E-3"/>
                  <c:y val="0.18401196672450001"/>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&lt;1</c:v>
                </c:pt>
                <c:pt idx="1">
                  <c:v>1-5</c:v>
                </c:pt>
                <c:pt idx="2">
                  <c:v>6-10</c:v>
                </c:pt>
                <c:pt idx="3">
                  <c:v>11-17</c:v>
                </c:pt>
              </c:strCache>
            </c:strRef>
          </c:cat>
          <c:val>
            <c:numRef>
              <c:f>Sheet1!$E$2:$E$5</c:f>
              <c:numCache>
                <c:formatCode>General</c:formatCode>
                <c:ptCount val="4"/>
                <c:pt idx="0">
                  <c:v>22.0852</c:v>
                </c:pt>
                <c:pt idx="1">
                  <c:v>34.281799999999997</c:v>
                </c:pt>
                <c:pt idx="2">
                  <c:v>30.530999999999999</c:v>
                </c:pt>
                <c:pt idx="3">
                  <c:v>32.110999999999997</c:v>
                </c:pt>
              </c:numCache>
            </c:numRef>
          </c:val>
        </c:ser>
        <c:dLbls>
          <c:showLegendKey val="0"/>
          <c:showVal val="0"/>
          <c:showCatName val="0"/>
          <c:showSerName val="0"/>
          <c:showPercent val="0"/>
          <c:showBubbleSize val="0"/>
        </c:dLbls>
        <c:gapWidth val="40"/>
        <c:overlap val="100"/>
        <c:axId val="494200904"/>
        <c:axId val="494198552"/>
      </c:barChart>
      <c:catAx>
        <c:axId val="494200904"/>
        <c:scaling>
          <c:orientation val="minMax"/>
        </c:scaling>
        <c:delete val="0"/>
        <c:axPos val="b"/>
        <c:title>
          <c:tx>
            <c:rich>
              <a:bodyPr/>
              <a:lstStyle/>
              <a:p>
                <a:pPr>
                  <a:defRPr sz="1700"/>
                </a:pPr>
                <a:r>
                  <a:rPr lang="en-US" sz="1700" dirty="0" smtClean="0"/>
                  <a:t>Age Group (Years)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94198552"/>
        <c:crosses val="autoZero"/>
        <c:auto val="1"/>
        <c:lblAlgn val="ctr"/>
        <c:lblOffset val="100"/>
        <c:noMultiLvlLbl val="0"/>
      </c:catAx>
      <c:valAx>
        <c:axId val="494198552"/>
        <c:scaling>
          <c:orientation val="minMax"/>
          <c:max val="50"/>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494200904"/>
        <c:crosses val="autoZero"/>
        <c:crossBetween val="between"/>
        <c:majorUnit val="10"/>
      </c:valAx>
      <c:spPr>
        <a:solidFill>
          <a:srgbClr val="000000"/>
        </a:solidFill>
        <a:ln>
          <a:solidFill>
            <a:srgbClr val="FFFFFF"/>
          </a:solidFill>
        </a:ln>
      </c:spPr>
    </c:plotArea>
    <c:legend>
      <c:legendPos val="r"/>
      <c:legendEntry>
        <c:idx val="0"/>
        <c:delete val="1"/>
      </c:legendEntry>
      <c:layout>
        <c:manualLayout>
          <c:xMode val="edge"/>
          <c:yMode val="edge"/>
          <c:x val="0.18756109150149336"/>
          <c:y val="5.0490297319392446E-2"/>
          <c:w val="0.68161485202280747"/>
          <c:h val="8.0827417064670198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4953810077019065"/>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Sheet1!$A$2:$A$12</c:f>
              <c:strCache>
                <c:ptCount val="11"/>
                <c:pt idx="0">
                  <c:v>CHD</c:v>
                </c:pt>
                <c:pt idx="1">
                  <c:v>DCM</c:v>
                </c:pt>
                <c:pt idx="3">
                  <c:v>CHD</c:v>
                </c:pt>
                <c:pt idx="4">
                  <c:v>DCM</c:v>
                </c:pt>
                <c:pt idx="6">
                  <c:v>CHD</c:v>
                </c:pt>
                <c:pt idx="7">
                  <c:v>DCM</c:v>
                </c:pt>
                <c:pt idx="9">
                  <c:v>CHD</c:v>
                </c:pt>
                <c:pt idx="10">
                  <c:v>DCM</c:v>
                </c:pt>
              </c:strCache>
            </c:strRef>
          </c:cat>
          <c:val>
            <c:numRef>
              <c:f>Sheet1!$B$2:$B$12</c:f>
              <c:numCache>
                <c:formatCode>General</c:formatCode>
                <c:ptCount val="11"/>
                <c:pt idx="0">
                  <c:v>4.2636000000000003</c:v>
                </c:pt>
                <c:pt idx="1">
                  <c:v>33.333300000000001</c:v>
                </c:pt>
                <c:pt idx="3">
                  <c:v>14.3293</c:v>
                </c:pt>
                <c:pt idx="4">
                  <c:v>45.791200000000003</c:v>
                </c:pt>
                <c:pt idx="6">
                  <c:v>10.055899999999999</c:v>
                </c:pt>
                <c:pt idx="7">
                  <c:v>52.941200000000002</c:v>
                </c:pt>
                <c:pt idx="9">
                  <c:v>9.9265000000000008</c:v>
                </c:pt>
                <c:pt idx="10">
                  <c:v>48.353900000000003</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Sheet1!$A$2:$A$12</c:f>
              <c:strCache>
                <c:ptCount val="11"/>
                <c:pt idx="0">
                  <c:v>CHD</c:v>
                </c:pt>
                <c:pt idx="1">
                  <c:v>DCM</c:v>
                </c:pt>
                <c:pt idx="3">
                  <c:v>CHD</c:v>
                </c:pt>
                <c:pt idx="4">
                  <c:v>DCM</c:v>
                </c:pt>
                <c:pt idx="6">
                  <c:v>CHD</c:v>
                </c:pt>
                <c:pt idx="7">
                  <c:v>DCM</c:v>
                </c:pt>
                <c:pt idx="9">
                  <c:v>CHD</c:v>
                </c:pt>
                <c:pt idx="10">
                  <c:v>DCM</c:v>
                </c:pt>
              </c:strCache>
            </c:strRef>
          </c:cat>
          <c:val>
            <c:numRef>
              <c:f>Sheet1!$C$2:$C$12</c:f>
              <c:numCache>
                <c:formatCode>General</c:formatCode>
                <c:ptCount val="11"/>
                <c:pt idx="0">
                  <c:v>0.96899000000000002</c:v>
                </c:pt>
                <c:pt idx="1">
                  <c:v>1.5872999999999999</c:v>
                </c:pt>
                <c:pt idx="3">
                  <c:v>0.30487999999999998</c:v>
                </c:pt>
                <c:pt idx="4">
                  <c:v>2.3569</c:v>
                </c:pt>
                <c:pt idx="6">
                  <c:v>1.1173200000000001</c:v>
                </c:pt>
                <c:pt idx="7">
                  <c:v>2.9411800000000001</c:v>
                </c:pt>
                <c:pt idx="9">
                  <c:v>1.10294</c:v>
                </c:pt>
                <c:pt idx="10">
                  <c:v>0.82304999999999995</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Sheet1!$A$2:$A$12</c:f>
              <c:strCache>
                <c:ptCount val="11"/>
                <c:pt idx="0">
                  <c:v>CHD</c:v>
                </c:pt>
                <c:pt idx="1">
                  <c:v>DCM</c:v>
                </c:pt>
                <c:pt idx="3">
                  <c:v>CHD</c:v>
                </c:pt>
                <c:pt idx="4">
                  <c:v>DCM</c:v>
                </c:pt>
                <c:pt idx="6">
                  <c:v>CHD</c:v>
                </c:pt>
                <c:pt idx="7">
                  <c:v>DCM</c:v>
                </c:pt>
                <c:pt idx="9">
                  <c:v>CHD</c:v>
                </c:pt>
                <c:pt idx="10">
                  <c:v>DCM</c:v>
                </c:pt>
              </c:strCache>
            </c:strRef>
          </c:cat>
          <c:val>
            <c:numRef>
              <c:f>Sheet1!$D$2:$D$12</c:f>
              <c:numCache>
                <c:formatCode>General</c:formatCode>
                <c:ptCount val="11"/>
                <c:pt idx="0">
                  <c:v>6.5891500000000001</c:v>
                </c:pt>
                <c:pt idx="1">
                  <c:v>3.4920599999999999</c:v>
                </c:pt>
                <c:pt idx="3">
                  <c:v>5.4878</c:v>
                </c:pt>
                <c:pt idx="4">
                  <c:v>3.0303</c:v>
                </c:pt>
                <c:pt idx="6">
                  <c:v>3.3519600000000001</c:v>
                </c:pt>
                <c:pt idx="7">
                  <c:v>1.1764699999999999</c:v>
                </c:pt>
                <c:pt idx="9">
                  <c:v>2.5735299999999999</c:v>
                </c:pt>
                <c:pt idx="10">
                  <c:v>2.0576099999999999</c:v>
                </c:pt>
              </c:numCache>
            </c:numRef>
          </c:val>
        </c:ser>
        <c:ser>
          <c:idx val="3"/>
          <c:order val="3"/>
          <c:tx>
            <c:strRef>
              <c:f>Sheet1!$E$1</c:f>
              <c:strCache>
                <c:ptCount val="1"/>
                <c:pt idx="0">
                  <c:v>Any</c:v>
                </c:pt>
              </c:strCache>
            </c:strRef>
          </c:tx>
          <c:spPr>
            <a:noFill/>
          </c:spPr>
          <c:invertIfNegative val="0"/>
          <c:dLbls>
            <c:dLbl>
              <c:idx val="1"/>
              <c:layout>
                <c:manualLayout>
                  <c:x val="1.4367816091954023E-3"/>
                  <c:y val="0.2116561249515941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7248846049415711E-3"/>
                  <c:y val="0.1129736241986145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854602226446886E-4"/>
                  <c:y val="3.091519297792693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CHD</c:v>
                </c:pt>
                <c:pt idx="1">
                  <c:v>DCM</c:v>
                </c:pt>
                <c:pt idx="3">
                  <c:v>CHD</c:v>
                </c:pt>
                <c:pt idx="4">
                  <c:v>DCM</c:v>
                </c:pt>
                <c:pt idx="6">
                  <c:v>CHD</c:v>
                </c:pt>
                <c:pt idx="7">
                  <c:v>DCM</c:v>
                </c:pt>
                <c:pt idx="9">
                  <c:v>CHD</c:v>
                </c:pt>
                <c:pt idx="10">
                  <c:v>DCM</c:v>
                </c:pt>
              </c:strCache>
            </c:strRef>
          </c:cat>
          <c:val>
            <c:numRef>
              <c:f>Sheet1!$E$2:$E$12</c:f>
              <c:numCache>
                <c:formatCode>General</c:formatCode>
                <c:ptCount val="11"/>
                <c:pt idx="0">
                  <c:v>11.8217</c:v>
                </c:pt>
                <c:pt idx="1">
                  <c:v>38.412700000000001</c:v>
                </c:pt>
                <c:pt idx="3">
                  <c:v>20.122</c:v>
                </c:pt>
                <c:pt idx="4">
                  <c:v>51.1785</c:v>
                </c:pt>
                <c:pt idx="6">
                  <c:v>14.5251</c:v>
                </c:pt>
                <c:pt idx="7">
                  <c:v>57.058799999999998</c:v>
                </c:pt>
                <c:pt idx="9">
                  <c:v>13.6029</c:v>
                </c:pt>
                <c:pt idx="10">
                  <c:v>51.2346</c:v>
                </c:pt>
              </c:numCache>
            </c:numRef>
          </c:val>
        </c:ser>
        <c:dLbls>
          <c:showLegendKey val="0"/>
          <c:showVal val="0"/>
          <c:showCatName val="0"/>
          <c:showSerName val="0"/>
          <c:showPercent val="0"/>
          <c:showBubbleSize val="0"/>
        </c:dLbls>
        <c:gapWidth val="40"/>
        <c:overlap val="100"/>
        <c:axId val="417973896"/>
        <c:axId val="418453824"/>
      </c:barChart>
      <c:catAx>
        <c:axId val="417973896"/>
        <c:scaling>
          <c:orientation val="minMax"/>
        </c:scaling>
        <c:delete val="0"/>
        <c:axPos val="b"/>
        <c:numFmt formatCode="General" sourceLinked="1"/>
        <c:majorTickMark val="out"/>
        <c:minorTickMark val="none"/>
        <c:tickLblPos val="nextTo"/>
        <c:txPr>
          <a:bodyPr/>
          <a:lstStyle/>
          <a:p>
            <a:pPr>
              <a:defRPr sz="1500" b="1"/>
            </a:pPr>
            <a:endParaRPr lang="en-US"/>
          </a:p>
        </c:txPr>
        <c:crossAx val="418453824"/>
        <c:crosses val="autoZero"/>
        <c:auto val="1"/>
        <c:lblAlgn val="ctr"/>
        <c:lblOffset val="100"/>
        <c:noMultiLvlLbl val="0"/>
      </c:catAx>
      <c:valAx>
        <c:axId val="418453824"/>
        <c:scaling>
          <c:orientation val="minMax"/>
          <c:max val="60"/>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417973896"/>
        <c:crosses val="autoZero"/>
        <c:crossBetween val="between"/>
        <c:majorUnit val="10"/>
      </c:valAx>
      <c:spPr>
        <a:solidFill>
          <a:srgbClr val="000000"/>
        </a:solidFill>
        <a:ln>
          <a:solidFill>
            <a:srgbClr val="FFFFFF"/>
          </a:solidFill>
        </a:ln>
      </c:spPr>
    </c:plotArea>
    <c:legend>
      <c:legendPos val="r"/>
      <c:legendEntry>
        <c:idx val="0"/>
        <c:delete val="1"/>
      </c:legendEntry>
      <c:layout>
        <c:manualLayout>
          <c:xMode val="edge"/>
          <c:yMode val="edge"/>
          <c:x val="8.5549597248619783E-2"/>
          <c:y val="2.8632373822124694E-2"/>
          <c:w val="0.57241944972395697"/>
          <c:h val="8.0827417064670198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602114554229108"/>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79.347800000000007</c:v>
                </c:pt>
                <c:pt idx="1">
                  <c:v>77.666700000000006</c:v>
                </c:pt>
                <c:pt idx="2">
                  <c:v>86.054400000000001</c:v>
                </c:pt>
                <c:pt idx="3">
                  <c:v>77.37</c:v>
                </c:pt>
                <c:pt idx="4">
                  <c:v>72.303200000000004</c:v>
                </c:pt>
                <c:pt idx="5">
                  <c:v>70.642200000000003</c:v>
                </c:pt>
                <c:pt idx="6">
                  <c:v>72.066999999999993</c:v>
                </c:pt>
                <c:pt idx="7">
                  <c:v>68.141599999999997</c:v>
                </c:pt>
                <c:pt idx="8">
                  <c:v>74.456500000000005</c:v>
                </c:pt>
                <c:pt idx="9">
                  <c:v>69.010400000000004</c:v>
                </c:pt>
                <c:pt idx="10">
                  <c:v>73.827200000000005</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7.2464000000000004</c:v>
                </c:pt>
                <c:pt idx="1">
                  <c:v>9.6667000000000005</c:v>
                </c:pt>
                <c:pt idx="2">
                  <c:v>6.1223999999999998</c:v>
                </c:pt>
                <c:pt idx="3">
                  <c:v>9.4801000000000002</c:v>
                </c:pt>
                <c:pt idx="4">
                  <c:v>13.7026</c:v>
                </c:pt>
                <c:pt idx="5">
                  <c:v>14.373100000000001</c:v>
                </c:pt>
                <c:pt idx="6">
                  <c:v>13.4078</c:v>
                </c:pt>
                <c:pt idx="7">
                  <c:v>12.0944</c:v>
                </c:pt>
                <c:pt idx="8">
                  <c:v>11.684799999999999</c:v>
                </c:pt>
                <c:pt idx="9">
                  <c:v>16.406300000000002</c:v>
                </c:pt>
                <c:pt idx="10">
                  <c:v>13.086399999999999</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General</c:formatCode>
                <c:ptCount val="11"/>
                <c:pt idx="0">
                  <c:v>6.1593999999999998</c:v>
                </c:pt>
                <c:pt idx="1">
                  <c:v>6.6666999999999996</c:v>
                </c:pt>
                <c:pt idx="2">
                  <c:v>4.7618999999999998</c:v>
                </c:pt>
                <c:pt idx="3">
                  <c:v>7.0335999999999999</c:v>
                </c:pt>
                <c:pt idx="4">
                  <c:v>8.7463999999999995</c:v>
                </c:pt>
                <c:pt idx="5">
                  <c:v>8.8684999999999992</c:v>
                </c:pt>
                <c:pt idx="6">
                  <c:v>9.7765000000000004</c:v>
                </c:pt>
                <c:pt idx="7">
                  <c:v>12.6844</c:v>
                </c:pt>
                <c:pt idx="8">
                  <c:v>7.3369999999999997</c:v>
                </c:pt>
                <c:pt idx="9">
                  <c:v>10.677099999999999</c:v>
                </c:pt>
                <c:pt idx="10">
                  <c:v>7.9012000000000002</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Sheet1!$E$2:$E$12</c:f>
              <c:numCache>
                <c:formatCode>General</c:formatCode>
                <c:ptCount val="11"/>
                <c:pt idx="0">
                  <c:v>7.2463800000000003</c:v>
                </c:pt>
                <c:pt idx="1">
                  <c:v>6</c:v>
                </c:pt>
                <c:pt idx="2">
                  <c:v>3.0612200000000001</c:v>
                </c:pt>
                <c:pt idx="3">
                  <c:v>6.1162099999999997</c:v>
                </c:pt>
                <c:pt idx="4">
                  <c:v>5.2478100000000003</c:v>
                </c:pt>
                <c:pt idx="5">
                  <c:v>6.1162099999999997</c:v>
                </c:pt>
                <c:pt idx="6">
                  <c:v>4.7485999999999997</c:v>
                </c:pt>
                <c:pt idx="7">
                  <c:v>7.07965</c:v>
                </c:pt>
                <c:pt idx="8">
                  <c:v>6.5217400000000003</c:v>
                </c:pt>
                <c:pt idx="9">
                  <c:v>3.90625</c:v>
                </c:pt>
                <c:pt idx="10">
                  <c:v>5.1851900000000004</c:v>
                </c:pt>
              </c:numCache>
            </c:numRef>
          </c:val>
        </c:ser>
        <c:dLbls>
          <c:showLegendKey val="0"/>
          <c:showVal val="0"/>
          <c:showCatName val="0"/>
          <c:showSerName val="0"/>
          <c:showPercent val="0"/>
          <c:showBubbleSize val="0"/>
        </c:dLbls>
        <c:gapWidth val="40"/>
        <c:overlap val="100"/>
        <c:axId val="421250096"/>
        <c:axId val="487850432"/>
      </c:barChart>
      <c:catAx>
        <c:axId val="421250096"/>
        <c:scaling>
          <c:orientation val="minMax"/>
        </c:scaling>
        <c:delete val="0"/>
        <c:axPos val="b"/>
        <c:numFmt formatCode="General" sourceLinked="1"/>
        <c:majorTickMark val="out"/>
        <c:minorTickMark val="none"/>
        <c:tickLblPos val="nextTo"/>
        <c:txPr>
          <a:bodyPr/>
          <a:lstStyle/>
          <a:p>
            <a:pPr>
              <a:defRPr sz="1500" b="1"/>
            </a:pPr>
            <a:endParaRPr lang="en-US"/>
          </a:p>
        </c:txPr>
        <c:crossAx val="487850432"/>
        <c:crosses val="autoZero"/>
        <c:auto val="1"/>
        <c:lblAlgn val="ctr"/>
        <c:lblOffset val="100"/>
        <c:noMultiLvlLbl val="0"/>
      </c:catAx>
      <c:valAx>
        <c:axId val="48785043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421250096"/>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81.3215</c:v>
                </c:pt>
                <c:pt idx="1">
                  <c:v>67.563299999999998</c:v>
                </c:pt>
                <c:pt idx="2">
                  <c:v>63.198</c:v>
                </c:pt>
                <c:pt idx="3">
                  <c:v>68.722499999999997</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10.5464</c:v>
                </c:pt>
                <c:pt idx="1">
                  <c:v>15.6646</c:v>
                </c:pt>
                <c:pt idx="2">
                  <c:v>15.482200000000001</c:v>
                </c:pt>
                <c:pt idx="3">
                  <c:v>14.7577</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4.3201999999999998</c:v>
                </c:pt>
                <c:pt idx="1">
                  <c:v>9.9684000000000008</c:v>
                </c:pt>
                <c:pt idx="2">
                  <c:v>14.467000000000001</c:v>
                </c:pt>
                <c:pt idx="3">
                  <c:v>11.1233</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&lt;1</c:v>
                </c:pt>
                <c:pt idx="1">
                  <c:v>1-5</c:v>
                </c:pt>
                <c:pt idx="2">
                  <c:v>6-10</c:v>
                </c:pt>
                <c:pt idx="3">
                  <c:v>11-17</c:v>
                </c:pt>
              </c:strCache>
            </c:strRef>
          </c:cat>
          <c:val>
            <c:numRef>
              <c:f>Sheet1!$E$2:$E$5</c:f>
              <c:numCache>
                <c:formatCode>General</c:formatCode>
                <c:ptCount val="4"/>
                <c:pt idx="0">
                  <c:v>3.8119399999999999</c:v>
                </c:pt>
                <c:pt idx="1">
                  <c:v>6.8037999999999998</c:v>
                </c:pt>
                <c:pt idx="2">
                  <c:v>6.8527899999999997</c:v>
                </c:pt>
                <c:pt idx="3">
                  <c:v>5.3964800000000004</c:v>
                </c:pt>
              </c:numCache>
            </c:numRef>
          </c:val>
        </c:ser>
        <c:dLbls>
          <c:showLegendKey val="0"/>
          <c:showVal val="0"/>
          <c:showCatName val="0"/>
          <c:showSerName val="0"/>
          <c:showPercent val="0"/>
          <c:showBubbleSize val="0"/>
        </c:dLbls>
        <c:gapWidth val="40"/>
        <c:overlap val="100"/>
        <c:axId val="529869880"/>
        <c:axId val="529870272"/>
      </c:barChart>
      <c:catAx>
        <c:axId val="529869880"/>
        <c:scaling>
          <c:orientation val="minMax"/>
        </c:scaling>
        <c:delete val="0"/>
        <c:axPos val="b"/>
        <c:title>
          <c:tx>
            <c:rich>
              <a:bodyPr/>
              <a:lstStyle/>
              <a:p>
                <a:pPr>
                  <a:defRPr sz="1700"/>
                </a:pPr>
                <a:r>
                  <a:rPr lang="en-US" sz="1700" dirty="0" smtClean="0"/>
                  <a:t>Age Group (Years)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29870272"/>
        <c:crosses val="autoZero"/>
        <c:auto val="1"/>
        <c:lblAlgn val="ctr"/>
        <c:lblOffset val="100"/>
        <c:noMultiLvlLbl val="0"/>
      </c:catAx>
      <c:valAx>
        <c:axId val="5298702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529869880"/>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CHD</c:v>
                </c:pt>
                <c:pt idx="1">
                  <c:v>DCM</c:v>
                </c:pt>
                <c:pt idx="2">
                  <c:v>Retransplant</c:v>
                </c:pt>
                <c:pt idx="3">
                  <c:v>Other</c:v>
                </c:pt>
              </c:strCache>
            </c:strRef>
          </c:cat>
          <c:val>
            <c:numRef>
              <c:f>Sheet1!$B$2:$B$5</c:f>
              <c:numCache>
                <c:formatCode>General</c:formatCode>
                <c:ptCount val="4"/>
                <c:pt idx="0">
                  <c:v>67.003399999999999</c:v>
                </c:pt>
                <c:pt idx="1">
                  <c:v>77.264200000000002</c:v>
                </c:pt>
                <c:pt idx="2">
                  <c:v>43.790799999999997</c:v>
                </c:pt>
                <c:pt idx="3">
                  <c:v>80.625</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CHD</c:v>
                </c:pt>
                <c:pt idx="1">
                  <c:v>DCM</c:v>
                </c:pt>
                <c:pt idx="2">
                  <c:v>Retransplant</c:v>
                </c:pt>
                <c:pt idx="3">
                  <c:v>Other</c:v>
                </c:pt>
              </c:strCache>
            </c:strRef>
          </c:cat>
          <c:val>
            <c:numRef>
              <c:f>Sheet1!$C$2:$C$5</c:f>
              <c:numCache>
                <c:formatCode>General</c:formatCode>
                <c:ptCount val="4"/>
                <c:pt idx="0">
                  <c:v>13.8047</c:v>
                </c:pt>
                <c:pt idx="1">
                  <c:v>14.2453</c:v>
                </c:pt>
                <c:pt idx="2">
                  <c:v>15.686299999999999</c:v>
                </c:pt>
                <c:pt idx="3">
                  <c:v>11.875</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CHD</c:v>
                </c:pt>
                <c:pt idx="1">
                  <c:v>DCM</c:v>
                </c:pt>
                <c:pt idx="2">
                  <c:v>Retransplant</c:v>
                </c:pt>
                <c:pt idx="3">
                  <c:v>Other</c:v>
                </c:pt>
              </c:strCache>
            </c:strRef>
          </c:cat>
          <c:val>
            <c:numRef>
              <c:f>Sheet1!$D$2:$D$5</c:f>
              <c:numCache>
                <c:formatCode>General</c:formatCode>
                <c:ptCount val="4"/>
                <c:pt idx="0">
                  <c:v>10.3535</c:v>
                </c:pt>
                <c:pt idx="1">
                  <c:v>7.0754999999999999</c:v>
                </c:pt>
                <c:pt idx="2">
                  <c:v>26.143799999999999</c:v>
                </c:pt>
                <c:pt idx="3">
                  <c:v>5.3125</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CHD</c:v>
                </c:pt>
                <c:pt idx="1">
                  <c:v>DCM</c:v>
                </c:pt>
                <c:pt idx="2">
                  <c:v>Retransplant</c:v>
                </c:pt>
                <c:pt idx="3">
                  <c:v>Other</c:v>
                </c:pt>
              </c:strCache>
            </c:strRef>
          </c:cat>
          <c:val>
            <c:numRef>
              <c:f>Sheet1!$E$2:$E$5</c:f>
              <c:numCache>
                <c:formatCode>General</c:formatCode>
                <c:ptCount val="4"/>
                <c:pt idx="0">
                  <c:v>8.8384</c:v>
                </c:pt>
                <c:pt idx="1">
                  <c:v>1.4151</c:v>
                </c:pt>
                <c:pt idx="2">
                  <c:v>14.379099999999999</c:v>
                </c:pt>
                <c:pt idx="3">
                  <c:v>2.1875</c:v>
                </c:pt>
              </c:numCache>
            </c:numRef>
          </c:val>
        </c:ser>
        <c:dLbls>
          <c:showLegendKey val="0"/>
          <c:showVal val="0"/>
          <c:showCatName val="0"/>
          <c:showSerName val="0"/>
          <c:showPercent val="0"/>
          <c:showBubbleSize val="0"/>
        </c:dLbls>
        <c:gapWidth val="40"/>
        <c:overlap val="100"/>
        <c:axId val="529872624"/>
        <c:axId val="529873408"/>
      </c:barChart>
      <c:catAx>
        <c:axId val="529872624"/>
        <c:scaling>
          <c:orientation val="minMax"/>
        </c:scaling>
        <c:delete val="0"/>
        <c:axPos val="b"/>
        <c:title>
          <c:tx>
            <c:rich>
              <a:bodyPr/>
              <a:lstStyle/>
              <a:p>
                <a:pPr>
                  <a:defRPr sz="1700"/>
                </a:pPr>
                <a:r>
                  <a:rPr lang="en-US" sz="1700" dirty="0" smtClean="0"/>
                  <a:t>Diagnosis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29873408"/>
        <c:crosses val="autoZero"/>
        <c:auto val="1"/>
        <c:lblAlgn val="ctr"/>
        <c:lblOffset val="100"/>
        <c:noMultiLvlLbl val="0"/>
      </c:catAx>
      <c:valAx>
        <c:axId val="52987340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529872624"/>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Sheet1!$B$2:$B$12</c:f>
              <c:numCache>
                <c:formatCode>General</c:formatCode>
                <c:ptCount val="11"/>
                <c:pt idx="0">
                  <c:v>79.157899999999998</c:v>
                </c:pt>
                <c:pt idx="1">
                  <c:v>85.826800000000006</c:v>
                </c:pt>
                <c:pt idx="2">
                  <c:v>0</c:v>
                </c:pt>
                <c:pt idx="3">
                  <c:v>55.921100000000003</c:v>
                </c:pt>
                <c:pt idx="4">
                  <c:v>80.531000000000006</c:v>
                </c:pt>
                <c:pt idx="5">
                  <c:v>0</c:v>
                </c:pt>
                <c:pt idx="6">
                  <c:v>61.635199999999998</c:v>
                </c:pt>
                <c:pt idx="7">
                  <c:v>63.945599999999999</c:v>
                </c:pt>
                <c:pt idx="8">
                  <c:v>0</c:v>
                </c:pt>
                <c:pt idx="9">
                  <c:v>60.8</c:v>
                </c:pt>
                <c:pt idx="10">
                  <c:v>75.057699999999997</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Sheet1!$C$2:$C$12</c:f>
              <c:numCache>
                <c:formatCode>General</c:formatCode>
                <c:ptCount val="11"/>
                <c:pt idx="0">
                  <c:v>10.1053</c:v>
                </c:pt>
                <c:pt idx="1">
                  <c:v>10.629899999999999</c:v>
                </c:pt>
                <c:pt idx="2">
                  <c:v>0</c:v>
                </c:pt>
                <c:pt idx="3">
                  <c:v>20.065799999999999</c:v>
                </c:pt>
                <c:pt idx="4">
                  <c:v>11.5044</c:v>
                </c:pt>
                <c:pt idx="5">
                  <c:v>0</c:v>
                </c:pt>
                <c:pt idx="6">
                  <c:v>10.062900000000001</c:v>
                </c:pt>
                <c:pt idx="7">
                  <c:v>22.449000000000002</c:v>
                </c:pt>
                <c:pt idx="8">
                  <c:v>0</c:v>
                </c:pt>
                <c:pt idx="9">
                  <c:v>15.6</c:v>
                </c:pt>
                <c:pt idx="10">
                  <c:v>15.0115</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Sheet1!$D$2:$D$12</c:f>
              <c:numCache>
                <c:formatCode>General</c:formatCode>
                <c:ptCount val="11"/>
                <c:pt idx="0">
                  <c:v>5.0526</c:v>
                </c:pt>
                <c:pt idx="1">
                  <c:v>3.1496</c:v>
                </c:pt>
                <c:pt idx="2">
                  <c:v>0</c:v>
                </c:pt>
                <c:pt idx="3">
                  <c:v>12.5</c:v>
                </c:pt>
                <c:pt idx="4">
                  <c:v>6.6372</c:v>
                </c:pt>
                <c:pt idx="5">
                  <c:v>0</c:v>
                </c:pt>
                <c:pt idx="6">
                  <c:v>18.239000000000001</c:v>
                </c:pt>
                <c:pt idx="7">
                  <c:v>9.5237999999999996</c:v>
                </c:pt>
                <c:pt idx="8">
                  <c:v>0</c:v>
                </c:pt>
                <c:pt idx="9">
                  <c:v>12.8</c:v>
                </c:pt>
                <c:pt idx="10">
                  <c:v>8.7759999999999998</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Sheet1!$E$2:$E$12</c:f>
              <c:numCache>
                <c:formatCode>General</c:formatCode>
                <c:ptCount val="11"/>
                <c:pt idx="0">
                  <c:v>5.6841999999999997</c:v>
                </c:pt>
                <c:pt idx="1">
                  <c:v>0.39369999999999999</c:v>
                </c:pt>
                <c:pt idx="2">
                  <c:v>0</c:v>
                </c:pt>
                <c:pt idx="3">
                  <c:v>11.513199999999999</c:v>
                </c:pt>
                <c:pt idx="4">
                  <c:v>1.3273999999999999</c:v>
                </c:pt>
                <c:pt idx="5">
                  <c:v>0</c:v>
                </c:pt>
                <c:pt idx="6">
                  <c:v>10.062900000000001</c:v>
                </c:pt>
                <c:pt idx="7">
                  <c:v>4.0815999999999999</c:v>
                </c:pt>
                <c:pt idx="8">
                  <c:v>0</c:v>
                </c:pt>
                <c:pt idx="9">
                  <c:v>10.8</c:v>
                </c:pt>
                <c:pt idx="10">
                  <c:v>1.1547000000000001</c:v>
                </c:pt>
              </c:numCache>
            </c:numRef>
          </c:val>
        </c:ser>
        <c:dLbls>
          <c:showLegendKey val="0"/>
          <c:showVal val="0"/>
          <c:showCatName val="0"/>
          <c:showSerName val="0"/>
          <c:showPercent val="0"/>
          <c:showBubbleSize val="0"/>
        </c:dLbls>
        <c:gapWidth val="40"/>
        <c:overlap val="100"/>
        <c:axId val="529875760"/>
        <c:axId val="529876152"/>
      </c:barChart>
      <c:catAx>
        <c:axId val="529875760"/>
        <c:scaling>
          <c:orientation val="minMax"/>
        </c:scaling>
        <c:delete val="0"/>
        <c:axPos val="b"/>
        <c:numFmt formatCode="General" sourceLinked="1"/>
        <c:majorTickMark val="out"/>
        <c:minorTickMark val="none"/>
        <c:tickLblPos val="nextTo"/>
        <c:txPr>
          <a:bodyPr/>
          <a:lstStyle/>
          <a:p>
            <a:pPr>
              <a:defRPr sz="1500" b="1"/>
            </a:pPr>
            <a:endParaRPr lang="en-US"/>
          </a:p>
        </c:txPr>
        <c:crossAx val="529876152"/>
        <c:crosses val="autoZero"/>
        <c:auto val="1"/>
        <c:lblAlgn val="ctr"/>
        <c:lblOffset val="100"/>
        <c:noMultiLvlLbl val="0"/>
      </c:catAx>
      <c:valAx>
        <c:axId val="52987615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529875760"/>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3,108)</c:v>
                </c:pt>
              </c:strCache>
            </c:strRef>
          </c:tx>
          <c:spPr>
            <a:ln w="41275">
              <a:solidFill>
                <a:srgbClr val="CCCCFF"/>
              </a:solidFill>
            </a:ln>
          </c:spPr>
          <c:marker>
            <c:symbol val="none"/>
          </c:marker>
          <c:xVal>
            <c:numRef>
              <c:f>Sheet1!$A$2:$A$40</c:f>
              <c:numCache>
                <c:formatCode>General</c:formatCode>
                <c:ptCount val="3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numCache>
            </c:numRef>
          </c:xVal>
          <c:yVal>
            <c:numRef>
              <c:f>Sheet1!$B$2:$B$40</c:f>
              <c:numCache>
                <c:formatCode>General</c:formatCode>
                <c:ptCount val="39"/>
                <c:pt idx="0">
                  <c:v>100</c:v>
                </c:pt>
                <c:pt idx="1">
                  <c:v>88.515000000000001</c:v>
                </c:pt>
                <c:pt idx="2">
                  <c:v>85.534999999999997</c:v>
                </c:pt>
                <c:pt idx="3">
                  <c:v>83.686999999999998</c:v>
                </c:pt>
                <c:pt idx="4">
                  <c:v>82.924000000000007</c:v>
                </c:pt>
                <c:pt idx="5">
                  <c:v>82.028000000000006</c:v>
                </c:pt>
                <c:pt idx="6">
                  <c:v>81.495000000000005</c:v>
                </c:pt>
                <c:pt idx="7">
                  <c:v>80.994</c:v>
                </c:pt>
                <c:pt idx="8">
                  <c:v>80.492000000000004</c:v>
                </c:pt>
                <c:pt idx="9">
                  <c:v>79.888999999999996</c:v>
                </c:pt>
                <c:pt idx="10">
                  <c:v>79.552999999999997</c:v>
                </c:pt>
                <c:pt idx="11">
                  <c:v>78.947000000000003</c:v>
                </c:pt>
                <c:pt idx="12">
                  <c:v>78.676000000000002</c:v>
                </c:pt>
                <c:pt idx="13">
                  <c:v>75.515000000000001</c:v>
                </c:pt>
                <c:pt idx="14">
                  <c:v>73.259</c:v>
                </c:pt>
                <c:pt idx="15">
                  <c:v>71.266000000000005</c:v>
                </c:pt>
                <c:pt idx="16">
                  <c:v>69.936000000000007</c:v>
                </c:pt>
                <c:pt idx="17">
                  <c:v>68.912000000000006</c:v>
                </c:pt>
                <c:pt idx="18">
                  <c:v>67.510000000000005</c:v>
                </c:pt>
                <c:pt idx="19">
                  <c:v>65.953000000000003</c:v>
                </c:pt>
                <c:pt idx="20">
                  <c:v>65.245000000000005</c:v>
                </c:pt>
                <c:pt idx="21">
                  <c:v>63.674999999999997</c:v>
                </c:pt>
                <c:pt idx="22">
                  <c:v>63.045999999999999</c:v>
                </c:pt>
                <c:pt idx="23">
                  <c:v>62.076999999999998</c:v>
                </c:pt>
                <c:pt idx="24">
                  <c:v>61.293999999999997</c:v>
                </c:pt>
                <c:pt idx="25">
                  <c:v>59.811999999999998</c:v>
                </c:pt>
                <c:pt idx="26">
                  <c:v>58.978000000000002</c:v>
                </c:pt>
                <c:pt idx="27">
                  <c:v>58.195999999999998</c:v>
                </c:pt>
                <c:pt idx="28">
                  <c:v>57.201999999999998</c:v>
                </c:pt>
                <c:pt idx="29">
                  <c:v>56.247999999999998</c:v>
                </c:pt>
                <c:pt idx="30">
                  <c:v>54.795000000000002</c:v>
                </c:pt>
                <c:pt idx="31">
                  <c:v>53.731000000000002</c:v>
                </c:pt>
                <c:pt idx="32">
                  <c:v>51.720999999999997</c:v>
                </c:pt>
                <c:pt idx="33">
                  <c:v>50.393999999999998</c:v>
                </c:pt>
                <c:pt idx="34">
                  <c:v>49.542999999999999</c:v>
                </c:pt>
                <c:pt idx="35">
                  <c:v>46.750999999999998</c:v>
                </c:pt>
                <c:pt idx="36">
                  <c:v>44.435000000000002</c:v>
                </c:pt>
                <c:pt idx="37">
                  <c:v>43.234000000000002</c:v>
                </c:pt>
                <c:pt idx="38">
                  <c:v>43.234000000000002</c:v>
                </c:pt>
              </c:numCache>
            </c:numRef>
          </c:yVal>
          <c:smooth val="0"/>
        </c:ser>
        <c:ser>
          <c:idx val="1"/>
          <c:order val="1"/>
          <c:tx>
            <c:strRef>
              <c:f>Sheet1!$C$1</c:f>
              <c:strCache>
                <c:ptCount val="1"/>
                <c:pt idx="0">
                  <c:v>1-5 Years (N = 2,934)</c:v>
                </c:pt>
              </c:strCache>
            </c:strRef>
          </c:tx>
          <c:spPr>
            <a:ln w="41275">
              <a:solidFill>
                <a:srgbClr val="FFFF00"/>
              </a:solidFill>
              <a:prstDash val="solid"/>
            </a:ln>
          </c:spPr>
          <c:marker>
            <c:symbol val="none"/>
          </c:marker>
          <c:xVal>
            <c:numRef>
              <c:f>Sheet1!$A$2:$A$40</c:f>
              <c:numCache>
                <c:formatCode>General</c:formatCode>
                <c:ptCount val="3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numCache>
            </c:numRef>
          </c:xVal>
          <c:yVal>
            <c:numRef>
              <c:f>Sheet1!$C$2:$C$40</c:f>
              <c:numCache>
                <c:formatCode>General</c:formatCode>
                <c:ptCount val="39"/>
                <c:pt idx="0">
                  <c:v>100</c:v>
                </c:pt>
                <c:pt idx="1">
                  <c:v>92.028000000000006</c:v>
                </c:pt>
                <c:pt idx="2">
                  <c:v>89.625</c:v>
                </c:pt>
                <c:pt idx="3">
                  <c:v>88.784000000000006</c:v>
                </c:pt>
                <c:pt idx="4">
                  <c:v>88.08</c:v>
                </c:pt>
                <c:pt idx="5">
                  <c:v>87.162999999999997</c:v>
                </c:pt>
                <c:pt idx="6">
                  <c:v>86.561999999999998</c:v>
                </c:pt>
                <c:pt idx="7">
                  <c:v>86.102000000000004</c:v>
                </c:pt>
                <c:pt idx="8">
                  <c:v>85.781999999999996</c:v>
                </c:pt>
                <c:pt idx="9">
                  <c:v>85.355000000000004</c:v>
                </c:pt>
                <c:pt idx="10">
                  <c:v>84.853999999999999</c:v>
                </c:pt>
                <c:pt idx="11">
                  <c:v>84.638999999999996</c:v>
                </c:pt>
                <c:pt idx="12">
                  <c:v>84.387</c:v>
                </c:pt>
                <c:pt idx="13">
                  <c:v>81.572999999999993</c:v>
                </c:pt>
                <c:pt idx="14">
                  <c:v>79.269000000000005</c:v>
                </c:pt>
                <c:pt idx="15">
                  <c:v>77.162999999999997</c:v>
                </c:pt>
                <c:pt idx="16">
                  <c:v>75.064999999999998</c:v>
                </c:pt>
                <c:pt idx="17">
                  <c:v>73.400000000000006</c:v>
                </c:pt>
                <c:pt idx="18">
                  <c:v>72.488</c:v>
                </c:pt>
                <c:pt idx="19">
                  <c:v>71.12</c:v>
                </c:pt>
                <c:pt idx="20">
                  <c:v>69.144999999999996</c:v>
                </c:pt>
                <c:pt idx="21">
                  <c:v>67.587000000000003</c:v>
                </c:pt>
                <c:pt idx="22">
                  <c:v>66</c:v>
                </c:pt>
                <c:pt idx="23">
                  <c:v>64.632000000000005</c:v>
                </c:pt>
                <c:pt idx="24">
                  <c:v>62.325000000000003</c:v>
                </c:pt>
                <c:pt idx="25">
                  <c:v>59.981000000000002</c:v>
                </c:pt>
                <c:pt idx="26">
                  <c:v>57.994999999999997</c:v>
                </c:pt>
                <c:pt idx="27">
                  <c:v>55.674999999999997</c:v>
                </c:pt>
                <c:pt idx="28">
                  <c:v>53.366999999999997</c:v>
                </c:pt>
                <c:pt idx="29">
                  <c:v>51.192</c:v>
                </c:pt>
                <c:pt idx="30">
                  <c:v>48.78</c:v>
                </c:pt>
                <c:pt idx="31">
                  <c:v>46.872999999999998</c:v>
                </c:pt>
                <c:pt idx="32">
                  <c:v>44.304000000000002</c:v>
                </c:pt>
                <c:pt idx="33">
                  <c:v>41.719000000000001</c:v>
                </c:pt>
                <c:pt idx="34">
                  <c:v>39.776000000000003</c:v>
                </c:pt>
                <c:pt idx="35">
                  <c:v>37.134999999999998</c:v>
                </c:pt>
                <c:pt idx="36">
                  <c:v>36.103000000000002</c:v>
                </c:pt>
                <c:pt idx="37">
                  <c:v>34.658999999999999</c:v>
                </c:pt>
                <c:pt idx="38">
                  <c:v>30.783000000000001</c:v>
                </c:pt>
              </c:numCache>
            </c:numRef>
          </c:yVal>
          <c:smooth val="0"/>
        </c:ser>
        <c:ser>
          <c:idx val="2"/>
          <c:order val="2"/>
          <c:tx>
            <c:strRef>
              <c:f>Sheet1!$D$1</c:f>
              <c:strCache>
                <c:ptCount val="1"/>
                <c:pt idx="0">
                  <c:v>6-10 Years (N = 1,888)</c:v>
                </c:pt>
              </c:strCache>
            </c:strRef>
          </c:tx>
          <c:spPr>
            <a:ln w="41275">
              <a:solidFill>
                <a:srgbClr val="FF0000"/>
              </a:solidFill>
            </a:ln>
          </c:spPr>
          <c:marker>
            <c:symbol val="none"/>
          </c:marker>
          <c:xVal>
            <c:numRef>
              <c:f>Sheet1!$A$2:$A$40</c:f>
              <c:numCache>
                <c:formatCode>General</c:formatCode>
                <c:ptCount val="3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numCache>
            </c:numRef>
          </c:xVal>
          <c:yVal>
            <c:numRef>
              <c:f>Sheet1!$D$2:$D$40</c:f>
              <c:numCache>
                <c:formatCode>General</c:formatCode>
                <c:ptCount val="39"/>
                <c:pt idx="0">
                  <c:v>100</c:v>
                </c:pt>
                <c:pt idx="1">
                  <c:v>91.805000000000007</c:v>
                </c:pt>
                <c:pt idx="2">
                  <c:v>90.668999999999997</c:v>
                </c:pt>
                <c:pt idx="3">
                  <c:v>89.96</c:v>
                </c:pt>
                <c:pt idx="4">
                  <c:v>89.522999999999996</c:v>
                </c:pt>
                <c:pt idx="5">
                  <c:v>89.138999999999996</c:v>
                </c:pt>
                <c:pt idx="6">
                  <c:v>88.7</c:v>
                </c:pt>
                <c:pt idx="7">
                  <c:v>88.478999999999999</c:v>
                </c:pt>
                <c:pt idx="8">
                  <c:v>88.203000000000003</c:v>
                </c:pt>
                <c:pt idx="9">
                  <c:v>87.983000000000004</c:v>
                </c:pt>
                <c:pt idx="10">
                  <c:v>87.706000000000003</c:v>
                </c:pt>
                <c:pt idx="11">
                  <c:v>87.319000000000003</c:v>
                </c:pt>
                <c:pt idx="12">
                  <c:v>87.206999999999994</c:v>
                </c:pt>
                <c:pt idx="13">
                  <c:v>84.840999999999994</c:v>
                </c:pt>
                <c:pt idx="14">
                  <c:v>82.91</c:v>
                </c:pt>
                <c:pt idx="15">
                  <c:v>80.825999999999993</c:v>
                </c:pt>
                <c:pt idx="16">
                  <c:v>78.718999999999994</c:v>
                </c:pt>
                <c:pt idx="17">
                  <c:v>76.834999999999994</c:v>
                </c:pt>
                <c:pt idx="18">
                  <c:v>74.251000000000005</c:v>
                </c:pt>
                <c:pt idx="19">
                  <c:v>71.778000000000006</c:v>
                </c:pt>
                <c:pt idx="20">
                  <c:v>68.591999999999999</c:v>
                </c:pt>
                <c:pt idx="21">
                  <c:v>65.906999999999996</c:v>
                </c:pt>
                <c:pt idx="22">
                  <c:v>62.661000000000001</c:v>
                </c:pt>
                <c:pt idx="23">
                  <c:v>57.893000000000001</c:v>
                </c:pt>
                <c:pt idx="24">
                  <c:v>54.113999999999997</c:v>
                </c:pt>
                <c:pt idx="25">
                  <c:v>50.896999999999998</c:v>
                </c:pt>
                <c:pt idx="26">
                  <c:v>49.009</c:v>
                </c:pt>
                <c:pt idx="27">
                  <c:v>46.356999999999999</c:v>
                </c:pt>
                <c:pt idx="28">
                  <c:v>43.445</c:v>
                </c:pt>
                <c:pt idx="29">
                  <c:v>40.756999999999998</c:v>
                </c:pt>
                <c:pt idx="30">
                  <c:v>38.677</c:v>
                </c:pt>
                <c:pt idx="31">
                  <c:v>36.725999999999999</c:v>
                </c:pt>
                <c:pt idx="32">
                  <c:v>36.249000000000002</c:v>
                </c:pt>
                <c:pt idx="33">
                  <c:v>34.313000000000002</c:v>
                </c:pt>
                <c:pt idx="34">
                  <c:v>32.820999999999998</c:v>
                </c:pt>
                <c:pt idx="35">
                  <c:v>32.820999999999998</c:v>
                </c:pt>
                <c:pt idx="36">
                  <c:v>31.454000000000001</c:v>
                </c:pt>
                <c:pt idx="37">
                  <c:v>24.826000000000001</c:v>
                </c:pt>
                <c:pt idx="38">
                  <c:v>#N/A</c:v>
                </c:pt>
              </c:numCache>
            </c:numRef>
          </c:yVal>
          <c:smooth val="0"/>
        </c:ser>
        <c:ser>
          <c:idx val="3"/>
          <c:order val="3"/>
          <c:tx>
            <c:strRef>
              <c:f>Sheet1!$E$1</c:f>
              <c:strCache>
                <c:ptCount val="1"/>
                <c:pt idx="0">
                  <c:v>11-17 Years (N = 5,065)</c:v>
                </c:pt>
              </c:strCache>
            </c:strRef>
          </c:tx>
          <c:spPr>
            <a:ln w="41275">
              <a:solidFill>
                <a:srgbClr val="00FF00"/>
              </a:solidFill>
            </a:ln>
          </c:spPr>
          <c:marker>
            <c:symbol val="none"/>
          </c:marker>
          <c:xVal>
            <c:numRef>
              <c:f>Sheet1!$A$2:$A$40</c:f>
              <c:numCache>
                <c:formatCode>General</c:formatCode>
                <c:ptCount val="3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numCache>
            </c:numRef>
          </c:xVal>
          <c:yVal>
            <c:numRef>
              <c:f>Sheet1!$E$2:$E$40</c:f>
              <c:numCache>
                <c:formatCode>General</c:formatCode>
                <c:ptCount val="39"/>
                <c:pt idx="0">
                  <c:v>100</c:v>
                </c:pt>
                <c:pt idx="1">
                  <c:v>93.305000000000007</c:v>
                </c:pt>
                <c:pt idx="2">
                  <c:v>92.007000000000005</c:v>
                </c:pt>
                <c:pt idx="3">
                  <c:v>91.274000000000001</c:v>
                </c:pt>
                <c:pt idx="4">
                  <c:v>90.682000000000002</c:v>
                </c:pt>
                <c:pt idx="5">
                  <c:v>90.17</c:v>
                </c:pt>
                <c:pt idx="6">
                  <c:v>89.677999999999997</c:v>
                </c:pt>
                <c:pt idx="7">
                  <c:v>89.185000000000002</c:v>
                </c:pt>
                <c:pt idx="8">
                  <c:v>88.813999999999993</c:v>
                </c:pt>
                <c:pt idx="9">
                  <c:v>88.421999999999997</c:v>
                </c:pt>
                <c:pt idx="10">
                  <c:v>88.132999999999996</c:v>
                </c:pt>
                <c:pt idx="11">
                  <c:v>87.76</c:v>
                </c:pt>
                <c:pt idx="12">
                  <c:v>87.510999999999996</c:v>
                </c:pt>
                <c:pt idx="13">
                  <c:v>83.98</c:v>
                </c:pt>
                <c:pt idx="14">
                  <c:v>80.722999999999999</c:v>
                </c:pt>
                <c:pt idx="15">
                  <c:v>77.488</c:v>
                </c:pt>
                <c:pt idx="16">
                  <c:v>73.858999999999995</c:v>
                </c:pt>
                <c:pt idx="17">
                  <c:v>70.274000000000001</c:v>
                </c:pt>
                <c:pt idx="18">
                  <c:v>66.391999999999996</c:v>
                </c:pt>
                <c:pt idx="19">
                  <c:v>63.323999999999998</c:v>
                </c:pt>
                <c:pt idx="20">
                  <c:v>60.484999999999999</c:v>
                </c:pt>
                <c:pt idx="21">
                  <c:v>57.588999999999999</c:v>
                </c:pt>
                <c:pt idx="22">
                  <c:v>55.026000000000003</c:v>
                </c:pt>
                <c:pt idx="23">
                  <c:v>52.670999999999999</c:v>
                </c:pt>
                <c:pt idx="24">
                  <c:v>50.220999999999997</c:v>
                </c:pt>
                <c:pt idx="25">
                  <c:v>47.649000000000001</c:v>
                </c:pt>
                <c:pt idx="26">
                  <c:v>45.802</c:v>
                </c:pt>
                <c:pt idx="27">
                  <c:v>43.402999999999999</c:v>
                </c:pt>
                <c:pt idx="28">
                  <c:v>40.834000000000003</c:v>
                </c:pt>
                <c:pt idx="29">
                  <c:v>39.927999999999997</c:v>
                </c:pt>
                <c:pt idx="30">
                  <c:v>38.451000000000001</c:v>
                </c:pt>
                <c:pt idx="31">
                  <c:v>37.807000000000002</c:v>
                </c:pt>
                <c:pt idx="32">
                  <c:v>37.015999999999998</c:v>
                </c:pt>
                <c:pt idx="33">
                  <c:v>35.954000000000001</c:v>
                </c:pt>
                <c:pt idx="34">
                  <c:v>34.491</c:v>
                </c:pt>
                <c:pt idx="35">
                  <c:v>33.725000000000001</c:v>
                </c:pt>
                <c:pt idx="36">
                  <c:v>32.604999999999997</c:v>
                </c:pt>
                <c:pt idx="37">
                  <c:v>30.562000000000001</c:v>
                </c:pt>
                <c:pt idx="38">
                  <c:v>29.14</c:v>
                </c:pt>
              </c:numCache>
            </c:numRef>
          </c:yVal>
          <c:smooth val="0"/>
        </c:ser>
        <c:ser>
          <c:idx val="4"/>
          <c:order val="4"/>
          <c:tx>
            <c:strRef>
              <c:f>Sheet1!$F$1</c:f>
              <c:strCache>
                <c:ptCount val="1"/>
                <c:pt idx="0">
                  <c:v>Overall (N = 12,995)</c:v>
                </c:pt>
              </c:strCache>
            </c:strRef>
          </c:tx>
          <c:spPr>
            <a:ln w="47625">
              <a:solidFill>
                <a:srgbClr val="00FFFF"/>
              </a:solidFill>
            </a:ln>
          </c:spPr>
          <c:marker>
            <c:symbol val="none"/>
          </c:marker>
          <c:xVal>
            <c:numRef>
              <c:f>Sheet1!$A$2:$A$40</c:f>
              <c:numCache>
                <c:formatCode>General</c:formatCode>
                <c:ptCount val="3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numCache>
            </c:numRef>
          </c:xVal>
          <c:yVal>
            <c:numRef>
              <c:f>Sheet1!$F$2:$F$40</c:f>
              <c:numCache>
                <c:formatCode>General</c:formatCode>
                <c:ptCount val="39"/>
                <c:pt idx="0">
                  <c:v>100</c:v>
                </c:pt>
                <c:pt idx="1">
                  <c:v>91.649000000000001</c:v>
                </c:pt>
                <c:pt idx="2">
                  <c:v>89.721000000000004</c:v>
                </c:pt>
                <c:pt idx="3">
                  <c:v>88.698999999999998</c:v>
                </c:pt>
                <c:pt idx="4">
                  <c:v>88.063999999999993</c:v>
                </c:pt>
                <c:pt idx="5">
                  <c:v>87.385999999999996</c:v>
                </c:pt>
                <c:pt idx="6">
                  <c:v>86.867999999999995</c:v>
                </c:pt>
                <c:pt idx="7">
                  <c:v>86.418999999999997</c:v>
                </c:pt>
                <c:pt idx="8">
                  <c:v>86.043000000000006</c:v>
                </c:pt>
                <c:pt idx="9">
                  <c:v>85.617000000000004</c:v>
                </c:pt>
                <c:pt idx="10">
                  <c:v>85.271000000000001</c:v>
                </c:pt>
                <c:pt idx="11">
                  <c:v>84.876000000000005</c:v>
                </c:pt>
                <c:pt idx="12">
                  <c:v>84.641000000000005</c:v>
                </c:pt>
                <c:pt idx="13">
                  <c:v>81.53</c:v>
                </c:pt>
                <c:pt idx="14">
                  <c:v>78.921000000000006</c:v>
                </c:pt>
                <c:pt idx="15">
                  <c:v>76.405000000000001</c:v>
                </c:pt>
                <c:pt idx="16">
                  <c:v>73.893000000000001</c:v>
                </c:pt>
                <c:pt idx="17">
                  <c:v>71.596000000000004</c:v>
                </c:pt>
                <c:pt idx="18">
                  <c:v>69.150999999999996</c:v>
                </c:pt>
                <c:pt idx="19">
                  <c:v>66.905000000000001</c:v>
                </c:pt>
                <c:pt idx="20">
                  <c:v>64.712999999999994</c:v>
                </c:pt>
                <c:pt idx="21">
                  <c:v>62.456000000000003</c:v>
                </c:pt>
                <c:pt idx="22">
                  <c:v>60.47</c:v>
                </c:pt>
                <c:pt idx="23">
                  <c:v>58.308</c:v>
                </c:pt>
                <c:pt idx="24">
                  <c:v>56.1</c:v>
                </c:pt>
                <c:pt idx="25">
                  <c:v>53.758000000000003</c:v>
                </c:pt>
                <c:pt idx="26">
                  <c:v>52.127000000000002</c:v>
                </c:pt>
                <c:pt idx="27">
                  <c:v>50.119</c:v>
                </c:pt>
                <c:pt idx="28">
                  <c:v>47.956000000000003</c:v>
                </c:pt>
                <c:pt idx="29">
                  <c:v>46.540999999999997</c:v>
                </c:pt>
                <c:pt idx="30">
                  <c:v>44.814999999999998</c:v>
                </c:pt>
                <c:pt idx="31">
                  <c:v>43.646000000000001</c:v>
                </c:pt>
                <c:pt idx="32">
                  <c:v>42.255000000000003</c:v>
                </c:pt>
                <c:pt idx="33">
                  <c:v>40.710999999999999</c:v>
                </c:pt>
                <c:pt idx="34">
                  <c:v>39.26</c:v>
                </c:pt>
                <c:pt idx="35">
                  <c:v>37.779000000000003</c:v>
                </c:pt>
                <c:pt idx="36">
                  <c:v>36.340000000000003</c:v>
                </c:pt>
                <c:pt idx="37">
                  <c:v>33.886000000000003</c:v>
                </c:pt>
                <c:pt idx="38">
                  <c:v>32.421999999999997</c:v>
                </c:pt>
              </c:numCache>
            </c:numRef>
          </c:yVal>
          <c:smooth val="0"/>
        </c:ser>
        <c:dLbls>
          <c:showLegendKey val="0"/>
          <c:showVal val="0"/>
          <c:showCatName val="0"/>
          <c:showSerName val="0"/>
          <c:showPercent val="0"/>
          <c:showBubbleSize val="0"/>
        </c:dLbls>
        <c:axId val="418972032"/>
        <c:axId val="522051560"/>
      </c:scatterChart>
      <c:valAx>
        <c:axId val="418972032"/>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2051560"/>
        <c:crosses val="autoZero"/>
        <c:crossBetween val="midCat"/>
        <c:majorUnit val="1"/>
      </c:valAx>
      <c:valAx>
        <c:axId val="5220515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18972032"/>
        <c:crosses val="autoZero"/>
        <c:crossBetween val="midCat"/>
        <c:majorUnit val="25"/>
      </c:valAx>
      <c:spPr>
        <a:solidFill>
          <a:schemeClr val="bg2"/>
        </a:solidFill>
        <a:ln>
          <a:solidFill>
            <a:schemeClr val="tx1"/>
          </a:solidFill>
        </a:ln>
      </c:spPr>
    </c:plotArea>
    <c:legend>
      <c:legendPos val="r"/>
      <c:layout>
        <c:manualLayout>
          <c:xMode val="edge"/>
          <c:yMode val="edge"/>
          <c:x val="0.67092177084061577"/>
          <c:y val="6.6669841673016692E-2"/>
          <c:w val="0.26599563328920567"/>
          <c:h val="0.2887583608500597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0.11565487715674885"/>
          <c:w val="0.85968051006899415"/>
          <c:h val="0.74086155897179562"/>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Sheet1!$B$2:$D$2</c:f>
              <c:numCache>
                <c:formatCode>General</c:formatCode>
                <c:ptCount val="3"/>
                <c:pt idx="0">
                  <c:v>267</c:v>
                </c:pt>
                <c:pt idx="1">
                  <c:v>372</c:v>
                </c:pt>
                <c:pt idx="2">
                  <c:v>986</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Sheet1!$B$3:$D$3</c:f>
              <c:numCache>
                <c:formatCode>General</c:formatCode>
                <c:ptCount val="3"/>
                <c:pt idx="0">
                  <c:v>432</c:v>
                </c:pt>
                <c:pt idx="1">
                  <c:v>345</c:v>
                </c:pt>
                <c:pt idx="2">
                  <c:v>864</c:v>
                </c:pt>
              </c:numCache>
            </c:numRef>
          </c:val>
        </c:ser>
        <c:ser>
          <c:idx val="2"/>
          <c:order val="2"/>
          <c:tx>
            <c:strRef>
              <c:f>Sheet1!$A$4</c:f>
              <c:strCache>
                <c:ptCount val="1"/>
                <c:pt idx="0">
                  <c:v>6-10</c:v>
                </c:pt>
              </c:strCache>
            </c:strRef>
          </c:tx>
          <c:spPr>
            <a:gradFill>
              <a:gsLst>
                <a:gs pos="0">
                  <a:srgbClr val="C00000"/>
                </a:gs>
                <a:gs pos="50000">
                  <a:srgbClr val="FF0000"/>
                </a:gs>
                <a:gs pos="100000">
                  <a:srgbClr val="C00000"/>
                </a:gs>
              </a:gsLst>
            </a:gradFill>
            <a:ln>
              <a:solidFill>
                <a:schemeClr val="bg2"/>
              </a:solidFill>
            </a:ln>
          </c:spPr>
          <c:invertIfNegative val="0"/>
          <c:cat>
            <c:strRef>
              <c:f>Sheet1!$B$1:$D$1</c:f>
              <c:strCache>
                <c:ptCount val="3"/>
                <c:pt idx="0">
                  <c:v>1-4</c:v>
                </c:pt>
                <c:pt idx="1">
                  <c:v>5-9</c:v>
                </c:pt>
                <c:pt idx="2">
                  <c:v>10+</c:v>
                </c:pt>
              </c:strCache>
            </c:strRef>
          </c:cat>
          <c:val>
            <c:numRef>
              <c:f>Sheet1!$B$4:$D$4</c:f>
              <c:numCache>
                <c:formatCode>General</c:formatCode>
                <c:ptCount val="3"/>
                <c:pt idx="0">
                  <c:v>334</c:v>
                </c:pt>
                <c:pt idx="1">
                  <c:v>219</c:v>
                </c:pt>
                <c:pt idx="2">
                  <c:v>538</c:v>
                </c:pt>
              </c:numCache>
            </c:numRef>
          </c:val>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1-4</c:v>
                </c:pt>
                <c:pt idx="1">
                  <c:v>5-9</c:v>
                </c:pt>
                <c:pt idx="2">
                  <c:v>10+</c:v>
                </c:pt>
              </c:strCache>
            </c:strRef>
          </c:cat>
          <c:val>
            <c:numRef>
              <c:f>Sheet1!$B$5:$D$5</c:f>
              <c:numCache>
                <c:formatCode>General</c:formatCode>
                <c:ptCount val="3"/>
                <c:pt idx="0">
                  <c:v>1149</c:v>
                </c:pt>
                <c:pt idx="1">
                  <c:v>461</c:v>
                </c:pt>
                <c:pt idx="2">
                  <c:v>1146</c:v>
                </c:pt>
              </c:numCache>
            </c:numRef>
          </c:val>
        </c:ser>
        <c:dLbls>
          <c:showLegendKey val="0"/>
          <c:showVal val="0"/>
          <c:showCatName val="0"/>
          <c:showSerName val="0"/>
          <c:showPercent val="0"/>
          <c:showBubbleSize val="0"/>
        </c:dLbls>
        <c:gapWidth val="35"/>
        <c:overlap val="100"/>
        <c:axId val="521851464"/>
        <c:axId val="521858912"/>
      </c:barChart>
      <c:catAx>
        <c:axId val="521851464"/>
        <c:scaling>
          <c:orientation val="minMax"/>
        </c:scaling>
        <c:delete val="0"/>
        <c:axPos val="b"/>
        <c:title>
          <c:tx>
            <c:rich>
              <a:bodyPr/>
              <a:lstStyle/>
              <a:p>
                <a:pPr>
                  <a:defRPr sz="1700"/>
                </a:pPr>
                <a:r>
                  <a:rPr lang="en-US" sz="1800" b="1" i="0" baseline="0" dirty="0" smtClean="0"/>
                  <a:t>Average number of heart transplants per year</a:t>
                </a:r>
                <a:endParaRPr lang="en-US" sz="1800" b="1" i="0" baseline="0" dirty="0"/>
              </a:p>
            </c:rich>
          </c:tx>
          <c:layout>
            <c:manualLayout>
              <c:xMode val="edge"/>
              <c:yMode val="edge"/>
              <c:x val="0.22121919494576617"/>
              <c:y val="0.93327352523557505"/>
            </c:manualLayout>
          </c:layout>
          <c:overlay val="0"/>
        </c:title>
        <c:numFmt formatCode="General" sourceLinked="1"/>
        <c:majorTickMark val="out"/>
        <c:minorTickMark val="none"/>
        <c:tickLblPos val="nextTo"/>
        <c:txPr>
          <a:bodyPr rot="0"/>
          <a:lstStyle/>
          <a:p>
            <a:pPr>
              <a:defRPr sz="1500" b="1"/>
            </a:pPr>
            <a:endParaRPr lang="en-US"/>
          </a:p>
        </c:txPr>
        <c:crossAx val="521858912"/>
        <c:crosses val="autoZero"/>
        <c:auto val="1"/>
        <c:lblAlgn val="ctr"/>
        <c:lblOffset val="100"/>
        <c:tickLblSkip val="1"/>
        <c:noMultiLvlLbl val="0"/>
      </c:catAx>
      <c:valAx>
        <c:axId val="521858912"/>
        <c:scaling>
          <c:orientation val="minMax"/>
        </c:scaling>
        <c:delete val="0"/>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overlay val="0"/>
        </c:title>
        <c:numFmt formatCode="0%" sourceLinked="1"/>
        <c:majorTickMark val="out"/>
        <c:minorTickMark val="none"/>
        <c:tickLblPos val="nextTo"/>
        <c:txPr>
          <a:bodyPr/>
          <a:lstStyle/>
          <a:p>
            <a:pPr>
              <a:defRPr sz="1500" b="1"/>
            </a:pPr>
            <a:endParaRPr lang="en-US"/>
          </a:p>
        </c:txPr>
        <c:crossAx val="521851464"/>
        <c:crosses val="autoZero"/>
        <c:crossBetween val="between"/>
        <c:majorUnit val="0.2"/>
      </c:valAx>
      <c:spPr>
        <a:solidFill>
          <a:schemeClr val="bg2"/>
        </a:solidFill>
        <a:ln>
          <a:solidFill>
            <a:schemeClr val="tx1"/>
          </a:solidFill>
        </a:ln>
      </c:spPr>
    </c:plotArea>
    <c:legend>
      <c:legendPos val="b"/>
      <c:layout>
        <c:manualLayout>
          <c:xMode val="edge"/>
          <c:yMode val="edge"/>
          <c:x val="0.30973451327433632"/>
          <c:y val="3.3144443010197484E-2"/>
          <c:w val="0.4159012147817806"/>
          <c:h val="6.1727550449636834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2,303)</c:v>
                </c:pt>
              </c:strCache>
            </c:strRef>
          </c:tx>
          <c:spPr>
            <a:ln w="41275">
              <a:solidFill>
                <a:srgbClr val="CCCCFF"/>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Sheet1!$B$2:$B$29</c:f>
              <c:numCache>
                <c:formatCode>General</c:formatCode>
                <c:ptCount val="28"/>
                <c:pt idx="0">
                  <c:v>100</c:v>
                </c:pt>
                <c:pt idx="1">
                  <c:v>100</c:v>
                </c:pt>
                <c:pt idx="2">
                  <c:v>95.981999999999999</c:v>
                </c:pt>
                <c:pt idx="3">
                  <c:v>93.114999999999995</c:v>
                </c:pt>
                <c:pt idx="4">
                  <c:v>90.581000000000003</c:v>
                </c:pt>
                <c:pt idx="5">
                  <c:v>88.891000000000005</c:v>
                </c:pt>
                <c:pt idx="6">
                  <c:v>87.59</c:v>
                </c:pt>
                <c:pt idx="7">
                  <c:v>85.807000000000002</c:v>
                </c:pt>
                <c:pt idx="8">
                  <c:v>83.828999999999994</c:v>
                </c:pt>
                <c:pt idx="9">
                  <c:v>82.927999999999997</c:v>
                </c:pt>
                <c:pt idx="10">
                  <c:v>80.933000000000007</c:v>
                </c:pt>
                <c:pt idx="11">
                  <c:v>80.134</c:v>
                </c:pt>
                <c:pt idx="12">
                  <c:v>78.902000000000001</c:v>
                </c:pt>
                <c:pt idx="13">
                  <c:v>77.906999999999996</c:v>
                </c:pt>
                <c:pt idx="14">
                  <c:v>76.022999999999996</c:v>
                </c:pt>
                <c:pt idx="15">
                  <c:v>74.962999999999994</c:v>
                </c:pt>
                <c:pt idx="16">
                  <c:v>73.968999999999994</c:v>
                </c:pt>
                <c:pt idx="17">
                  <c:v>72.706000000000003</c:v>
                </c:pt>
                <c:pt idx="18">
                  <c:v>71.492999999999995</c:v>
                </c:pt>
                <c:pt idx="19">
                  <c:v>69.646000000000001</c:v>
                </c:pt>
                <c:pt idx="20">
                  <c:v>68.293999999999997</c:v>
                </c:pt>
                <c:pt idx="21">
                  <c:v>65.739000000000004</c:v>
                </c:pt>
                <c:pt idx="22">
                  <c:v>64.052000000000007</c:v>
                </c:pt>
                <c:pt idx="23">
                  <c:v>62.970999999999997</c:v>
                </c:pt>
                <c:pt idx="24">
                  <c:v>59.421999999999997</c:v>
                </c:pt>
                <c:pt idx="25">
                  <c:v>56.478000000000002</c:v>
                </c:pt>
                <c:pt idx="26">
                  <c:v>54.951999999999998</c:v>
                </c:pt>
                <c:pt idx="27">
                  <c:v>54.951999999999998</c:v>
                </c:pt>
              </c:numCache>
            </c:numRef>
          </c:yVal>
          <c:smooth val="0"/>
        </c:ser>
        <c:ser>
          <c:idx val="1"/>
          <c:order val="1"/>
          <c:tx>
            <c:strRef>
              <c:f>Sheet1!$C$1</c:f>
              <c:strCache>
                <c:ptCount val="1"/>
                <c:pt idx="0">
                  <c:v>1-5 Years (N = 2,319)</c:v>
                </c:pt>
              </c:strCache>
            </c:strRef>
          </c:tx>
          <c:spPr>
            <a:ln w="41275">
              <a:solidFill>
                <a:srgbClr val="FFFF00"/>
              </a:solidFill>
              <a:prstDash val="solid"/>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Sheet1!$C$2:$C$29</c:f>
              <c:numCache>
                <c:formatCode>General</c:formatCode>
                <c:ptCount val="28"/>
                <c:pt idx="0">
                  <c:v>100</c:v>
                </c:pt>
                <c:pt idx="1">
                  <c:v>100</c:v>
                </c:pt>
                <c:pt idx="2">
                  <c:v>96.665999999999997</c:v>
                </c:pt>
                <c:pt idx="3">
                  <c:v>93.936000000000007</c:v>
                </c:pt>
                <c:pt idx="4">
                  <c:v>91.44</c:v>
                </c:pt>
                <c:pt idx="5">
                  <c:v>88.953999999999994</c:v>
                </c:pt>
                <c:pt idx="6">
                  <c:v>86.980999999999995</c:v>
                </c:pt>
                <c:pt idx="7">
                  <c:v>85.9</c:v>
                </c:pt>
                <c:pt idx="8">
                  <c:v>84.278999999999996</c:v>
                </c:pt>
                <c:pt idx="9">
                  <c:v>81.938999999999993</c:v>
                </c:pt>
                <c:pt idx="10">
                  <c:v>80.091999999999999</c:v>
                </c:pt>
                <c:pt idx="11">
                  <c:v>78.212000000000003</c:v>
                </c:pt>
                <c:pt idx="12">
                  <c:v>76.590999999999994</c:v>
                </c:pt>
                <c:pt idx="13">
                  <c:v>73.855999999999995</c:v>
                </c:pt>
                <c:pt idx="14">
                  <c:v>71.078999999999994</c:v>
                </c:pt>
                <c:pt idx="15">
                  <c:v>68.724999999999994</c:v>
                </c:pt>
                <c:pt idx="16">
                  <c:v>65.975999999999999</c:v>
                </c:pt>
                <c:pt idx="17">
                  <c:v>63.241</c:v>
                </c:pt>
                <c:pt idx="18">
                  <c:v>60.662999999999997</c:v>
                </c:pt>
                <c:pt idx="19">
                  <c:v>57.805999999999997</c:v>
                </c:pt>
                <c:pt idx="20">
                  <c:v>55.545000000000002</c:v>
                </c:pt>
                <c:pt idx="21">
                  <c:v>52.502000000000002</c:v>
                </c:pt>
                <c:pt idx="22">
                  <c:v>49.438000000000002</c:v>
                </c:pt>
                <c:pt idx="23">
                  <c:v>47.134999999999998</c:v>
                </c:pt>
                <c:pt idx="24">
                  <c:v>44.006</c:v>
                </c:pt>
                <c:pt idx="25">
                  <c:v>42.783000000000001</c:v>
                </c:pt>
                <c:pt idx="26">
                  <c:v>41.072000000000003</c:v>
                </c:pt>
                <c:pt idx="27">
                  <c:v>36.478000000000002</c:v>
                </c:pt>
              </c:numCache>
            </c:numRef>
          </c:yVal>
          <c:smooth val="0"/>
        </c:ser>
        <c:ser>
          <c:idx val="2"/>
          <c:order val="2"/>
          <c:tx>
            <c:strRef>
              <c:f>Sheet1!$D$1</c:f>
              <c:strCache>
                <c:ptCount val="1"/>
                <c:pt idx="0">
                  <c:v>6-10 Years (N = 1,549)</c:v>
                </c:pt>
              </c:strCache>
            </c:strRef>
          </c:tx>
          <c:spPr>
            <a:ln w="41275">
              <a:solidFill>
                <a:srgbClr val="FF0000"/>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Sheet1!$D$2:$D$29</c:f>
              <c:numCache>
                <c:formatCode>General</c:formatCode>
                <c:ptCount val="28"/>
                <c:pt idx="0">
                  <c:v>100</c:v>
                </c:pt>
                <c:pt idx="1">
                  <c:v>100</c:v>
                </c:pt>
                <c:pt idx="2">
                  <c:v>97.287000000000006</c:v>
                </c:pt>
                <c:pt idx="3">
                  <c:v>95.072999999999993</c:v>
                </c:pt>
                <c:pt idx="4">
                  <c:v>92.683000000000007</c:v>
                </c:pt>
                <c:pt idx="5">
                  <c:v>90.266999999999996</c:v>
                </c:pt>
                <c:pt idx="6">
                  <c:v>88.106999999999999</c:v>
                </c:pt>
                <c:pt idx="7">
                  <c:v>85.143000000000001</c:v>
                </c:pt>
                <c:pt idx="8">
                  <c:v>82.307000000000002</c:v>
                </c:pt>
                <c:pt idx="9">
                  <c:v>78.653999999999996</c:v>
                </c:pt>
                <c:pt idx="10">
                  <c:v>75.575999999999993</c:v>
                </c:pt>
                <c:pt idx="11">
                  <c:v>71.852999999999994</c:v>
                </c:pt>
                <c:pt idx="12">
                  <c:v>66.385999999999996</c:v>
                </c:pt>
                <c:pt idx="13">
                  <c:v>62.052</c:v>
                </c:pt>
                <c:pt idx="14">
                  <c:v>58.363999999999997</c:v>
                </c:pt>
                <c:pt idx="15">
                  <c:v>56.198</c:v>
                </c:pt>
                <c:pt idx="16">
                  <c:v>53.158000000000001</c:v>
                </c:pt>
                <c:pt idx="17">
                  <c:v>49.819000000000003</c:v>
                </c:pt>
                <c:pt idx="18">
                  <c:v>46.735999999999997</c:v>
                </c:pt>
                <c:pt idx="19">
                  <c:v>44.35</c:v>
                </c:pt>
                <c:pt idx="20">
                  <c:v>42.113999999999997</c:v>
                </c:pt>
                <c:pt idx="21">
                  <c:v>41.567</c:v>
                </c:pt>
                <c:pt idx="22">
                  <c:v>39.347000000000001</c:v>
                </c:pt>
                <c:pt idx="23">
                  <c:v>37.636000000000003</c:v>
                </c:pt>
                <c:pt idx="24">
                  <c:v>37.636000000000003</c:v>
                </c:pt>
                <c:pt idx="25">
                  <c:v>36.067999999999998</c:v>
                </c:pt>
                <c:pt idx="26">
                  <c:v>28.468</c:v>
                </c:pt>
                <c:pt idx="27">
                  <c:v>#N/A</c:v>
                </c:pt>
              </c:numCache>
            </c:numRef>
          </c:yVal>
          <c:smooth val="0"/>
        </c:ser>
        <c:ser>
          <c:idx val="3"/>
          <c:order val="3"/>
          <c:tx>
            <c:strRef>
              <c:f>Sheet1!$E$1</c:f>
              <c:strCache>
                <c:ptCount val="1"/>
                <c:pt idx="0">
                  <c:v>11-17 Years (N = 4,165)</c:v>
                </c:pt>
              </c:strCache>
            </c:strRef>
          </c:tx>
          <c:spPr>
            <a:ln w="41275">
              <a:solidFill>
                <a:srgbClr val="00FF00"/>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Sheet1!$E$2:$E$29</c:f>
              <c:numCache>
                <c:formatCode>General</c:formatCode>
                <c:ptCount val="28"/>
                <c:pt idx="0">
                  <c:v>100</c:v>
                </c:pt>
                <c:pt idx="1">
                  <c:v>100</c:v>
                </c:pt>
                <c:pt idx="2">
                  <c:v>95.965000000000003</c:v>
                </c:pt>
                <c:pt idx="3">
                  <c:v>92.244</c:v>
                </c:pt>
                <c:pt idx="4">
                  <c:v>88.546999999999997</c:v>
                </c:pt>
                <c:pt idx="5">
                  <c:v>84.400999999999996</c:v>
                </c:pt>
                <c:pt idx="6">
                  <c:v>80.304000000000002</c:v>
                </c:pt>
                <c:pt idx="7">
                  <c:v>75.867999999999995</c:v>
                </c:pt>
                <c:pt idx="8">
                  <c:v>72.361999999999995</c:v>
                </c:pt>
                <c:pt idx="9">
                  <c:v>69.117000000000004</c:v>
                </c:pt>
                <c:pt idx="10">
                  <c:v>65.807000000000002</c:v>
                </c:pt>
                <c:pt idx="11">
                  <c:v>62.878999999999998</c:v>
                </c:pt>
                <c:pt idx="12">
                  <c:v>60.188000000000002</c:v>
                </c:pt>
                <c:pt idx="13">
                  <c:v>57.387999999999998</c:v>
                </c:pt>
                <c:pt idx="14">
                  <c:v>54.45</c:v>
                </c:pt>
                <c:pt idx="15">
                  <c:v>52.338000000000001</c:v>
                </c:pt>
                <c:pt idx="16">
                  <c:v>49.597999999999999</c:v>
                </c:pt>
                <c:pt idx="17">
                  <c:v>46.661999999999999</c:v>
                </c:pt>
                <c:pt idx="18">
                  <c:v>45.625999999999998</c:v>
                </c:pt>
                <c:pt idx="19">
                  <c:v>43.938000000000002</c:v>
                </c:pt>
                <c:pt idx="20">
                  <c:v>43.201999999999998</c:v>
                </c:pt>
                <c:pt idx="21">
                  <c:v>42.298999999999999</c:v>
                </c:pt>
                <c:pt idx="22">
                  <c:v>41.085000000000001</c:v>
                </c:pt>
                <c:pt idx="23">
                  <c:v>39.414000000000001</c:v>
                </c:pt>
                <c:pt idx="24">
                  <c:v>38.537999999999997</c:v>
                </c:pt>
                <c:pt idx="25">
                  <c:v>37.259</c:v>
                </c:pt>
                <c:pt idx="26">
                  <c:v>34.923000000000002</c:v>
                </c:pt>
                <c:pt idx="27">
                  <c:v>33.298999999999999</c:v>
                </c:pt>
              </c:numCache>
            </c:numRef>
          </c:yVal>
          <c:smooth val="0"/>
        </c:ser>
        <c:ser>
          <c:idx val="4"/>
          <c:order val="4"/>
          <c:tx>
            <c:strRef>
              <c:f>Sheet1!$F$1</c:f>
              <c:strCache>
                <c:ptCount val="1"/>
                <c:pt idx="0">
                  <c:v>Overall (N = 10,336)</c:v>
                </c:pt>
              </c:strCache>
            </c:strRef>
          </c:tx>
          <c:spPr>
            <a:ln w="47625">
              <a:solidFill>
                <a:srgbClr val="00FFFF"/>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Sheet1!$F$2:$F$29</c:f>
              <c:numCache>
                <c:formatCode>General</c:formatCode>
                <c:ptCount val="28"/>
                <c:pt idx="0">
                  <c:v>100</c:v>
                </c:pt>
                <c:pt idx="1">
                  <c:v>100</c:v>
                </c:pt>
                <c:pt idx="2">
                  <c:v>96.325000000000003</c:v>
                </c:pt>
                <c:pt idx="3">
                  <c:v>93.242000000000004</c:v>
                </c:pt>
                <c:pt idx="4">
                  <c:v>90.27</c:v>
                </c:pt>
                <c:pt idx="5">
                  <c:v>87.302000000000007</c:v>
                </c:pt>
                <c:pt idx="6">
                  <c:v>84.588999999999999</c:v>
                </c:pt>
                <c:pt idx="7">
                  <c:v>81.7</c:v>
                </c:pt>
                <c:pt idx="8">
                  <c:v>79.046000000000006</c:v>
                </c:pt>
                <c:pt idx="9">
                  <c:v>76.456000000000003</c:v>
                </c:pt>
                <c:pt idx="10">
                  <c:v>73.789000000000001</c:v>
                </c:pt>
                <c:pt idx="11">
                  <c:v>71.444000000000003</c:v>
                </c:pt>
                <c:pt idx="12">
                  <c:v>68.888999999999996</c:v>
                </c:pt>
                <c:pt idx="13">
                  <c:v>66.28</c:v>
                </c:pt>
                <c:pt idx="14">
                  <c:v>63.512999999999998</c:v>
                </c:pt>
                <c:pt idx="15">
                  <c:v>61.587000000000003</c:v>
                </c:pt>
                <c:pt idx="16">
                  <c:v>59.213000000000001</c:v>
                </c:pt>
                <c:pt idx="17">
                  <c:v>56.658000000000001</c:v>
                </c:pt>
                <c:pt idx="18">
                  <c:v>54.985999999999997</c:v>
                </c:pt>
                <c:pt idx="19">
                  <c:v>52.947000000000003</c:v>
                </c:pt>
                <c:pt idx="20">
                  <c:v>51.567</c:v>
                </c:pt>
                <c:pt idx="21">
                  <c:v>49.923000000000002</c:v>
                </c:pt>
                <c:pt idx="22">
                  <c:v>48.097999999999999</c:v>
                </c:pt>
                <c:pt idx="23">
                  <c:v>46.384999999999998</c:v>
                </c:pt>
                <c:pt idx="24">
                  <c:v>44.634999999999998</c:v>
                </c:pt>
                <c:pt idx="25">
                  <c:v>42.933999999999997</c:v>
                </c:pt>
                <c:pt idx="26">
                  <c:v>40.034999999999997</c:v>
                </c:pt>
                <c:pt idx="27">
                  <c:v>38.305999999999997</c:v>
                </c:pt>
              </c:numCache>
            </c:numRef>
          </c:yVal>
          <c:smooth val="0"/>
        </c:ser>
        <c:dLbls>
          <c:showLegendKey val="0"/>
          <c:showVal val="0"/>
          <c:showCatName val="0"/>
          <c:showSerName val="0"/>
          <c:showPercent val="0"/>
          <c:showBubbleSize val="0"/>
        </c:dLbls>
        <c:axId val="529873800"/>
        <c:axId val="529874584"/>
      </c:scatterChart>
      <c:valAx>
        <c:axId val="52987380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9874584"/>
        <c:crosses val="autoZero"/>
        <c:crossBetween val="midCat"/>
        <c:majorUnit val="1"/>
      </c:valAx>
      <c:valAx>
        <c:axId val="529874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9873800"/>
        <c:crosses val="autoZero"/>
        <c:crossBetween val="midCat"/>
        <c:majorUnit val="25"/>
      </c:valAx>
      <c:spPr>
        <a:solidFill>
          <a:schemeClr val="bg2"/>
        </a:solidFill>
        <a:ln>
          <a:solidFill>
            <a:schemeClr val="tx1"/>
          </a:solidFill>
        </a:ln>
      </c:spPr>
    </c:plotArea>
    <c:legend>
      <c:legendPos val="r"/>
      <c:layout>
        <c:manualLayout>
          <c:xMode val="edge"/>
          <c:yMode val="edge"/>
          <c:x val="0.12372413072259944"/>
          <c:y val="0.63118597070527471"/>
          <c:w val="0.61866524980838378"/>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(N = 1,489)</c:v>
                </c:pt>
              </c:strCache>
            </c:strRef>
          </c:tx>
          <c:spPr>
            <a:ln w="41275">
              <a:solidFill>
                <a:srgbClr val="CCCCFF"/>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Sheet1!$B$2:$B$29</c:f>
              <c:numCache>
                <c:formatCode>General</c:formatCode>
                <c:ptCount val="28"/>
                <c:pt idx="0">
                  <c:v>100</c:v>
                </c:pt>
                <c:pt idx="1">
                  <c:v>100</c:v>
                </c:pt>
                <c:pt idx="2">
                  <c:v>100</c:v>
                </c:pt>
                <c:pt idx="3">
                  <c:v>100</c:v>
                </c:pt>
                <c:pt idx="4">
                  <c:v>100</c:v>
                </c:pt>
                <c:pt idx="5">
                  <c:v>100</c:v>
                </c:pt>
                <c:pt idx="6">
                  <c:v>98.536000000000001</c:v>
                </c:pt>
                <c:pt idx="7">
                  <c:v>96.531000000000006</c:v>
                </c:pt>
                <c:pt idx="8">
                  <c:v>94.305000000000007</c:v>
                </c:pt>
                <c:pt idx="9">
                  <c:v>93.292000000000002</c:v>
                </c:pt>
                <c:pt idx="10">
                  <c:v>91.046999999999997</c:v>
                </c:pt>
                <c:pt idx="11">
                  <c:v>90.147999999999996</c:v>
                </c:pt>
                <c:pt idx="12">
                  <c:v>88.763000000000005</c:v>
                </c:pt>
                <c:pt idx="13">
                  <c:v>87.643000000000001</c:v>
                </c:pt>
                <c:pt idx="14">
                  <c:v>85.524000000000001</c:v>
                </c:pt>
                <c:pt idx="15">
                  <c:v>84.331999999999994</c:v>
                </c:pt>
                <c:pt idx="16">
                  <c:v>83.212999999999994</c:v>
                </c:pt>
                <c:pt idx="17">
                  <c:v>81.792000000000002</c:v>
                </c:pt>
                <c:pt idx="18">
                  <c:v>80.427999999999997</c:v>
                </c:pt>
                <c:pt idx="19">
                  <c:v>78.349999999999994</c:v>
                </c:pt>
                <c:pt idx="20">
                  <c:v>76.828999999999994</c:v>
                </c:pt>
                <c:pt idx="21">
                  <c:v>73.954999999999998</c:v>
                </c:pt>
                <c:pt idx="22">
                  <c:v>72.057000000000002</c:v>
                </c:pt>
                <c:pt idx="23">
                  <c:v>70.840999999999994</c:v>
                </c:pt>
                <c:pt idx="24">
                  <c:v>66.847999999999999</c:v>
                </c:pt>
                <c:pt idx="25">
                  <c:v>63.536999999999999</c:v>
                </c:pt>
                <c:pt idx="26">
                  <c:v>61.819000000000003</c:v>
                </c:pt>
                <c:pt idx="27">
                  <c:v>61.819000000000003</c:v>
                </c:pt>
              </c:numCache>
            </c:numRef>
          </c:yVal>
          <c:smooth val="0"/>
        </c:ser>
        <c:ser>
          <c:idx val="1"/>
          <c:order val="1"/>
          <c:tx>
            <c:strRef>
              <c:f>Sheet1!$C$1</c:f>
              <c:strCache>
                <c:ptCount val="1"/>
                <c:pt idx="0">
                  <c:v>1-5 (N = 1,485)</c:v>
                </c:pt>
              </c:strCache>
            </c:strRef>
          </c:tx>
          <c:spPr>
            <a:ln w="41275">
              <a:solidFill>
                <a:srgbClr val="FFFF00"/>
              </a:solidFill>
              <a:prstDash val="solid"/>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Sheet1!$C$2:$C$29</c:f>
              <c:numCache>
                <c:formatCode>General</c:formatCode>
                <c:ptCount val="28"/>
                <c:pt idx="0">
                  <c:v>100</c:v>
                </c:pt>
                <c:pt idx="1">
                  <c:v>100</c:v>
                </c:pt>
                <c:pt idx="2">
                  <c:v>100</c:v>
                </c:pt>
                <c:pt idx="3">
                  <c:v>100</c:v>
                </c:pt>
                <c:pt idx="4">
                  <c:v>100</c:v>
                </c:pt>
                <c:pt idx="5">
                  <c:v>100</c:v>
                </c:pt>
                <c:pt idx="6">
                  <c:v>97.846000000000004</c:v>
                </c:pt>
                <c:pt idx="7">
                  <c:v>96.631</c:v>
                </c:pt>
                <c:pt idx="8">
                  <c:v>94.807000000000002</c:v>
                </c:pt>
                <c:pt idx="9">
                  <c:v>92.174999999999997</c:v>
                </c:pt>
                <c:pt idx="10">
                  <c:v>90.096999999999994</c:v>
                </c:pt>
                <c:pt idx="11">
                  <c:v>87.981999999999999</c:v>
                </c:pt>
                <c:pt idx="12">
                  <c:v>86.159000000000006</c:v>
                </c:pt>
                <c:pt idx="13">
                  <c:v>83.081999999999994</c:v>
                </c:pt>
                <c:pt idx="14">
                  <c:v>79.957999999999998</c:v>
                </c:pt>
                <c:pt idx="15">
                  <c:v>77.31</c:v>
                </c:pt>
                <c:pt idx="16">
                  <c:v>74.216999999999999</c:v>
                </c:pt>
                <c:pt idx="17">
                  <c:v>71.141000000000005</c:v>
                </c:pt>
                <c:pt idx="18">
                  <c:v>68.241</c:v>
                </c:pt>
                <c:pt idx="19">
                  <c:v>65.027000000000001</c:v>
                </c:pt>
                <c:pt idx="20">
                  <c:v>62.484000000000002</c:v>
                </c:pt>
                <c:pt idx="21">
                  <c:v>59.06</c:v>
                </c:pt>
                <c:pt idx="22">
                  <c:v>55.613999999999997</c:v>
                </c:pt>
                <c:pt idx="23">
                  <c:v>53.023000000000003</c:v>
                </c:pt>
                <c:pt idx="24">
                  <c:v>49.503</c:v>
                </c:pt>
                <c:pt idx="25">
                  <c:v>48.128</c:v>
                </c:pt>
                <c:pt idx="26">
                  <c:v>46.203000000000003</c:v>
                </c:pt>
                <c:pt idx="27">
                  <c:v>41.034999999999997</c:v>
                </c:pt>
              </c:numCache>
            </c:numRef>
          </c:yVal>
          <c:smooth val="0"/>
        </c:ser>
        <c:ser>
          <c:idx val="2"/>
          <c:order val="2"/>
          <c:tx>
            <c:strRef>
              <c:f>Sheet1!$D$1</c:f>
              <c:strCache>
                <c:ptCount val="1"/>
                <c:pt idx="0">
                  <c:v>6-10 (N = 1,034)</c:v>
                </c:pt>
              </c:strCache>
            </c:strRef>
          </c:tx>
          <c:spPr>
            <a:ln w="41275">
              <a:solidFill>
                <a:srgbClr val="FF0000"/>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Sheet1!$D$2:$D$29</c:f>
              <c:numCache>
                <c:formatCode>General</c:formatCode>
                <c:ptCount val="28"/>
                <c:pt idx="0">
                  <c:v>100</c:v>
                </c:pt>
                <c:pt idx="1">
                  <c:v>100</c:v>
                </c:pt>
                <c:pt idx="2">
                  <c:v>100</c:v>
                </c:pt>
                <c:pt idx="3">
                  <c:v>100</c:v>
                </c:pt>
                <c:pt idx="4">
                  <c:v>100</c:v>
                </c:pt>
                <c:pt idx="5">
                  <c:v>100</c:v>
                </c:pt>
                <c:pt idx="6">
                  <c:v>97.605999999999995</c:v>
                </c:pt>
                <c:pt idx="7">
                  <c:v>94.322999999999993</c:v>
                </c:pt>
                <c:pt idx="8">
                  <c:v>91.180999999999997</c:v>
                </c:pt>
                <c:pt idx="9">
                  <c:v>87.134</c:v>
                </c:pt>
                <c:pt idx="10">
                  <c:v>83.724000000000004</c:v>
                </c:pt>
                <c:pt idx="11">
                  <c:v>79.599999999999994</c:v>
                </c:pt>
                <c:pt idx="12">
                  <c:v>73.543000000000006</c:v>
                </c:pt>
                <c:pt idx="13">
                  <c:v>68.742000000000004</c:v>
                </c:pt>
                <c:pt idx="14">
                  <c:v>64.656000000000006</c:v>
                </c:pt>
                <c:pt idx="15">
                  <c:v>62.256999999999998</c:v>
                </c:pt>
                <c:pt idx="16">
                  <c:v>58.889000000000003</c:v>
                </c:pt>
                <c:pt idx="17">
                  <c:v>55.19</c:v>
                </c:pt>
                <c:pt idx="18">
                  <c:v>51.774999999999999</c:v>
                </c:pt>
                <c:pt idx="19">
                  <c:v>49.131999999999998</c:v>
                </c:pt>
                <c:pt idx="20">
                  <c:v>46.654000000000003</c:v>
                </c:pt>
                <c:pt idx="21">
                  <c:v>46.048000000000002</c:v>
                </c:pt>
                <c:pt idx="22">
                  <c:v>43.588999999999999</c:v>
                </c:pt>
                <c:pt idx="23">
                  <c:v>41.694000000000003</c:v>
                </c:pt>
                <c:pt idx="24">
                  <c:v>41.694000000000003</c:v>
                </c:pt>
                <c:pt idx="25">
                  <c:v>39.956000000000003</c:v>
                </c:pt>
                <c:pt idx="26">
                  <c:v>31.536999999999999</c:v>
                </c:pt>
                <c:pt idx="27">
                  <c:v>#N/A</c:v>
                </c:pt>
              </c:numCache>
            </c:numRef>
          </c:yVal>
          <c:smooth val="0"/>
        </c:ser>
        <c:ser>
          <c:idx val="3"/>
          <c:order val="3"/>
          <c:tx>
            <c:strRef>
              <c:f>Sheet1!$E$1</c:f>
              <c:strCache>
                <c:ptCount val="1"/>
                <c:pt idx="0">
                  <c:v>11-17 (N = 2,578)</c:v>
                </c:pt>
              </c:strCache>
            </c:strRef>
          </c:tx>
          <c:spPr>
            <a:ln w="41275">
              <a:solidFill>
                <a:srgbClr val="00FF00"/>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Sheet1!$E$2:$E$29</c:f>
              <c:numCache>
                <c:formatCode>General</c:formatCode>
                <c:ptCount val="28"/>
                <c:pt idx="0">
                  <c:v>100</c:v>
                </c:pt>
                <c:pt idx="1">
                  <c:v>100</c:v>
                </c:pt>
                <c:pt idx="2">
                  <c:v>100</c:v>
                </c:pt>
                <c:pt idx="3">
                  <c:v>100</c:v>
                </c:pt>
                <c:pt idx="4">
                  <c:v>100</c:v>
                </c:pt>
                <c:pt idx="5">
                  <c:v>100</c:v>
                </c:pt>
                <c:pt idx="6">
                  <c:v>95.179000000000002</c:v>
                </c:pt>
                <c:pt idx="7">
                  <c:v>89.921000000000006</c:v>
                </c:pt>
                <c:pt idx="8">
                  <c:v>85.766000000000005</c:v>
                </c:pt>
                <c:pt idx="9">
                  <c:v>81.92</c:v>
                </c:pt>
                <c:pt idx="10">
                  <c:v>77.997</c:v>
                </c:pt>
                <c:pt idx="11">
                  <c:v>74.525999999999996</c:v>
                </c:pt>
                <c:pt idx="12">
                  <c:v>71.337000000000003</c:v>
                </c:pt>
                <c:pt idx="13">
                  <c:v>68.019000000000005</c:v>
                </c:pt>
                <c:pt idx="14">
                  <c:v>64.536000000000001</c:v>
                </c:pt>
                <c:pt idx="15">
                  <c:v>62.033000000000001</c:v>
                </c:pt>
                <c:pt idx="16">
                  <c:v>58.784999999999997</c:v>
                </c:pt>
                <c:pt idx="17">
                  <c:v>55.305999999999997</c:v>
                </c:pt>
                <c:pt idx="18">
                  <c:v>54.078000000000003</c:v>
                </c:pt>
                <c:pt idx="19">
                  <c:v>52.076999999999998</c:v>
                </c:pt>
                <c:pt idx="20">
                  <c:v>51.204999999999998</c:v>
                </c:pt>
                <c:pt idx="21">
                  <c:v>50.134</c:v>
                </c:pt>
                <c:pt idx="22">
                  <c:v>48.695999999999998</c:v>
                </c:pt>
                <c:pt idx="23">
                  <c:v>46.713999999999999</c:v>
                </c:pt>
                <c:pt idx="24">
                  <c:v>45.676000000000002</c:v>
                </c:pt>
                <c:pt idx="25">
                  <c:v>44.16</c:v>
                </c:pt>
                <c:pt idx="26">
                  <c:v>41.392000000000003</c:v>
                </c:pt>
                <c:pt idx="27">
                  <c:v>39.466999999999999</c:v>
                </c:pt>
              </c:numCache>
            </c:numRef>
          </c:yVal>
          <c:smooth val="0"/>
        </c:ser>
        <c:ser>
          <c:idx val="4"/>
          <c:order val="4"/>
          <c:tx>
            <c:strRef>
              <c:f>Sheet1!$F$1</c:f>
              <c:strCache>
                <c:ptCount val="1"/>
                <c:pt idx="0">
                  <c:v>Overall  (N = 6,586)</c:v>
                </c:pt>
              </c:strCache>
            </c:strRef>
          </c:tx>
          <c:spPr>
            <a:ln w="47625">
              <a:solidFill>
                <a:srgbClr val="00FFFF"/>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Sheet1!$F$2:$F$29</c:f>
              <c:numCache>
                <c:formatCode>General</c:formatCode>
                <c:ptCount val="28"/>
                <c:pt idx="0">
                  <c:v>100</c:v>
                </c:pt>
                <c:pt idx="1">
                  <c:v>100</c:v>
                </c:pt>
                <c:pt idx="2">
                  <c:v>100</c:v>
                </c:pt>
                <c:pt idx="3">
                  <c:v>100</c:v>
                </c:pt>
                <c:pt idx="4">
                  <c:v>100</c:v>
                </c:pt>
                <c:pt idx="5">
                  <c:v>100</c:v>
                </c:pt>
                <c:pt idx="6">
                  <c:v>96.918000000000006</c:v>
                </c:pt>
                <c:pt idx="7">
                  <c:v>93.608999999999995</c:v>
                </c:pt>
                <c:pt idx="8">
                  <c:v>90.567999999999998</c:v>
                </c:pt>
                <c:pt idx="9">
                  <c:v>87.6</c:v>
                </c:pt>
                <c:pt idx="10">
                  <c:v>84.545000000000002</c:v>
                </c:pt>
                <c:pt idx="11">
                  <c:v>81.856999999999999</c:v>
                </c:pt>
                <c:pt idx="12">
                  <c:v>78.930999999999997</c:v>
                </c:pt>
                <c:pt idx="13">
                  <c:v>75.941000000000003</c:v>
                </c:pt>
                <c:pt idx="14">
                  <c:v>72.771000000000001</c:v>
                </c:pt>
                <c:pt idx="15">
                  <c:v>70.563999999999993</c:v>
                </c:pt>
                <c:pt idx="16">
                  <c:v>67.843999999999994</c:v>
                </c:pt>
                <c:pt idx="17">
                  <c:v>64.917000000000002</c:v>
                </c:pt>
                <c:pt idx="18">
                  <c:v>63.000999999999998</c:v>
                </c:pt>
                <c:pt idx="19">
                  <c:v>60.664000000000001</c:v>
                </c:pt>
                <c:pt idx="20">
                  <c:v>59.082999999999998</c:v>
                </c:pt>
                <c:pt idx="21">
                  <c:v>57.2</c:v>
                </c:pt>
                <c:pt idx="22">
                  <c:v>55.109000000000002</c:v>
                </c:pt>
                <c:pt idx="23">
                  <c:v>53.146000000000001</c:v>
                </c:pt>
                <c:pt idx="24">
                  <c:v>51.140999999999998</c:v>
                </c:pt>
                <c:pt idx="25">
                  <c:v>49.192999999999998</c:v>
                </c:pt>
                <c:pt idx="26">
                  <c:v>45.871000000000002</c:v>
                </c:pt>
                <c:pt idx="27">
                  <c:v>43.889000000000003</c:v>
                </c:pt>
              </c:numCache>
            </c:numRef>
          </c:yVal>
          <c:smooth val="0"/>
        </c:ser>
        <c:dLbls>
          <c:showLegendKey val="0"/>
          <c:showVal val="0"/>
          <c:showCatName val="0"/>
          <c:showSerName val="0"/>
          <c:showPercent val="0"/>
          <c:showBubbleSize val="0"/>
        </c:dLbls>
        <c:axId val="522051952"/>
        <c:axId val="522052344"/>
      </c:scatterChart>
      <c:valAx>
        <c:axId val="522051952"/>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2052344"/>
        <c:crosses val="autoZero"/>
        <c:crossBetween val="midCat"/>
        <c:majorUnit val="1"/>
      </c:valAx>
      <c:valAx>
        <c:axId val="5220523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2051952"/>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2856825422476681"/>
          <c:w val="0.618665249808384"/>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(N = 832)</c:v>
                </c:pt>
              </c:strCache>
            </c:strRef>
          </c:tx>
          <c:spPr>
            <a:ln w="41275">
              <a:solidFill>
                <a:srgbClr val="CCCCFF"/>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Sheet1!$B$2:$B$29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99.012</c:v>
                </c:pt>
                <c:pt idx="12">
                  <c:v>97.491</c:v>
                </c:pt>
                <c:pt idx="13">
                  <c:v>96.260999999999996</c:v>
                </c:pt>
                <c:pt idx="14">
                  <c:v>93.933000000000007</c:v>
                </c:pt>
                <c:pt idx="15">
                  <c:v>92.623999999999995</c:v>
                </c:pt>
                <c:pt idx="16">
                  <c:v>91.394999999999996</c:v>
                </c:pt>
                <c:pt idx="17">
                  <c:v>89.834999999999994</c:v>
                </c:pt>
                <c:pt idx="18">
                  <c:v>88.335999999999999</c:v>
                </c:pt>
                <c:pt idx="19">
                  <c:v>86.052999999999997</c:v>
                </c:pt>
                <c:pt idx="20">
                  <c:v>84.384</c:v>
                </c:pt>
                <c:pt idx="21">
                  <c:v>81.227000000000004</c:v>
                </c:pt>
                <c:pt idx="22">
                  <c:v>79.141999999999996</c:v>
                </c:pt>
                <c:pt idx="23">
                  <c:v>77.805999999999997</c:v>
                </c:pt>
                <c:pt idx="24">
                  <c:v>73.421000000000006</c:v>
                </c:pt>
                <c:pt idx="25">
                  <c:v>69.784000000000006</c:v>
                </c:pt>
                <c:pt idx="26">
                  <c:v>67.897999999999996</c:v>
                </c:pt>
                <c:pt idx="27">
                  <c:v>67.897999999999996</c:v>
                </c:pt>
              </c:numCache>
            </c:numRef>
          </c:yVal>
          <c:smooth val="0"/>
        </c:ser>
        <c:ser>
          <c:idx val="1"/>
          <c:order val="1"/>
          <c:tx>
            <c:strRef>
              <c:f>Sheet1!$C$1</c:f>
              <c:strCache>
                <c:ptCount val="1"/>
                <c:pt idx="0">
                  <c:v>1-5 (N = 787)</c:v>
                </c:pt>
              </c:strCache>
            </c:strRef>
          </c:tx>
          <c:spPr>
            <a:ln w="41275">
              <a:solidFill>
                <a:srgbClr val="FFFF00"/>
              </a:solidFill>
              <a:prstDash val="solid"/>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Sheet1!$C$2:$C$29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97.647999999999996</c:v>
                </c:pt>
                <c:pt idx="12">
                  <c:v>95.623999999999995</c:v>
                </c:pt>
                <c:pt idx="13">
                  <c:v>92.21</c:v>
                </c:pt>
                <c:pt idx="14">
                  <c:v>88.742000000000004</c:v>
                </c:pt>
                <c:pt idx="15">
                  <c:v>85.804000000000002</c:v>
                </c:pt>
                <c:pt idx="16">
                  <c:v>82.370999999999995</c:v>
                </c:pt>
                <c:pt idx="17">
                  <c:v>78.956999999999994</c:v>
                </c:pt>
                <c:pt idx="18">
                  <c:v>75.739000000000004</c:v>
                </c:pt>
                <c:pt idx="19">
                  <c:v>72.171000000000006</c:v>
                </c:pt>
                <c:pt idx="20">
                  <c:v>69.349000000000004</c:v>
                </c:pt>
                <c:pt idx="21">
                  <c:v>65.549000000000007</c:v>
                </c:pt>
                <c:pt idx="22">
                  <c:v>61.723999999999997</c:v>
                </c:pt>
                <c:pt idx="23">
                  <c:v>58.847999999999999</c:v>
                </c:pt>
                <c:pt idx="24">
                  <c:v>54.941000000000003</c:v>
                </c:pt>
                <c:pt idx="25">
                  <c:v>53.414999999999999</c:v>
                </c:pt>
                <c:pt idx="26">
                  <c:v>51.279000000000003</c:v>
                </c:pt>
                <c:pt idx="27">
                  <c:v>45.543999999999997</c:v>
                </c:pt>
              </c:numCache>
            </c:numRef>
          </c:yVal>
          <c:smooth val="0"/>
        </c:ser>
        <c:ser>
          <c:idx val="2"/>
          <c:order val="2"/>
          <c:tx>
            <c:strRef>
              <c:f>Sheet1!$D$1</c:f>
              <c:strCache>
                <c:ptCount val="1"/>
                <c:pt idx="0">
                  <c:v>6-10 (N = 534)</c:v>
                </c:pt>
              </c:strCache>
            </c:strRef>
          </c:tx>
          <c:spPr>
            <a:ln w="41275">
              <a:solidFill>
                <a:srgbClr val="FF0000"/>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Sheet1!$D$2:$D$29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95.072999999999993</c:v>
                </c:pt>
                <c:pt idx="12">
                  <c:v>87.838999999999999</c:v>
                </c:pt>
                <c:pt idx="13">
                  <c:v>82.105000000000004</c:v>
                </c:pt>
                <c:pt idx="14">
                  <c:v>77.224999999999994</c:v>
                </c:pt>
                <c:pt idx="15">
                  <c:v>74.358999999999995</c:v>
                </c:pt>
                <c:pt idx="16">
                  <c:v>70.335999999999999</c:v>
                </c:pt>
                <c:pt idx="17">
                  <c:v>65.918000000000006</c:v>
                </c:pt>
                <c:pt idx="18">
                  <c:v>61.838999999999999</c:v>
                </c:pt>
                <c:pt idx="19">
                  <c:v>58.683</c:v>
                </c:pt>
                <c:pt idx="20">
                  <c:v>55.722999999999999</c:v>
                </c:pt>
                <c:pt idx="21">
                  <c:v>55</c:v>
                </c:pt>
                <c:pt idx="22">
                  <c:v>52.061999999999998</c:v>
                </c:pt>
                <c:pt idx="23">
                  <c:v>49.798000000000002</c:v>
                </c:pt>
                <c:pt idx="24">
                  <c:v>49.798000000000002</c:v>
                </c:pt>
                <c:pt idx="25">
                  <c:v>47.722999999999999</c:v>
                </c:pt>
                <c:pt idx="26">
                  <c:v>37.667000000000002</c:v>
                </c:pt>
                <c:pt idx="27">
                  <c:v>#N/A</c:v>
                </c:pt>
              </c:numCache>
            </c:numRef>
          </c:yVal>
          <c:smooth val="0"/>
        </c:ser>
        <c:ser>
          <c:idx val="3"/>
          <c:order val="3"/>
          <c:tx>
            <c:strRef>
              <c:f>Sheet1!$E$1</c:f>
              <c:strCache>
                <c:ptCount val="1"/>
                <c:pt idx="0">
                  <c:v>11-17 (N = 1,253)</c:v>
                </c:pt>
              </c:strCache>
            </c:strRef>
          </c:tx>
          <c:spPr>
            <a:ln w="41275">
              <a:solidFill>
                <a:srgbClr val="00FF00"/>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Sheet1!$E$2:$E$29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95.548000000000002</c:v>
                </c:pt>
                <c:pt idx="12">
                  <c:v>91.457999999999998</c:v>
                </c:pt>
                <c:pt idx="13">
                  <c:v>87.203999999999994</c:v>
                </c:pt>
                <c:pt idx="14">
                  <c:v>82.739000000000004</c:v>
                </c:pt>
                <c:pt idx="15">
                  <c:v>79.531000000000006</c:v>
                </c:pt>
                <c:pt idx="16">
                  <c:v>75.366</c:v>
                </c:pt>
                <c:pt idx="17">
                  <c:v>70.905000000000001</c:v>
                </c:pt>
                <c:pt idx="18">
                  <c:v>69.331999999999994</c:v>
                </c:pt>
                <c:pt idx="19">
                  <c:v>66.766000000000005</c:v>
                </c:pt>
                <c:pt idx="20">
                  <c:v>65.647999999999996</c:v>
                </c:pt>
                <c:pt idx="21">
                  <c:v>64.275000000000006</c:v>
                </c:pt>
                <c:pt idx="22">
                  <c:v>62.430999999999997</c:v>
                </c:pt>
                <c:pt idx="23">
                  <c:v>59.890999999999998</c:v>
                </c:pt>
                <c:pt idx="24">
                  <c:v>58.56</c:v>
                </c:pt>
                <c:pt idx="25">
                  <c:v>56.616</c:v>
                </c:pt>
                <c:pt idx="26">
                  <c:v>53.067999999999998</c:v>
                </c:pt>
                <c:pt idx="27">
                  <c:v>50.6</c:v>
                </c:pt>
              </c:numCache>
            </c:numRef>
          </c:yVal>
          <c:smooth val="0"/>
        </c:ser>
        <c:ser>
          <c:idx val="4"/>
          <c:order val="4"/>
          <c:tx>
            <c:strRef>
              <c:f>Sheet1!$F$1</c:f>
              <c:strCache>
                <c:ptCount val="1"/>
                <c:pt idx="0">
                  <c:v>Overall  (N = 3,406)</c:v>
                </c:pt>
              </c:strCache>
            </c:strRef>
          </c:tx>
          <c:spPr>
            <a:ln w="47625">
              <a:solidFill>
                <a:srgbClr val="00FFFF"/>
              </a:solidFill>
            </a:ln>
          </c:spPr>
          <c:marker>
            <c:symbol val="none"/>
          </c:marker>
          <c:xVal>
            <c:numRef>
              <c:f>Sheet1!$A$2:$A$29</c:f>
              <c:numCache>
                <c:formatCode>General</c:formatCod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numCache>
            </c:numRef>
          </c:xVal>
          <c:yVal>
            <c:numRef>
              <c:f>Sheet1!$F$2:$F$29</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96.819000000000003</c:v>
                </c:pt>
                <c:pt idx="12">
                  <c:v>93.356999999999999</c:v>
                </c:pt>
                <c:pt idx="13">
                  <c:v>89.820999999999998</c:v>
                </c:pt>
                <c:pt idx="14">
                  <c:v>86.070999999999998</c:v>
                </c:pt>
                <c:pt idx="15">
                  <c:v>83.460999999999999</c:v>
                </c:pt>
                <c:pt idx="16">
                  <c:v>80.245000000000005</c:v>
                </c:pt>
                <c:pt idx="17">
                  <c:v>76.781999999999996</c:v>
                </c:pt>
                <c:pt idx="18">
                  <c:v>74.516000000000005</c:v>
                </c:pt>
                <c:pt idx="19">
                  <c:v>71.751999999999995</c:v>
                </c:pt>
                <c:pt idx="20">
                  <c:v>69.882000000000005</c:v>
                </c:pt>
                <c:pt idx="21">
                  <c:v>67.653999999999996</c:v>
                </c:pt>
                <c:pt idx="22">
                  <c:v>65.182000000000002</c:v>
                </c:pt>
                <c:pt idx="23">
                  <c:v>62.86</c:v>
                </c:pt>
                <c:pt idx="24">
                  <c:v>60.488</c:v>
                </c:pt>
                <c:pt idx="25">
                  <c:v>58.183999999999997</c:v>
                </c:pt>
                <c:pt idx="26">
                  <c:v>54.255000000000003</c:v>
                </c:pt>
                <c:pt idx="27">
                  <c:v>51.911000000000001</c:v>
                </c:pt>
              </c:numCache>
            </c:numRef>
          </c:yVal>
          <c:smooth val="0"/>
        </c:ser>
        <c:dLbls>
          <c:showLegendKey val="0"/>
          <c:showVal val="0"/>
          <c:showCatName val="0"/>
          <c:showSerName val="0"/>
          <c:showPercent val="0"/>
          <c:showBubbleSize val="0"/>
        </c:dLbls>
        <c:axId val="522054304"/>
        <c:axId val="522054696"/>
      </c:scatterChart>
      <c:valAx>
        <c:axId val="522054304"/>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2054696"/>
        <c:crosses val="autoZero"/>
        <c:crossBetween val="midCat"/>
        <c:majorUnit val="1"/>
      </c:valAx>
      <c:valAx>
        <c:axId val="5220546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2054304"/>
        <c:crosses val="autoZero"/>
        <c:crossBetween val="midCat"/>
        <c:majorUnit val="25"/>
      </c:valAx>
      <c:spPr>
        <a:solidFill>
          <a:schemeClr val="bg2"/>
        </a:solidFill>
        <a:ln>
          <a:solidFill>
            <a:schemeClr val="tx1"/>
          </a:solidFill>
        </a:ln>
      </c:spPr>
    </c:plotArea>
    <c:legend>
      <c:legendPos val="r"/>
      <c:layout>
        <c:manualLayout>
          <c:xMode val="edge"/>
          <c:yMode val="edge"/>
          <c:x val="0.11339964694678652"/>
          <c:y val="0.55591715350097359"/>
          <c:w val="0.26864376466216061"/>
          <c:h val="0.284174894804816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0326341950611E-2"/>
          <c:y val="6.3160401320802639E-2"/>
          <c:w val="0.89089610480105497"/>
          <c:h val="0.81644145288290582"/>
        </c:manualLayout>
      </c:layout>
      <c:scatterChart>
        <c:scatterStyle val="lineMarker"/>
        <c:varyColors val="0"/>
        <c:ser>
          <c:idx val="0"/>
          <c:order val="0"/>
          <c:tx>
            <c:strRef>
              <c:f>Sheet1!$B$1</c:f>
              <c:strCache>
                <c:ptCount val="1"/>
                <c:pt idx="0">
                  <c:v>1982-1989 (N=907)</c:v>
                </c:pt>
              </c:strCache>
            </c:strRef>
          </c:tx>
          <c:spPr>
            <a:ln w="41275">
              <a:solidFill>
                <a:srgbClr val="66FF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81.263000000000005</c:v>
                </c:pt>
                <c:pt idx="2">
                  <c:v>78.563999999999993</c:v>
                </c:pt>
                <c:pt idx="3">
                  <c:v>76.87</c:v>
                </c:pt>
                <c:pt idx="4">
                  <c:v>75.850999999999999</c:v>
                </c:pt>
                <c:pt idx="5">
                  <c:v>75.058000000000007</c:v>
                </c:pt>
                <c:pt idx="6">
                  <c:v>74.150999999999996</c:v>
                </c:pt>
                <c:pt idx="7">
                  <c:v>73.468999999999994</c:v>
                </c:pt>
                <c:pt idx="8">
                  <c:v>72.784999999999997</c:v>
                </c:pt>
                <c:pt idx="9">
                  <c:v>72.442999999999998</c:v>
                </c:pt>
                <c:pt idx="10">
                  <c:v>71.986000000000004</c:v>
                </c:pt>
                <c:pt idx="11">
                  <c:v>71.302000000000007</c:v>
                </c:pt>
                <c:pt idx="12">
                  <c:v>70.959000000000003</c:v>
                </c:pt>
                <c:pt idx="13">
                  <c:v>66.242999999999995</c:v>
                </c:pt>
                <c:pt idx="14">
                  <c:v>63.902999999999999</c:v>
                </c:pt>
                <c:pt idx="15">
                  <c:v>60.917999999999999</c:v>
                </c:pt>
                <c:pt idx="16">
                  <c:v>58.713999999999999</c:v>
                </c:pt>
                <c:pt idx="17">
                  <c:v>57.085000000000001</c:v>
                </c:pt>
                <c:pt idx="18">
                  <c:v>54.344999999999999</c:v>
                </c:pt>
                <c:pt idx="19">
                  <c:v>52.564</c:v>
                </c:pt>
                <c:pt idx="20">
                  <c:v>51.142000000000003</c:v>
                </c:pt>
                <c:pt idx="21">
                  <c:v>49.64</c:v>
                </c:pt>
                <c:pt idx="22">
                  <c:v>48.381</c:v>
                </c:pt>
                <c:pt idx="23">
                  <c:v>46.764000000000003</c:v>
                </c:pt>
                <c:pt idx="24">
                  <c:v>43.259</c:v>
                </c:pt>
                <c:pt idx="25">
                  <c:v>40.865000000000002</c:v>
                </c:pt>
                <c:pt idx="26">
                  <c:v>39.441000000000003</c:v>
                </c:pt>
                <c:pt idx="27">
                  <c:v>37.454000000000001</c:v>
                </c:pt>
                <c:pt idx="28">
                  <c:v>35.771999999999998</c:v>
                </c:pt>
                <c:pt idx="29">
                  <c:v>34.811999999999998</c:v>
                </c:pt>
                <c:pt idx="30">
                  <c:v>32.994</c:v>
                </c:pt>
                <c:pt idx="31">
                  <c:v>31.529</c:v>
                </c:pt>
                <c:pt idx="32">
                  <c:v>30.881</c:v>
                </c:pt>
                <c:pt idx="33">
                  <c:v>29.553000000000001</c:v>
                </c:pt>
                <c:pt idx="34">
                  <c:v>28.640999999999998</c:v>
                </c:pt>
                <c:pt idx="35">
                  <c:v>28.172000000000001</c:v>
                </c:pt>
                <c:pt idx="36">
                  <c:v>26.687999999999999</c:v>
                </c:pt>
                <c:pt idx="37">
                  <c:v>24.864999999999998</c:v>
                </c:pt>
                <c:pt idx="38">
                  <c:v>23.756</c:v>
                </c:pt>
                <c:pt idx="39">
                  <c:v>22.510999999999999</c:v>
                </c:pt>
                <c:pt idx="40">
                  <c:v>21.885999999999999</c:v>
                </c:pt>
                <c:pt idx="41">
                  <c:v>21.885999999999999</c:v>
                </c:pt>
              </c:numCache>
            </c:numRef>
          </c:yVal>
          <c:smooth val="0"/>
        </c:ser>
        <c:ser>
          <c:idx val="1"/>
          <c:order val="1"/>
          <c:tx>
            <c:strRef>
              <c:f>Sheet1!$C$1</c:f>
              <c:strCache>
                <c:ptCount val="1"/>
                <c:pt idx="0">
                  <c:v>1990-2003 (N=5,668)</c:v>
                </c:pt>
              </c:strCache>
            </c:strRef>
          </c:tx>
          <c:spPr>
            <a:ln w="47625">
              <a:solidFill>
                <a:srgbClr val="00FF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89.248000000000005</c:v>
                </c:pt>
                <c:pt idx="2">
                  <c:v>86.849000000000004</c:v>
                </c:pt>
                <c:pt idx="3">
                  <c:v>85.7</c:v>
                </c:pt>
                <c:pt idx="4">
                  <c:v>85.087999999999994</c:v>
                </c:pt>
                <c:pt idx="5">
                  <c:v>84.347999999999999</c:v>
                </c:pt>
                <c:pt idx="6">
                  <c:v>83.768000000000001</c:v>
                </c:pt>
                <c:pt idx="7">
                  <c:v>83.278000000000006</c:v>
                </c:pt>
                <c:pt idx="8">
                  <c:v>82.933000000000007</c:v>
                </c:pt>
                <c:pt idx="9">
                  <c:v>82.497</c:v>
                </c:pt>
                <c:pt idx="10">
                  <c:v>82.096000000000004</c:v>
                </c:pt>
                <c:pt idx="11">
                  <c:v>81.641000000000005</c:v>
                </c:pt>
                <c:pt idx="12">
                  <c:v>81.385000000000005</c:v>
                </c:pt>
                <c:pt idx="13">
                  <c:v>78.084999999999994</c:v>
                </c:pt>
                <c:pt idx="14">
                  <c:v>75.227000000000004</c:v>
                </c:pt>
                <c:pt idx="15">
                  <c:v>72.893000000000001</c:v>
                </c:pt>
                <c:pt idx="16">
                  <c:v>70.052000000000007</c:v>
                </c:pt>
                <c:pt idx="17">
                  <c:v>67.935000000000002</c:v>
                </c:pt>
                <c:pt idx="18">
                  <c:v>65.423000000000002</c:v>
                </c:pt>
                <c:pt idx="19">
                  <c:v>62.972000000000001</c:v>
                </c:pt>
                <c:pt idx="20">
                  <c:v>60.779000000000003</c:v>
                </c:pt>
                <c:pt idx="21">
                  <c:v>58.484999999999999</c:v>
                </c:pt>
                <c:pt idx="22">
                  <c:v>56.533000000000001</c:v>
                </c:pt>
                <c:pt idx="23">
                  <c:v>54.569000000000003</c:v>
                </c:pt>
                <c:pt idx="24">
                  <c:v>52.756999999999998</c:v>
                </c:pt>
                <c:pt idx="25">
                  <c:v>50.648000000000003</c:v>
                </c:pt>
                <c:pt idx="26">
                  <c:v>49.145000000000003</c:v>
                </c:pt>
                <c:pt idx="27">
                  <c:v>47.347999999999999</c:v>
                </c:pt>
                <c:pt idx="28">
                  <c:v>45.317</c:v>
                </c:pt>
                <c:pt idx="29">
                  <c:v>43.956000000000003</c:v>
                </c:pt>
                <c:pt idx="30">
                  <c:v>42.472999999999999</c:v>
                </c:pt>
                <c:pt idx="31">
                  <c:v>41.557000000000002</c:v>
                </c:pt>
                <c:pt idx="32">
                  <c:v>40.098999999999997</c:v>
                </c:pt>
                <c:pt idx="33">
                  <c:v>38.738999999999997</c:v>
                </c:pt>
                <c:pt idx="34">
                  <c:v>37.267000000000003</c:v>
                </c:pt>
                <c:pt idx="35">
                  <c:v>35.341999999999999</c:v>
                </c:pt>
                <c:pt idx="36">
                  <c:v>34.603000000000002</c:v>
                </c:pt>
                <c:pt idx="37">
                  <c:v>#N/A</c:v>
                </c:pt>
                <c:pt idx="38">
                  <c:v>#N/A</c:v>
                </c:pt>
                <c:pt idx="39">
                  <c:v>#N/A</c:v>
                </c:pt>
                <c:pt idx="40">
                  <c:v>#N/A</c:v>
                </c:pt>
                <c:pt idx="41">
                  <c:v>#N/A</c:v>
                </c:pt>
              </c:numCache>
            </c:numRef>
          </c:yVal>
          <c:smooth val="0"/>
        </c:ser>
        <c:ser>
          <c:idx val="2"/>
          <c:order val="2"/>
          <c:tx>
            <c:strRef>
              <c:f>Sheet1!$D$1</c:f>
              <c:strCache>
                <c:ptCount val="1"/>
                <c:pt idx="0">
                  <c:v>2004-2008 (N=2,535)</c:v>
                </c:pt>
              </c:strCache>
            </c:strRef>
          </c:tx>
          <c:spPr>
            <a:ln w="47625">
              <a:solidFill>
                <a:srgbClr val="FF000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Sheet1!$D$2:$D$43</c:f>
              <c:numCache>
                <c:formatCode>General</c:formatCode>
                <c:ptCount val="42"/>
                <c:pt idx="0">
                  <c:v>100</c:v>
                </c:pt>
                <c:pt idx="1">
                  <c:v>94.134</c:v>
                </c:pt>
                <c:pt idx="2">
                  <c:v>92.646000000000001</c:v>
                </c:pt>
                <c:pt idx="3">
                  <c:v>91.632999999999996</c:v>
                </c:pt>
                <c:pt idx="4">
                  <c:v>90.781000000000006</c:v>
                </c:pt>
                <c:pt idx="5">
                  <c:v>90.210999999999999</c:v>
                </c:pt>
                <c:pt idx="6">
                  <c:v>89.763999999999996</c:v>
                </c:pt>
                <c:pt idx="7">
                  <c:v>89.314999999999998</c:v>
                </c:pt>
                <c:pt idx="8">
                  <c:v>88.825999999999993</c:v>
                </c:pt>
                <c:pt idx="9">
                  <c:v>88.254999999999995</c:v>
                </c:pt>
                <c:pt idx="10">
                  <c:v>88.051000000000002</c:v>
                </c:pt>
                <c:pt idx="11">
                  <c:v>87.763999999999996</c:v>
                </c:pt>
                <c:pt idx="12">
                  <c:v>87.558999999999997</c:v>
                </c:pt>
                <c:pt idx="13">
                  <c:v>84.948999999999998</c:v>
                </c:pt>
                <c:pt idx="14">
                  <c:v>82.361000000000004</c:v>
                </c:pt>
                <c:pt idx="15">
                  <c:v>79.480999999999995</c:v>
                </c:pt>
                <c:pt idx="16">
                  <c:v>77.644000000000005</c:v>
                </c:pt>
                <c:pt idx="17">
                  <c:v>75.186000000000007</c:v>
                </c:pt>
                <c:pt idx="18">
                  <c:v>73.216999999999999</c:v>
                </c:pt>
                <c:pt idx="19">
                  <c:v>71.650000000000006</c:v>
                </c:pt>
                <c:pt idx="20">
                  <c:v>69.561000000000007</c:v>
                </c:pt>
                <c:pt idx="21">
                  <c:v>67.727999999999994</c:v>
                </c:pt>
                <c:pt idx="22">
                  <c:v>65.855999999999995</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ser>
        <c:ser>
          <c:idx val="3"/>
          <c:order val="3"/>
          <c:tx>
            <c:strRef>
              <c:f>Sheet1!$E$1</c:f>
              <c:strCache>
                <c:ptCount val="1"/>
                <c:pt idx="0">
                  <c:v>2009-6/2015 (N=3,885)</c:v>
                </c:pt>
              </c:strCache>
            </c:strRef>
          </c:tx>
          <c:spPr>
            <a:ln w="47625">
              <a:solidFill>
                <a:srgbClr val="CC99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Sheet1!$E$2:$E$43</c:f>
              <c:numCache>
                <c:formatCode>General</c:formatCode>
                <c:ptCount val="42"/>
                <c:pt idx="0">
                  <c:v>100</c:v>
                </c:pt>
                <c:pt idx="1">
                  <c:v>95.954999999999998</c:v>
                </c:pt>
                <c:pt idx="2">
                  <c:v>94.620999999999995</c:v>
                </c:pt>
                <c:pt idx="3">
                  <c:v>93.947000000000003</c:v>
                </c:pt>
                <c:pt idx="4">
                  <c:v>93.513000000000005</c:v>
                </c:pt>
                <c:pt idx="5">
                  <c:v>92.888000000000005</c:v>
                </c:pt>
                <c:pt idx="6">
                  <c:v>92.506</c:v>
                </c:pt>
                <c:pt idx="7">
                  <c:v>92.177999999999997</c:v>
                </c:pt>
                <c:pt idx="8">
                  <c:v>91.903999999999996</c:v>
                </c:pt>
                <c:pt idx="9">
                  <c:v>91.573999999999998</c:v>
                </c:pt>
                <c:pt idx="10">
                  <c:v>91.242000000000004</c:v>
                </c:pt>
                <c:pt idx="11">
                  <c:v>90.936999999999998</c:v>
                </c:pt>
                <c:pt idx="12">
                  <c:v>90.739000000000004</c:v>
                </c:pt>
                <c:pt idx="13">
                  <c:v>88.034999999999997</c:v>
                </c:pt>
                <c:pt idx="14">
                  <c:v>85.908000000000001</c:v>
                </c:pt>
                <c:pt idx="15">
                  <c:v>83.679000000000002</c:v>
                </c:pt>
                <c:pt idx="16">
                  <c:v>81.424999999999997</c:v>
                </c:pt>
                <c:pt idx="17">
                  <c:v>78.424000000000007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ser>
        <c:dLbls>
          <c:showLegendKey val="0"/>
          <c:showVal val="0"/>
          <c:showCatName val="0"/>
          <c:showSerName val="0"/>
          <c:showPercent val="0"/>
          <c:showBubbleSize val="0"/>
        </c:dLbls>
        <c:axId val="522055480"/>
        <c:axId val="522055872"/>
      </c:scatterChart>
      <c:valAx>
        <c:axId val="52205548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2055872"/>
        <c:crosses val="autoZero"/>
        <c:crossBetween val="midCat"/>
        <c:majorUnit val="1"/>
      </c:valAx>
      <c:valAx>
        <c:axId val="5220558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2055480"/>
        <c:crosses val="autoZero"/>
        <c:crossBetween val="midCat"/>
        <c:majorUnit val="25"/>
      </c:valAx>
      <c:spPr>
        <a:solidFill>
          <a:schemeClr val="bg2"/>
        </a:solidFill>
        <a:ln>
          <a:solidFill>
            <a:schemeClr val="tx1"/>
          </a:solidFill>
        </a:ln>
      </c:spPr>
    </c:plotArea>
    <c:legend>
      <c:legendPos val="r"/>
      <c:layout>
        <c:manualLayout>
          <c:xMode val="edge"/>
          <c:yMode val="edge"/>
          <c:x val="0.42313416022112277"/>
          <c:y val="6.6669841673016678E-2"/>
          <c:w val="0.51382005899705019"/>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1,168)</c:v>
                </c:pt>
              </c:strCache>
            </c:strRef>
          </c:tx>
          <c:spPr>
            <a:ln w="47625">
              <a:solidFill>
                <a:srgbClr val="CCCCFF"/>
              </a:solidFill>
            </a:ln>
          </c:spPr>
          <c:marker>
            <c:symbol val="none"/>
          </c:marker>
          <c:xVal>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Sheet1!$B$2:$B$13</c:f>
              <c:numCache>
                <c:formatCode>General</c:formatCode>
                <c:ptCount val="12"/>
                <c:pt idx="0">
                  <c:v>100</c:v>
                </c:pt>
                <c:pt idx="1">
                  <c:v>100</c:v>
                </c:pt>
                <c:pt idx="2">
                  <c:v>97.04</c:v>
                </c:pt>
                <c:pt idx="3">
                  <c:v>93.816999999999993</c:v>
                </c:pt>
                <c:pt idx="4">
                  <c:v>91.039000000000001</c:v>
                </c:pt>
                <c:pt idx="5">
                  <c:v>89.555000000000007</c:v>
                </c:pt>
                <c:pt idx="6">
                  <c:v>88.022999999999996</c:v>
                </c:pt>
                <c:pt idx="7">
                  <c:v>86.977999999999994</c:v>
                </c:pt>
                <c:pt idx="8">
                  <c:v>85.536000000000001</c:v>
                </c:pt>
                <c:pt idx="9">
                  <c:v>84.503</c:v>
                </c:pt>
                <c:pt idx="10">
                  <c:v>84.025000000000006</c:v>
                </c:pt>
                <c:pt idx="11">
                  <c:v>83.209000000000003</c:v>
                </c:pt>
              </c:numCache>
            </c:numRef>
          </c:yVal>
          <c:smooth val="0"/>
        </c:ser>
        <c:ser>
          <c:idx val="1"/>
          <c:order val="1"/>
          <c:tx>
            <c:strRef>
              <c:f>Sheet1!$C$1</c:f>
              <c:strCache>
                <c:ptCount val="1"/>
                <c:pt idx="0">
                  <c:v>1-5 Years (N = 1,228)</c:v>
                </c:pt>
              </c:strCache>
            </c:strRef>
          </c:tx>
          <c:spPr>
            <a:ln w="47625">
              <a:solidFill>
                <a:srgbClr val="FFFF00"/>
              </a:solidFill>
              <a:prstDash val="solid"/>
            </a:ln>
          </c:spPr>
          <c:marker>
            <c:symbol val="none"/>
          </c:marker>
          <c:xVal>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Sheet1!$C$2:$C$13</c:f>
              <c:numCache>
                <c:formatCode>General</c:formatCode>
                <c:ptCount val="12"/>
                <c:pt idx="0">
                  <c:v>100</c:v>
                </c:pt>
                <c:pt idx="1">
                  <c:v>100</c:v>
                </c:pt>
                <c:pt idx="2">
                  <c:v>96.486999999999995</c:v>
                </c:pt>
                <c:pt idx="3">
                  <c:v>94.328999999999994</c:v>
                </c:pt>
                <c:pt idx="4">
                  <c:v>91.710999999999999</c:v>
                </c:pt>
                <c:pt idx="5">
                  <c:v>90.248999999999995</c:v>
                </c:pt>
                <c:pt idx="6">
                  <c:v>88.356999999999999</c:v>
                </c:pt>
                <c:pt idx="7">
                  <c:v>87.960999999999999</c:v>
                </c:pt>
                <c:pt idx="8">
                  <c:v>86.811000000000007</c:v>
                </c:pt>
                <c:pt idx="9">
                  <c:v>84.882000000000005</c:v>
                </c:pt>
                <c:pt idx="10">
                  <c:v>83.427000000000007</c:v>
                </c:pt>
                <c:pt idx="11">
                  <c:v>81.231999999999999</c:v>
                </c:pt>
              </c:numCache>
            </c:numRef>
          </c:yVal>
          <c:smooth val="0"/>
        </c:ser>
        <c:ser>
          <c:idx val="2"/>
          <c:order val="2"/>
          <c:tx>
            <c:strRef>
              <c:f>Sheet1!$D$1</c:f>
              <c:strCache>
                <c:ptCount val="1"/>
                <c:pt idx="0">
                  <c:v>6-10 Years (N = 791)</c:v>
                </c:pt>
              </c:strCache>
            </c:strRef>
          </c:tx>
          <c:spPr>
            <a:ln w="47625">
              <a:solidFill>
                <a:srgbClr val="FF0000"/>
              </a:solidFill>
            </a:ln>
          </c:spPr>
          <c:marker>
            <c:symbol val="none"/>
          </c:marker>
          <c:xVal>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Sheet1!$D$2:$D$13</c:f>
              <c:numCache>
                <c:formatCode>General</c:formatCode>
                <c:ptCount val="12"/>
                <c:pt idx="0">
                  <c:v>100</c:v>
                </c:pt>
                <c:pt idx="1">
                  <c:v>100</c:v>
                </c:pt>
                <c:pt idx="2">
                  <c:v>98.427000000000007</c:v>
                </c:pt>
                <c:pt idx="3">
                  <c:v>97.376000000000005</c:v>
                </c:pt>
                <c:pt idx="4">
                  <c:v>95.652000000000001</c:v>
                </c:pt>
                <c:pt idx="5">
                  <c:v>94.043999999999997</c:v>
                </c:pt>
                <c:pt idx="6">
                  <c:v>92.421000000000006</c:v>
                </c:pt>
                <c:pt idx="7">
                  <c:v>90.04</c:v>
                </c:pt>
                <c:pt idx="8">
                  <c:v>87.82</c:v>
                </c:pt>
                <c:pt idx="9">
                  <c:v>85.221000000000004</c:v>
                </c:pt>
                <c:pt idx="10">
                  <c:v>83.751999999999995</c:v>
                </c:pt>
                <c:pt idx="11">
                  <c:v>80.453999999999994</c:v>
                </c:pt>
              </c:numCache>
            </c:numRef>
          </c:yVal>
          <c:smooth val="0"/>
        </c:ser>
        <c:ser>
          <c:idx val="3"/>
          <c:order val="3"/>
          <c:tx>
            <c:strRef>
              <c:f>Sheet1!$E$1</c:f>
              <c:strCache>
                <c:ptCount val="1"/>
                <c:pt idx="0">
                  <c:v>11-17 Years (N = 2,074)</c:v>
                </c:pt>
              </c:strCache>
            </c:strRef>
          </c:tx>
          <c:spPr>
            <a:ln w="47625">
              <a:solidFill>
                <a:srgbClr val="00FF00"/>
              </a:solidFill>
            </a:ln>
          </c:spPr>
          <c:marker>
            <c:symbol val="none"/>
          </c:marker>
          <c:xVal>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Sheet1!$E$2:$E$13</c:f>
              <c:numCache>
                <c:formatCode>General</c:formatCode>
                <c:ptCount val="12"/>
                <c:pt idx="0">
                  <c:v>100</c:v>
                </c:pt>
                <c:pt idx="1">
                  <c:v>100</c:v>
                </c:pt>
                <c:pt idx="2">
                  <c:v>96.805000000000007</c:v>
                </c:pt>
                <c:pt idx="3">
                  <c:v>93.625</c:v>
                </c:pt>
                <c:pt idx="4">
                  <c:v>90.052000000000007</c:v>
                </c:pt>
                <c:pt idx="5">
                  <c:v>86.626999999999995</c:v>
                </c:pt>
                <c:pt idx="6">
                  <c:v>81.766999999999996</c:v>
                </c:pt>
                <c:pt idx="7">
                  <c:v>77.775999999999996</c:v>
                </c:pt>
                <c:pt idx="8">
                  <c:v>75.355000000000004</c:v>
                </c:pt>
                <c:pt idx="9">
                  <c:v>72.052000000000007</c:v>
                </c:pt>
                <c:pt idx="10">
                  <c:v>68.477999999999994</c:v>
                </c:pt>
                <c:pt idx="11">
                  <c:v>66.003</c:v>
                </c:pt>
              </c:numCache>
            </c:numRef>
          </c:yVal>
          <c:smooth val="0"/>
        </c:ser>
        <c:ser>
          <c:idx val="4"/>
          <c:order val="4"/>
          <c:tx>
            <c:strRef>
              <c:f>Sheet1!$F$1</c:f>
              <c:strCache>
                <c:ptCount val="1"/>
                <c:pt idx="0">
                  <c:v>Overall  (N = 5,261)</c:v>
                </c:pt>
              </c:strCache>
            </c:strRef>
          </c:tx>
          <c:spPr>
            <a:ln w="47625">
              <a:solidFill>
                <a:srgbClr val="00FFFF"/>
              </a:solidFill>
            </a:ln>
          </c:spPr>
          <c:marker>
            <c:symbol val="none"/>
          </c:marker>
          <c:xVal>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Sheet1!$F$2:$F$13</c:f>
              <c:numCache>
                <c:formatCode>General</c:formatCode>
                <c:ptCount val="12"/>
                <c:pt idx="0">
                  <c:v>100</c:v>
                </c:pt>
                <c:pt idx="1">
                  <c:v>100</c:v>
                </c:pt>
                <c:pt idx="2">
                  <c:v>97.028999999999996</c:v>
                </c:pt>
                <c:pt idx="3">
                  <c:v>94.397999999999996</c:v>
                </c:pt>
                <c:pt idx="4">
                  <c:v>91.507000000000005</c:v>
                </c:pt>
                <c:pt idx="5">
                  <c:v>89.244</c:v>
                </c:pt>
                <c:pt idx="6">
                  <c:v>86.290999999999997</c:v>
                </c:pt>
                <c:pt idx="7">
                  <c:v>84.015000000000001</c:v>
                </c:pt>
                <c:pt idx="8">
                  <c:v>82.131</c:v>
                </c:pt>
                <c:pt idx="9">
                  <c:v>79.734999999999999</c:v>
                </c:pt>
                <c:pt idx="10">
                  <c:v>77.635000000000005</c:v>
                </c:pt>
                <c:pt idx="11">
                  <c:v>75.489000000000004</c:v>
                </c:pt>
              </c:numCache>
            </c:numRef>
          </c:yVal>
          <c:smooth val="0"/>
        </c:ser>
        <c:dLbls>
          <c:showLegendKey val="0"/>
          <c:showVal val="0"/>
          <c:showCatName val="0"/>
          <c:showSerName val="0"/>
          <c:showPercent val="0"/>
          <c:showBubbleSize val="0"/>
        </c:dLbls>
        <c:axId val="522057440"/>
        <c:axId val="522057832"/>
      </c:scatterChart>
      <c:valAx>
        <c:axId val="52205744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2057832"/>
        <c:crosses val="autoZero"/>
        <c:crossBetween val="midCat"/>
        <c:majorUnit val="1"/>
      </c:valAx>
      <c:valAx>
        <c:axId val="52205783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2057440"/>
        <c:crosses val="autoZero"/>
        <c:crossBetween val="midCat"/>
        <c:majorUnit val="10"/>
      </c:valAx>
      <c:spPr>
        <a:solidFill>
          <a:schemeClr val="bg2"/>
        </a:solidFill>
        <a:ln>
          <a:solidFill>
            <a:schemeClr val="tx1"/>
          </a:solidFill>
        </a:ln>
      </c:spPr>
    </c:plotArea>
    <c:legend>
      <c:legendPos val="r"/>
      <c:layout>
        <c:manualLayout>
          <c:xMode val="edge"/>
          <c:yMode val="edge"/>
          <c:x val="0.10602501567834996"/>
          <c:y val="0.64210670931758529"/>
          <c:w val="0.55655610526559951"/>
          <c:h val="0.208113199559734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(N=181)</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73.39</c:v>
                </c:pt>
                <c:pt idx="2">
                  <c:v>69.459000000000003</c:v>
                </c:pt>
                <c:pt idx="3">
                  <c:v>67.751000000000005</c:v>
                </c:pt>
                <c:pt idx="4">
                  <c:v>67.751000000000005</c:v>
                </c:pt>
                <c:pt idx="5">
                  <c:v>67.182000000000002</c:v>
                </c:pt>
                <c:pt idx="6">
                  <c:v>67.182000000000002</c:v>
                </c:pt>
                <c:pt idx="7">
                  <c:v>65.474000000000004</c:v>
                </c:pt>
                <c:pt idx="8">
                  <c:v>65.474000000000004</c:v>
                </c:pt>
                <c:pt idx="9">
                  <c:v>64.903999999999996</c:v>
                </c:pt>
                <c:pt idx="10">
                  <c:v>64.334999999999994</c:v>
                </c:pt>
                <c:pt idx="11">
                  <c:v>63.765999999999998</c:v>
                </c:pt>
                <c:pt idx="12">
                  <c:v>63.765999999999998</c:v>
                </c:pt>
                <c:pt idx="13">
                  <c:v>59.177999999999997</c:v>
                </c:pt>
                <c:pt idx="14">
                  <c:v>58.567999999999998</c:v>
                </c:pt>
                <c:pt idx="15">
                  <c:v>57.938000000000002</c:v>
                </c:pt>
                <c:pt idx="16">
                  <c:v>57.222000000000001</c:v>
                </c:pt>
                <c:pt idx="17">
                  <c:v>56.497999999999998</c:v>
                </c:pt>
                <c:pt idx="18">
                  <c:v>54.154000000000003</c:v>
                </c:pt>
                <c:pt idx="19">
                  <c:v>54.154000000000003</c:v>
                </c:pt>
                <c:pt idx="20">
                  <c:v>54.154000000000003</c:v>
                </c:pt>
                <c:pt idx="21">
                  <c:v>51.588000000000001</c:v>
                </c:pt>
                <c:pt idx="22">
                  <c:v>49.744999999999997</c:v>
                </c:pt>
                <c:pt idx="23">
                  <c:v>48.789000000000001</c:v>
                </c:pt>
                <c:pt idx="24">
                  <c:v>45.918999999999997</c:v>
                </c:pt>
                <c:pt idx="25">
                  <c:v>44.006</c:v>
                </c:pt>
                <c:pt idx="26">
                  <c:v>42.027000000000001</c:v>
                </c:pt>
                <c:pt idx="27">
                  <c:v>41.002000000000002</c:v>
                </c:pt>
                <c:pt idx="28">
                  <c:v>41.002000000000002</c:v>
                </c:pt>
                <c:pt idx="29">
                  <c:v>39.863</c:v>
                </c:pt>
                <c:pt idx="30">
                  <c:v>36.238999999999997</c:v>
                </c:pt>
                <c:pt idx="31">
                  <c:v>34.988999999999997</c:v>
                </c:pt>
                <c:pt idx="32">
                  <c:v>34.988999999999997</c:v>
                </c:pt>
                <c:pt idx="33">
                  <c:v>33.643999999999998</c:v>
                </c:pt>
                <c:pt idx="34">
                  <c:v>33.643999999999998</c:v>
                </c:pt>
                <c:pt idx="35">
                  <c:v>33.643999999999998</c:v>
                </c:pt>
                <c:pt idx="36">
                  <c:v>30.718</c:v>
                </c:pt>
              </c:numCache>
            </c:numRef>
          </c:yVal>
          <c:smooth val="0"/>
        </c:ser>
        <c:ser>
          <c:idx val="1"/>
          <c:order val="1"/>
          <c:tx>
            <c:strRef>
              <c:f>Sheet1!$C$1</c:f>
              <c:strCache>
                <c:ptCount val="1"/>
                <c:pt idx="0">
                  <c:v>1990-2003 (N=1,449)</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84.438000000000002</c:v>
                </c:pt>
                <c:pt idx="2">
                  <c:v>81.147000000000006</c:v>
                </c:pt>
                <c:pt idx="3">
                  <c:v>79.316999999999993</c:v>
                </c:pt>
                <c:pt idx="4">
                  <c:v>78.611000000000004</c:v>
                </c:pt>
                <c:pt idx="5">
                  <c:v>77.548000000000002</c:v>
                </c:pt>
                <c:pt idx="6">
                  <c:v>76.977999999999994</c:v>
                </c:pt>
                <c:pt idx="7">
                  <c:v>76.546999999999997</c:v>
                </c:pt>
                <c:pt idx="8">
                  <c:v>76.117000000000004</c:v>
                </c:pt>
                <c:pt idx="9">
                  <c:v>75.614000000000004</c:v>
                </c:pt>
                <c:pt idx="10">
                  <c:v>75.182000000000002</c:v>
                </c:pt>
                <c:pt idx="11">
                  <c:v>74.534999999999997</c:v>
                </c:pt>
                <c:pt idx="12">
                  <c:v>74.173000000000002</c:v>
                </c:pt>
                <c:pt idx="13">
                  <c:v>70.593999999999994</c:v>
                </c:pt>
                <c:pt idx="14">
                  <c:v>68.581000000000003</c:v>
                </c:pt>
                <c:pt idx="15">
                  <c:v>66.751000000000005</c:v>
                </c:pt>
                <c:pt idx="16">
                  <c:v>65.346999999999994</c:v>
                </c:pt>
                <c:pt idx="17">
                  <c:v>64.472999999999999</c:v>
                </c:pt>
                <c:pt idx="18">
                  <c:v>62.996000000000002</c:v>
                </c:pt>
                <c:pt idx="19">
                  <c:v>61.228000000000002</c:v>
                </c:pt>
                <c:pt idx="20">
                  <c:v>60.54</c:v>
                </c:pt>
                <c:pt idx="21">
                  <c:v>58.935000000000002</c:v>
                </c:pt>
                <c:pt idx="22">
                  <c:v>58.478999999999999</c:v>
                </c:pt>
                <c:pt idx="23">
                  <c:v>57.54</c:v>
                </c:pt>
                <c:pt idx="24">
                  <c:v>57.045000000000002</c:v>
                </c:pt>
                <c:pt idx="25">
                  <c:v>55.753</c:v>
                </c:pt>
                <c:pt idx="26">
                  <c:v>55.146000000000001</c:v>
                </c:pt>
                <c:pt idx="27">
                  <c:v>54.475999999999999</c:v>
                </c:pt>
                <c:pt idx="28">
                  <c:v>53.448</c:v>
                </c:pt>
                <c:pt idx="29">
                  <c:v>52.622</c:v>
                </c:pt>
                <c:pt idx="30">
                  <c:v>51.685000000000002</c:v>
                </c:pt>
                <c:pt idx="31">
                  <c:v>50.783999999999999</c:v>
                </c:pt>
                <c:pt idx="32">
                  <c:v>48.604999999999997</c:v>
                </c:pt>
                <c:pt idx="33">
                  <c:v>47.484999999999999</c:v>
                </c:pt>
                <c:pt idx="34">
                  <c:v>46.49</c:v>
                </c:pt>
                <c:pt idx="35">
                  <c:v>42.951000000000001</c:v>
                </c:pt>
                <c:pt idx="36">
                  <c:v>41.85</c:v>
                </c:pt>
              </c:numCache>
            </c:numRef>
          </c:yVal>
          <c:smooth val="0"/>
        </c:ser>
        <c:ser>
          <c:idx val="2"/>
          <c:order val="2"/>
          <c:tx>
            <c:strRef>
              <c:f>Sheet1!$D$1</c:f>
              <c:strCache>
                <c:ptCount val="1"/>
                <c:pt idx="0">
                  <c:v>2004-2008 (N=572)</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92.644000000000005</c:v>
                </c:pt>
                <c:pt idx="2">
                  <c:v>89.614000000000004</c:v>
                </c:pt>
                <c:pt idx="3">
                  <c:v>87.100999999999999</c:v>
                </c:pt>
                <c:pt idx="4">
                  <c:v>85.843999999999994</c:v>
                </c:pt>
                <c:pt idx="5">
                  <c:v>85.304000000000002</c:v>
                </c:pt>
                <c:pt idx="6">
                  <c:v>85.304000000000002</c:v>
                </c:pt>
                <c:pt idx="7">
                  <c:v>84.581000000000003</c:v>
                </c:pt>
                <c:pt idx="8">
                  <c:v>83.677000000000007</c:v>
                </c:pt>
                <c:pt idx="9">
                  <c:v>82.772999999999996</c:v>
                </c:pt>
                <c:pt idx="10">
                  <c:v>82.593000000000004</c:v>
                </c:pt>
                <c:pt idx="11">
                  <c:v>82.051000000000002</c:v>
                </c:pt>
                <c:pt idx="12">
                  <c:v>81.87</c:v>
                </c:pt>
                <c:pt idx="13">
                  <c:v>78.572000000000003</c:v>
                </c:pt>
                <c:pt idx="14">
                  <c:v>75.209999999999994</c:v>
                </c:pt>
                <c:pt idx="15">
                  <c:v>71.960999999999999</c:v>
                </c:pt>
                <c:pt idx="16">
                  <c:v>70.77</c:v>
                </c:pt>
                <c:pt idx="17">
                  <c:v>69.337999999999994</c:v>
                </c:pt>
                <c:pt idx="18">
                  <c:v>68.506</c:v>
                </c:pt>
                <c:pt idx="19">
                  <c:v>67.356999999999999</c:v>
                </c:pt>
                <c:pt idx="20">
                  <c:v>66.543000000000006</c:v>
                </c:pt>
                <c:pt idx="21">
                  <c:v>66.167000000000002</c:v>
                </c:pt>
                <c:pt idx="22">
                  <c:v>65.525000000000006</c:v>
                </c:pt>
                <c:pt idx="23">
                  <c:v>65.525000000000006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ser>
          <c:idx val="3"/>
          <c:order val="3"/>
          <c:tx>
            <c:strRef>
              <c:f>Sheet1!$E$1</c:f>
              <c:strCache>
                <c:ptCount val="1"/>
                <c:pt idx="0">
                  <c:v>2009-6/2015 (N=906)</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95.45</c:v>
                </c:pt>
                <c:pt idx="2">
                  <c:v>93.192999999999998</c:v>
                </c:pt>
                <c:pt idx="3">
                  <c:v>91.709000000000003</c:v>
                </c:pt>
                <c:pt idx="4">
                  <c:v>91.02</c:v>
                </c:pt>
                <c:pt idx="5">
                  <c:v>90.1</c:v>
                </c:pt>
                <c:pt idx="6">
                  <c:v>89.18</c:v>
                </c:pt>
                <c:pt idx="7">
                  <c:v>88.95</c:v>
                </c:pt>
                <c:pt idx="8">
                  <c:v>88.489000000000004</c:v>
                </c:pt>
                <c:pt idx="9">
                  <c:v>87.91</c:v>
                </c:pt>
                <c:pt idx="10">
                  <c:v>87.677999999999997</c:v>
                </c:pt>
                <c:pt idx="11">
                  <c:v>87.093999999999994</c:v>
                </c:pt>
                <c:pt idx="12">
                  <c:v>86.856999999999999</c:v>
                </c:pt>
                <c:pt idx="13">
                  <c:v>84.903999999999996</c:v>
                </c:pt>
                <c:pt idx="14">
                  <c:v>82.721000000000004</c:v>
                </c:pt>
                <c:pt idx="15">
                  <c:v>81.332999999999998</c:v>
                </c:pt>
                <c:pt idx="16">
                  <c:v>80.045000000000002</c:v>
                </c:pt>
                <c:pt idx="17">
                  <c:v>79.182000000000002</c:v>
                </c:pt>
                <c:pt idx="18">
                  <c:v>78.448999999999998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dLbls>
          <c:showLegendKey val="0"/>
          <c:showVal val="0"/>
          <c:showCatName val="0"/>
          <c:showSerName val="0"/>
          <c:showPercent val="0"/>
          <c:showBubbleSize val="0"/>
        </c:dLbls>
        <c:axId val="521030040"/>
        <c:axId val="521034352"/>
      </c:scatterChart>
      <c:valAx>
        <c:axId val="52103004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1034352"/>
        <c:crosses val="autoZero"/>
        <c:crossBetween val="midCat"/>
        <c:majorUnit val="1"/>
      </c:valAx>
      <c:valAx>
        <c:axId val="5210343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1030040"/>
        <c:crosses val="autoZero"/>
        <c:crossBetween val="midCat"/>
        <c:majorUnit val="25"/>
      </c:valAx>
      <c:spPr>
        <a:solidFill>
          <a:schemeClr val="bg2"/>
        </a:solidFill>
        <a:ln>
          <a:solidFill>
            <a:schemeClr val="tx1"/>
          </a:solidFill>
        </a:ln>
      </c:spPr>
    </c:plotArea>
    <c:legend>
      <c:legendPos val="r"/>
      <c:layout>
        <c:manualLayout>
          <c:xMode val="edge"/>
          <c:yMode val="edge"/>
          <c:x val="0.47623150535386616"/>
          <c:y val="6.6669841673016678E-2"/>
          <c:w val="0.48837026455764776"/>
          <c:h val="0.161114215561765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(N=161)</c:v>
                </c:pt>
              </c:strCache>
            </c:strRef>
          </c:tx>
          <c:spPr>
            <a:ln w="4762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73.766000000000005</c:v>
                </c:pt>
                <c:pt idx="2">
                  <c:v>72.483000000000004</c:v>
                </c:pt>
                <c:pt idx="3">
                  <c:v>71.188000000000002</c:v>
                </c:pt>
                <c:pt idx="4">
                  <c:v>71.188000000000002</c:v>
                </c:pt>
                <c:pt idx="5">
                  <c:v>69.247</c:v>
                </c:pt>
                <c:pt idx="6">
                  <c:v>67.953000000000003</c:v>
                </c:pt>
                <c:pt idx="7">
                  <c:v>67.953000000000003</c:v>
                </c:pt>
                <c:pt idx="8">
                  <c:v>67.299000000000007</c:v>
                </c:pt>
                <c:pt idx="9">
                  <c:v>66.646000000000001</c:v>
                </c:pt>
                <c:pt idx="10">
                  <c:v>65.992000000000004</c:v>
                </c:pt>
                <c:pt idx="11">
                  <c:v>65.992000000000004</c:v>
                </c:pt>
                <c:pt idx="12">
                  <c:v>65.992000000000004</c:v>
                </c:pt>
                <c:pt idx="13">
                  <c:v>61.411999999999999</c:v>
                </c:pt>
                <c:pt idx="14">
                  <c:v>60.091000000000001</c:v>
                </c:pt>
                <c:pt idx="15">
                  <c:v>57.42</c:v>
                </c:pt>
                <c:pt idx="16">
                  <c:v>56.076999999999998</c:v>
                </c:pt>
                <c:pt idx="17">
                  <c:v>55.375999999999998</c:v>
                </c:pt>
                <c:pt idx="18">
                  <c:v>53.899000000000001</c:v>
                </c:pt>
                <c:pt idx="19">
                  <c:v>52.357999999999997</c:v>
                </c:pt>
                <c:pt idx="20">
                  <c:v>50.746000000000002</c:v>
                </c:pt>
                <c:pt idx="21">
                  <c:v>49.901000000000003</c:v>
                </c:pt>
                <c:pt idx="22">
                  <c:v>49.901000000000003</c:v>
                </c:pt>
                <c:pt idx="23">
                  <c:v>49.901000000000003</c:v>
                </c:pt>
                <c:pt idx="24">
                  <c:v>45.209000000000003</c:v>
                </c:pt>
                <c:pt idx="25">
                  <c:v>43.284999999999997</c:v>
                </c:pt>
                <c:pt idx="26">
                  <c:v>41.317999999999998</c:v>
                </c:pt>
                <c:pt idx="27">
                  <c:v>38.366999999999997</c:v>
                </c:pt>
                <c:pt idx="28">
                  <c:v>37.33</c:v>
                </c:pt>
                <c:pt idx="29">
                  <c:v>36.262999999999998</c:v>
                </c:pt>
                <c:pt idx="30">
                  <c:v>36.262999999999998</c:v>
                </c:pt>
                <c:pt idx="31">
                  <c:v>32.753999999999998</c:v>
                </c:pt>
                <c:pt idx="32">
                  <c:v>30.414000000000001</c:v>
                </c:pt>
                <c:pt idx="33">
                  <c:v>28.074999999999999</c:v>
                </c:pt>
                <c:pt idx="34">
                  <c:v>26.905000000000001</c:v>
                </c:pt>
                <c:pt idx="35">
                  <c:v>26.905000000000001</c:v>
                </c:pt>
                <c:pt idx="36">
                  <c:v>25.681999999999999</c:v>
                </c:pt>
              </c:numCache>
            </c:numRef>
          </c:yVal>
          <c:smooth val="0"/>
        </c:ser>
        <c:ser>
          <c:idx val="1"/>
          <c:order val="1"/>
          <c:tx>
            <c:strRef>
              <c:f>Sheet1!$C$1</c:f>
              <c:strCache>
                <c:ptCount val="1"/>
                <c:pt idx="0">
                  <c:v>1990-2003 (N=1,282)</c:v>
                </c:pt>
              </c:strCache>
            </c:strRef>
          </c:tx>
          <c:spPr>
            <a:ln w="4762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88.974000000000004</c:v>
                </c:pt>
                <c:pt idx="2">
                  <c:v>85.662999999999997</c:v>
                </c:pt>
                <c:pt idx="3">
                  <c:v>84.557000000000002</c:v>
                </c:pt>
                <c:pt idx="4">
                  <c:v>83.766000000000005</c:v>
                </c:pt>
                <c:pt idx="5">
                  <c:v>82.893000000000001</c:v>
                </c:pt>
                <c:pt idx="6">
                  <c:v>82.177000000000007</c:v>
                </c:pt>
                <c:pt idx="7">
                  <c:v>81.619</c:v>
                </c:pt>
                <c:pt idx="8">
                  <c:v>81.221000000000004</c:v>
                </c:pt>
                <c:pt idx="9">
                  <c:v>80.820999999999998</c:v>
                </c:pt>
                <c:pt idx="10">
                  <c:v>80.180999999999997</c:v>
                </c:pt>
                <c:pt idx="11">
                  <c:v>79.78</c:v>
                </c:pt>
                <c:pt idx="12">
                  <c:v>79.539000000000001</c:v>
                </c:pt>
                <c:pt idx="13">
                  <c:v>77.352000000000004</c:v>
                </c:pt>
                <c:pt idx="14">
                  <c:v>74.629000000000005</c:v>
                </c:pt>
                <c:pt idx="15">
                  <c:v>72.861000000000004</c:v>
                </c:pt>
                <c:pt idx="16">
                  <c:v>70.183000000000007</c:v>
                </c:pt>
                <c:pt idx="17">
                  <c:v>68.497</c:v>
                </c:pt>
                <c:pt idx="18">
                  <c:v>67.397999999999996</c:v>
                </c:pt>
                <c:pt idx="19">
                  <c:v>65.981999999999999</c:v>
                </c:pt>
                <c:pt idx="20">
                  <c:v>64.031000000000006</c:v>
                </c:pt>
                <c:pt idx="21">
                  <c:v>62.433</c:v>
                </c:pt>
                <c:pt idx="22">
                  <c:v>60.872999999999998</c:v>
                </c:pt>
                <c:pt idx="23">
                  <c:v>59.481999999999999</c:v>
                </c:pt>
                <c:pt idx="24">
                  <c:v>57.695999999999998</c:v>
                </c:pt>
                <c:pt idx="25">
                  <c:v>55.552999999999997</c:v>
                </c:pt>
                <c:pt idx="26">
                  <c:v>53.795000000000002</c:v>
                </c:pt>
                <c:pt idx="27">
                  <c:v>51.875</c:v>
                </c:pt>
                <c:pt idx="28">
                  <c:v>49.615000000000002</c:v>
                </c:pt>
                <c:pt idx="29">
                  <c:v>47.494999999999997</c:v>
                </c:pt>
                <c:pt idx="30">
                  <c:v>44.808999999999997</c:v>
                </c:pt>
                <c:pt idx="31">
                  <c:v>43.71</c:v>
                </c:pt>
                <c:pt idx="32">
                  <c:v>41.536000000000001</c:v>
                </c:pt>
                <c:pt idx="33">
                  <c:v>39.393999999999998</c:v>
                </c:pt>
                <c:pt idx="34">
                  <c:v>37.448</c:v>
                </c:pt>
                <c:pt idx="35">
                  <c:v>33.363999999999997</c:v>
                </c:pt>
                <c:pt idx="36">
                  <c:v>33.363999999999997</c:v>
                </c:pt>
              </c:numCache>
            </c:numRef>
          </c:yVal>
          <c:smooth val="0"/>
        </c:ser>
        <c:ser>
          <c:idx val="2"/>
          <c:order val="2"/>
          <c:tx>
            <c:strRef>
              <c:f>Sheet1!$D$1</c:f>
              <c:strCache>
                <c:ptCount val="1"/>
                <c:pt idx="0">
                  <c:v>2004-2008 (N=582)</c:v>
                </c:pt>
              </c:strCache>
            </c:strRef>
          </c:tx>
          <c:spPr>
            <a:ln w="4762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95.683000000000007</c:v>
                </c:pt>
                <c:pt idx="2">
                  <c:v>94.106999999999999</c:v>
                </c:pt>
                <c:pt idx="3">
                  <c:v>93.578000000000003</c:v>
                </c:pt>
                <c:pt idx="4">
                  <c:v>92.516000000000005</c:v>
                </c:pt>
                <c:pt idx="5">
                  <c:v>91.451999999999998</c:v>
                </c:pt>
                <c:pt idx="6">
                  <c:v>90.564999999999998</c:v>
                </c:pt>
                <c:pt idx="7">
                  <c:v>90.209000000000003</c:v>
                </c:pt>
                <c:pt idx="8">
                  <c:v>90.031000000000006</c:v>
                </c:pt>
                <c:pt idx="9">
                  <c:v>89.495999999999995</c:v>
                </c:pt>
                <c:pt idx="10">
                  <c:v>89.316999999999993</c:v>
                </c:pt>
                <c:pt idx="11">
                  <c:v>89.138000000000005</c:v>
                </c:pt>
                <c:pt idx="12">
                  <c:v>88.959000000000003</c:v>
                </c:pt>
                <c:pt idx="13">
                  <c:v>86.781999999999996</c:v>
                </c:pt>
                <c:pt idx="14">
                  <c:v>85.295000000000002</c:v>
                </c:pt>
                <c:pt idx="15">
                  <c:v>82.801000000000002</c:v>
                </c:pt>
                <c:pt idx="16">
                  <c:v>81.241</c:v>
                </c:pt>
                <c:pt idx="17">
                  <c:v>79.866</c:v>
                </c:pt>
                <c:pt idx="18">
                  <c:v>79.459000000000003</c:v>
                </c:pt>
                <c:pt idx="19">
                  <c:v>78.411000000000001</c:v>
                </c:pt>
                <c:pt idx="20">
                  <c:v>76.668999999999997</c:v>
                </c:pt>
                <c:pt idx="21">
                  <c:v>75.355000000000004</c:v>
                </c:pt>
                <c:pt idx="22">
                  <c:v>73.372</c:v>
                </c:pt>
                <c:pt idx="23">
                  <c:v>72.037999999999997</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ser>
          <c:idx val="3"/>
          <c:order val="3"/>
          <c:tx>
            <c:strRef>
              <c:f>Sheet1!$E$1</c:f>
              <c:strCache>
                <c:ptCount val="1"/>
                <c:pt idx="0">
                  <c:v>2009-6/2015 (N=909)</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97.23</c:v>
                </c:pt>
                <c:pt idx="2">
                  <c:v>95.406999999999996</c:v>
                </c:pt>
                <c:pt idx="3">
                  <c:v>94.83</c:v>
                </c:pt>
                <c:pt idx="4">
                  <c:v>94.364000000000004</c:v>
                </c:pt>
                <c:pt idx="5">
                  <c:v>93.665000000000006</c:v>
                </c:pt>
                <c:pt idx="6">
                  <c:v>93.548000000000002</c:v>
                </c:pt>
                <c:pt idx="7">
                  <c:v>93.078999999999994</c:v>
                </c:pt>
                <c:pt idx="8">
                  <c:v>92.843000000000004</c:v>
                </c:pt>
                <c:pt idx="9">
                  <c:v>92.488</c:v>
                </c:pt>
                <c:pt idx="10">
                  <c:v>92.010999999999996</c:v>
                </c:pt>
                <c:pt idx="11">
                  <c:v>92.010999999999996</c:v>
                </c:pt>
                <c:pt idx="12">
                  <c:v>91.644999999999996</c:v>
                </c:pt>
                <c:pt idx="13">
                  <c:v>87.685000000000002</c:v>
                </c:pt>
                <c:pt idx="14">
                  <c:v>85.322000000000003</c:v>
                </c:pt>
                <c:pt idx="15">
                  <c:v>83.105000000000004</c:v>
                </c:pt>
                <c:pt idx="16">
                  <c:v>82.167000000000002</c:v>
                </c:pt>
                <c:pt idx="17">
                  <c:v>79.649000000000001</c:v>
                </c:pt>
                <c:pt idx="18">
                  <c:v>79.649000000000001</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dLbls>
          <c:showLegendKey val="0"/>
          <c:showVal val="0"/>
          <c:showCatName val="0"/>
          <c:showSerName val="0"/>
          <c:showPercent val="0"/>
          <c:showBubbleSize val="0"/>
        </c:dLbls>
        <c:axId val="521037096"/>
        <c:axId val="529870664"/>
      </c:scatterChart>
      <c:valAx>
        <c:axId val="52103709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9870664"/>
        <c:crosses val="autoZero"/>
        <c:crossBetween val="midCat"/>
        <c:majorUnit val="1"/>
      </c:valAx>
      <c:valAx>
        <c:axId val="5298706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1037096"/>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56398166963000596"/>
          <c:w val="0.53261805216825775"/>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(N=121)</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82.5</c:v>
                </c:pt>
                <c:pt idx="2">
                  <c:v>80.816000000000003</c:v>
                </c:pt>
                <c:pt idx="3">
                  <c:v>79.132000000000005</c:v>
                </c:pt>
                <c:pt idx="4">
                  <c:v>77.448999999999998</c:v>
                </c:pt>
                <c:pt idx="5">
                  <c:v>75.765000000000001</c:v>
                </c:pt>
                <c:pt idx="6">
                  <c:v>74.081000000000003</c:v>
                </c:pt>
                <c:pt idx="7">
                  <c:v>74.081000000000003</c:v>
                </c:pt>
                <c:pt idx="8">
                  <c:v>72.397999999999996</c:v>
                </c:pt>
                <c:pt idx="9">
                  <c:v>71.555999999999997</c:v>
                </c:pt>
                <c:pt idx="10">
                  <c:v>71.555999999999997</c:v>
                </c:pt>
                <c:pt idx="11">
                  <c:v>70.713999999999999</c:v>
                </c:pt>
                <c:pt idx="12">
                  <c:v>70.713999999999999</c:v>
                </c:pt>
                <c:pt idx="13">
                  <c:v>65.620999999999995</c:v>
                </c:pt>
                <c:pt idx="14">
                  <c:v>63.052999999999997</c:v>
                </c:pt>
                <c:pt idx="15">
                  <c:v>58.734999999999999</c:v>
                </c:pt>
                <c:pt idx="16">
                  <c:v>57.006999999999998</c:v>
                </c:pt>
                <c:pt idx="17">
                  <c:v>55.225999999999999</c:v>
                </c:pt>
                <c:pt idx="18">
                  <c:v>51.540999999999997</c:v>
                </c:pt>
                <c:pt idx="19">
                  <c:v>49.594000000000001</c:v>
                </c:pt>
                <c:pt idx="20">
                  <c:v>49.594000000000001</c:v>
                </c:pt>
                <c:pt idx="21">
                  <c:v>48.466999999999999</c:v>
                </c:pt>
                <c:pt idx="22">
                  <c:v>45.085999999999999</c:v>
                </c:pt>
                <c:pt idx="23">
                  <c:v>42.774000000000001</c:v>
                </c:pt>
                <c:pt idx="24">
                  <c:v>35.837000000000003</c:v>
                </c:pt>
                <c:pt idx="25">
                  <c:v>34.680999999999997</c:v>
                </c:pt>
                <c:pt idx="26">
                  <c:v>33.442999999999998</c:v>
                </c:pt>
                <c:pt idx="27">
                  <c:v>33.442999999999998</c:v>
                </c:pt>
                <c:pt idx="28">
                  <c:v>30.87</c:v>
                </c:pt>
                <c:pt idx="29">
                  <c:v>30.87</c:v>
                </c:pt>
                <c:pt idx="30">
                  <c:v>25.31</c:v>
                </c:pt>
                <c:pt idx="31">
                  <c:v>22.498000000000001</c:v>
                </c:pt>
                <c:pt idx="32">
                  <c:v>22.498000000000001</c:v>
                </c:pt>
                <c:pt idx="33">
                  <c:v>20.998000000000001</c:v>
                </c:pt>
                <c:pt idx="34">
                  <c:v>20.998000000000001</c:v>
                </c:pt>
                <c:pt idx="35">
                  <c:v>20.998000000000001</c:v>
                </c:pt>
                <c:pt idx="36">
                  <c:v>20.998000000000001</c:v>
                </c:pt>
              </c:numCache>
            </c:numRef>
          </c:yVal>
          <c:smooth val="0"/>
        </c:ser>
        <c:ser>
          <c:idx val="1"/>
          <c:order val="1"/>
          <c:tx>
            <c:strRef>
              <c:f>Sheet1!$C$1</c:f>
              <c:strCache>
                <c:ptCount val="1"/>
                <c:pt idx="0">
                  <c:v>1990-2003 (N=804)</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90.891999999999996</c:v>
                </c:pt>
                <c:pt idx="2">
                  <c:v>89.260999999999996</c:v>
                </c:pt>
                <c:pt idx="3">
                  <c:v>88.254999999999995</c:v>
                </c:pt>
                <c:pt idx="4">
                  <c:v>87.876999999999995</c:v>
                </c:pt>
                <c:pt idx="5">
                  <c:v>87.75</c:v>
                </c:pt>
                <c:pt idx="6">
                  <c:v>87.241</c:v>
                </c:pt>
                <c:pt idx="7">
                  <c:v>86.986999999999995</c:v>
                </c:pt>
                <c:pt idx="8">
                  <c:v>86.986999999999995</c:v>
                </c:pt>
                <c:pt idx="9">
                  <c:v>86.858999999999995</c:v>
                </c:pt>
                <c:pt idx="10">
                  <c:v>86.603999999999999</c:v>
                </c:pt>
                <c:pt idx="11">
                  <c:v>86.221999999999994</c:v>
                </c:pt>
                <c:pt idx="12">
                  <c:v>86.093999999999994</c:v>
                </c:pt>
                <c:pt idx="13">
                  <c:v>83.132999999999996</c:v>
                </c:pt>
                <c:pt idx="14">
                  <c:v>80.373000000000005</c:v>
                </c:pt>
                <c:pt idx="15">
                  <c:v>78.218000000000004</c:v>
                </c:pt>
                <c:pt idx="16">
                  <c:v>75.616</c:v>
                </c:pt>
                <c:pt idx="17">
                  <c:v>73.528000000000006</c:v>
                </c:pt>
                <c:pt idx="18">
                  <c:v>70.959999999999994</c:v>
                </c:pt>
                <c:pt idx="19">
                  <c:v>68.337000000000003</c:v>
                </c:pt>
                <c:pt idx="20">
                  <c:v>64.622</c:v>
                </c:pt>
                <c:pt idx="21">
                  <c:v>61.58</c:v>
                </c:pt>
                <c:pt idx="22">
                  <c:v>58.604999999999997</c:v>
                </c:pt>
                <c:pt idx="23">
                  <c:v>54.082000000000001</c:v>
                </c:pt>
                <c:pt idx="24">
                  <c:v>51.151000000000003</c:v>
                </c:pt>
                <c:pt idx="25">
                  <c:v>47.94</c:v>
                </c:pt>
                <c:pt idx="26">
                  <c:v>46.154000000000003</c:v>
                </c:pt>
                <c:pt idx="27">
                  <c:v>43.273000000000003</c:v>
                </c:pt>
                <c:pt idx="28">
                  <c:v>40.658999999999999</c:v>
                </c:pt>
                <c:pt idx="29">
                  <c:v>37.654000000000003</c:v>
                </c:pt>
                <c:pt idx="30">
                  <c:v>36.848999999999997</c:v>
                </c:pt>
                <c:pt idx="31">
                  <c:v>35.478000000000002</c:v>
                </c:pt>
                <c:pt idx="32">
                  <c:v>34.896000000000001</c:v>
                </c:pt>
                <c:pt idx="33">
                  <c:v>33.273000000000003</c:v>
                </c:pt>
                <c:pt idx="34">
                  <c:v>31.193000000000001</c:v>
                </c:pt>
                <c:pt idx="35">
                  <c:v>31.193000000000001</c:v>
                </c:pt>
                <c:pt idx="36">
                  <c:v>#N/A</c:v>
                </c:pt>
              </c:numCache>
            </c:numRef>
          </c:yVal>
          <c:smooth val="0"/>
        </c:ser>
        <c:ser>
          <c:idx val="2"/>
          <c:order val="2"/>
          <c:tx>
            <c:strRef>
              <c:f>Sheet1!$D$1</c:f>
              <c:strCache>
                <c:ptCount val="1"/>
                <c:pt idx="0">
                  <c:v>2004-2008 (N=372)</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92.98</c:v>
                </c:pt>
                <c:pt idx="2">
                  <c:v>92.706000000000003</c:v>
                </c:pt>
                <c:pt idx="3">
                  <c:v>92.706000000000003</c:v>
                </c:pt>
                <c:pt idx="4">
                  <c:v>91.870999999999995</c:v>
                </c:pt>
                <c:pt idx="5">
                  <c:v>91.591999999999999</c:v>
                </c:pt>
                <c:pt idx="6">
                  <c:v>91.313999999999993</c:v>
                </c:pt>
                <c:pt idx="7">
                  <c:v>91.313999999999993</c:v>
                </c:pt>
                <c:pt idx="8">
                  <c:v>91.036000000000001</c:v>
                </c:pt>
                <c:pt idx="9">
                  <c:v>90.757000000000005</c:v>
                </c:pt>
                <c:pt idx="10">
                  <c:v>90.478999999999999</c:v>
                </c:pt>
                <c:pt idx="11">
                  <c:v>90.200999999999993</c:v>
                </c:pt>
                <c:pt idx="12">
                  <c:v>89.921000000000006</c:v>
                </c:pt>
                <c:pt idx="13">
                  <c:v>88.796000000000006</c:v>
                </c:pt>
                <c:pt idx="14">
                  <c:v>87.93</c:v>
                </c:pt>
                <c:pt idx="15">
                  <c:v>85.277000000000001</c:v>
                </c:pt>
                <c:pt idx="16">
                  <c:v>84.066999999999993</c:v>
                </c:pt>
                <c:pt idx="17">
                  <c:v>82.539000000000001</c:v>
                </c:pt>
                <c:pt idx="18">
                  <c:v>80.611999999999995</c:v>
                </c:pt>
                <c:pt idx="19">
                  <c:v>78.900999999999996</c:v>
                </c:pt>
                <c:pt idx="20">
                  <c:v>76.566000000000003</c:v>
                </c:pt>
                <c:pt idx="21">
                  <c:v>75.245000000000005</c:v>
                </c:pt>
                <c:pt idx="22">
                  <c:v>72.283000000000001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ser>
          <c:idx val="3"/>
          <c:order val="3"/>
          <c:tx>
            <c:strRef>
              <c:f>Sheet1!$E$1</c:f>
              <c:strCache>
                <c:ptCount val="1"/>
                <c:pt idx="0">
                  <c:v>2009-6/2015 (N=591)</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94.22</c:v>
                </c:pt>
                <c:pt idx="2">
                  <c:v>93.338999999999999</c:v>
                </c:pt>
                <c:pt idx="3">
                  <c:v>92.805000000000007</c:v>
                </c:pt>
                <c:pt idx="4">
                  <c:v>92.805000000000007</c:v>
                </c:pt>
                <c:pt idx="5">
                  <c:v>92.266999999999996</c:v>
                </c:pt>
                <c:pt idx="6">
                  <c:v>92.087999999999994</c:v>
                </c:pt>
                <c:pt idx="7">
                  <c:v>91.725999999999999</c:v>
                </c:pt>
                <c:pt idx="8">
                  <c:v>91.361999999999995</c:v>
                </c:pt>
                <c:pt idx="9">
                  <c:v>91.180999999999997</c:v>
                </c:pt>
                <c:pt idx="10">
                  <c:v>90.816000000000003</c:v>
                </c:pt>
                <c:pt idx="11">
                  <c:v>90.448999999999998</c:v>
                </c:pt>
                <c:pt idx="12">
                  <c:v>90.448999999999998</c:v>
                </c:pt>
                <c:pt idx="13">
                  <c:v>88.813999999999993</c:v>
                </c:pt>
                <c:pt idx="14">
                  <c:v>87.802000000000007</c:v>
                </c:pt>
                <c:pt idx="15">
                  <c:v>87.483999999999995</c:v>
                </c:pt>
                <c:pt idx="16">
                  <c:v>85.710999999999999</c:v>
                </c:pt>
                <c:pt idx="17">
                  <c:v>84.412000000000006</c:v>
                </c:pt>
                <c:pt idx="18">
                  <c:v>81.852999999999994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dLbls>
          <c:showLegendKey val="0"/>
          <c:showVal val="0"/>
          <c:showCatName val="0"/>
          <c:showSerName val="0"/>
          <c:showPercent val="0"/>
          <c:showBubbleSize val="0"/>
        </c:dLbls>
        <c:axId val="522056264"/>
        <c:axId val="529872232"/>
      </c:scatterChart>
      <c:valAx>
        <c:axId val="522056264"/>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9872232"/>
        <c:crosses val="autoZero"/>
        <c:crossBetween val="midCat"/>
        <c:majorUnit val="1"/>
      </c:valAx>
      <c:valAx>
        <c:axId val="529872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2056264"/>
        <c:crosses val="autoZero"/>
        <c:crossBetween val="midCat"/>
        <c:majorUnit val="25"/>
      </c:valAx>
      <c:spPr>
        <a:solidFill>
          <a:schemeClr val="bg2"/>
        </a:solidFill>
        <a:ln>
          <a:solidFill>
            <a:schemeClr val="tx1"/>
          </a:solidFill>
        </a:ln>
      </c:spPr>
    </c:plotArea>
    <c:legend>
      <c:legendPos val="r"/>
      <c:layout>
        <c:manualLayout>
          <c:xMode val="edge"/>
          <c:yMode val="edge"/>
          <c:x val="0.46738194783174219"/>
          <c:y val="6.3981669630005927E-2"/>
          <c:w val="0.49869474833345351"/>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534E-2"/>
          <c:y val="4.9719541105749124E-2"/>
          <c:w val="0.89974566232319286"/>
          <c:h val="0.81644145288290582"/>
        </c:manualLayout>
      </c:layout>
      <c:scatterChart>
        <c:scatterStyle val="lineMarker"/>
        <c:varyColors val="0"/>
        <c:ser>
          <c:idx val="0"/>
          <c:order val="0"/>
          <c:tx>
            <c:strRef>
              <c:f>Sheet1!$B$1</c:f>
              <c:strCache>
                <c:ptCount val="1"/>
                <c:pt idx="0">
                  <c:v>1982-1989 (N=444)</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86.864000000000004</c:v>
                </c:pt>
                <c:pt idx="2">
                  <c:v>83.885000000000005</c:v>
                </c:pt>
                <c:pt idx="3">
                  <c:v>82.046999999999997</c:v>
                </c:pt>
                <c:pt idx="4">
                  <c:v>80.433999999999997</c:v>
                </c:pt>
                <c:pt idx="5">
                  <c:v>80.203999999999994</c:v>
                </c:pt>
                <c:pt idx="6">
                  <c:v>79.278999999999996</c:v>
                </c:pt>
                <c:pt idx="7">
                  <c:v>78.584000000000003</c:v>
                </c:pt>
                <c:pt idx="8">
                  <c:v>77.885000000000005</c:v>
                </c:pt>
                <c:pt idx="9">
                  <c:v>77.885000000000005</c:v>
                </c:pt>
                <c:pt idx="10">
                  <c:v>77.418999999999997</c:v>
                </c:pt>
                <c:pt idx="11">
                  <c:v>76.486000000000004</c:v>
                </c:pt>
                <c:pt idx="12">
                  <c:v>75.786000000000001</c:v>
                </c:pt>
                <c:pt idx="13">
                  <c:v>71.096999999999994</c:v>
                </c:pt>
                <c:pt idx="14">
                  <c:v>67.778000000000006</c:v>
                </c:pt>
                <c:pt idx="15">
                  <c:v>64.171999999999997</c:v>
                </c:pt>
                <c:pt idx="16">
                  <c:v>60.984000000000002</c:v>
                </c:pt>
                <c:pt idx="17">
                  <c:v>58.746000000000002</c:v>
                </c:pt>
                <c:pt idx="18">
                  <c:v>55.694000000000003</c:v>
                </c:pt>
                <c:pt idx="19">
                  <c:v>53.280999999999999</c:v>
                </c:pt>
                <c:pt idx="20">
                  <c:v>51.055999999999997</c:v>
                </c:pt>
                <c:pt idx="21">
                  <c:v>49.591000000000001</c:v>
                </c:pt>
                <c:pt idx="22">
                  <c:v>48.682000000000002</c:v>
                </c:pt>
                <c:pt idx="23">
                  <c:v>46.459000000000003</c:v>
                </c:pt>
                <c:pt idx="24">
                  <c:v>44.122999999999998</c:v>
                </c:pt>
                <c:pt idx="25">
                  <c:v>40.988</c:v>
                </c:pt>
                <c:pt idx="26">
                  <c:v>39.899000000000001</c:v>
                </c:pt>
                <c:pt idx="27">
                  <c:v>37.32</c:v>
                </c:pt>
                <c:pt idx="28">
                  <c:v>35.061999999999998</c:v>
                </c:pt>
                <c:pt idx="29">
                  <c:v>33.905999999999999</c:v>
                </c:pt>
                <c:pt idx="30">
                  <c:v>33.122</c:v>
                </c:pt>
                <c:pt idx="31">
                  <c:v>32.701999999999998</c:v>
                </c:pt>
                <c:pt idx="32">
                  <c:v>32.271999999999998</c:v>
                </c:pt>
                <c:pt idx="33">
                  <c:v>31.388000000000002</c:v>
                </c:pt>
                <c:pt idx="34">
                  <c:v>30.01</c:v>
                </c:pt>
                <c:pt idx="35">
                  <c:v>29.042000000000002</c:v>
                </c:pt>
                <c:pt idx="36">
                  <c:v>27.475000000000001</c:v>
                </c:pt>
              </c:numCache>
            </c:numRef>
          </c:yVal>
          <c:smooth val="0"/>
        </c:ser>
        <c:ser>
          <c:idx val="1"/>
          <c:order val="1"/>
          <c:tx>
            <c:strRef>
              <c:f>Sheet1!$C$1</c:f>
              <c:strCache>
                <c:ptCount val="1"/>
                <c:pt idx="0">
                  <c:v>1990-2003 (N=2,133)</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92.075999999999993</c:v>
                </c:pt>
                <c:pt idx="2">
                  <c:v>90.546000000000006</c:v>
                </c:pt>
                <c:pt idx="3">
                  <c:v>89.78</c:v>
                </c:pt>
                <c:pt idx="4">
                  <c:v>89.251999999999995</c:v>
                </c:pt>
                <c:pt idx="5">
                  <c:v>88.578000000000003</c:v>
                </c:pt>
                <c:pt idx="6">
                  <c:v>88.048000000000002</c:v>
                </c:pt>
                <c:pt idx="7">
                  <c:v>87.47</c:v>
                </c:pt>
                <c:pt idx="8">
                  <c:v>87.082999999999998</c:v>
                </c:pt>
                <c:pt idx="9">
                  <c:v>86.552000000000007</c:v>
                </c:pt>
                <c:pt idx="10">
                  <c:v>86.262</c:v>
                </c:pt>
                <c:pt idx="11">
                  <c:v>85.875</c:v>
                </c:pt>
                <c:pt idx="12">
                  <c:v>85.632999999999996</c:v>
                </c:pt>
                <c:pt idx="13">
                  <c:v>81.715000000000003</c:v>
                </c:pt>
                <c:pt idx="14">
                  <c:v>78.171000000000006</c:v>
                </c:pt>
                <c:pt idx="15">
                  <c:v>75.081000000000003</c:v>
                </c:pt>
                <c:pt idx="16">
                  <c:v>71.069999999999993</c:v>
                </c:pt>
                <c:pt idx="17">
                  <c:v>67.832999999999998</c:v>
                </c:pt>
                <c:pt idx="18">
                  <c:v>63.784999999999997</c:v>
                </c:pt>
                <c:pt idx="19">
                  <c:v>60.311999999999998</c:v>
                </c:pt>
                <c:pt idx="20">
                  <c:v>57.548999999999999</c:v>
                </c:pt>
                <c:pt idx="21">
                  <c:v>54.664999999999999</c:v>
                </c:pt>
                <c:pt idx="22">
                  <c:v>51.866</c:v>
                </c:pt>
                <c:pt idx="23">
                  <c:v>49.877000000000002</c:v>
                </c:pt>
                <c:pt idx="24">
                  <c:v>47.582000000000001</c:v>
                </c:pt>
                <c:pt idx="25">
                  <c:v>45.329000000000001</c:v>
                </c:pt>
                <c:pt idx="26">
                  <c:v>43.453000000000003</c:v>
                </c:pt>
                <c:pt idx="27">
                  <c:v>41.31</c:v>
                </c:pt>
                <c:pt idx="28">
                  <c:v>38.872999999999998</c:v>
                </c:pt>
                <c:pt idx="29">
                  <c:v>38.130000000000003</c:v>
                </c:pt>
                <c:pt idx="30">
                  <c:v>36.551000000000002</c:v>
                </c:pt>
                <c:pt idx="31">
                  <c:v>35.887999999999998</c:v>
                </c:pt>
                <c:pt idx="32">
                  <c:v>34.994</c:v>
                </c:pt>
                <c:pt idx="33">
                  <c:v>33.962000000000003</c:v>
                </c:pt>
                <c:pt idx="34">
                  <c:v>32.652000000000001</c:v>
                </c:pt>
                <c:pt idx="35">
                  <c:v>32.156999999999996</c:v>
                </c:pt>
                <c:pt idx="36">
                  <c:v>32.156999999999996</c:v>
                </c:pt>
              </c:numCache>
            </c:numRef>
          </c:yVal>
          <c:smooth val="0"/>
        </c:ser>
        <c:ser>
          <c:idx val="2"/>
          <c:order val="2"/>
          <c:tx>
            <c:strRef>
              <c:f>Sheet1!$D$1</c:f>
              <c:strCache>
                <c:ptCount val="1"/>
                <c:pt idx="0">
                  <c:v>2004-2008 (N=1,009)</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94.519000000000005</c:v>
                </c:pt>
                <c:pt idx="2">
                  <c:v>93.507999999999996</c:v>
                </c:pt>
                <c:pt idx="3">
                  <c:v>92.695999999999998</c:v>
                </c:pt>
                <c:pt idx="4">
                  <c:v>92.186999999999998</c:v>
                </c:pt>
                <c:pt idx="5">
                  <c:v>91.778999999999996</c:v>
                </c:pt>
                <c:pt idx="6">
                  <c:v>91.269000000000005</c:v>
                </c:pt>
                <c:pt idx="7">
                  <c:v>90.757999999999996</c:v>
                </c:pt>
                <c:pt idx="8">
                  <c:v>90.247</c:v>
                </c:pt>
                <c:pt idx="9">
                  <c:v>89.734999999999999</c:v>
                </c:pt>
                <c:pt idx="10">
                  <c:v>89.53</c:v>
                </c:pt>
                <c:pt idx="11">
                  <c:v>89.325000000000003</c:v>
                </c:pt>
                <c:pt idx="12">
                  <c:v>89.119</c:v>
                </c:pt>
                <c:pt idx="13">
                  <c:v>86.102999999999994</c:v>
                </c:pt>
                <c:pt idx="14">
                  <c:v>82.683000000000007</c:v>
                </c:pt>
                <c:pt idx="15">
                  <c:v>79.709000000000003</c:v>
                </c:pt>
                <c:pt idx="16">
                  <c:v>77.105999999999995</c:v>
                </c:pt>
                <c:pt idx="17">
                  <c:v>73.087000000000003</c:v>
                </c:pt>
                <c:pt idx="18">
                  <c:v>69.536000000000001</c:v>
                </c:pt>
                <c:pt idx="19">
                  <c:v>67.468000000000004</c:v>
                </c:pt>
                <c:pt idx="20">
                  <c:v>64.510999999999996</c:v>
                </c:pt>
                <c:pt idx="21">
                  <c:v>61.311</c:v>
                </c:pt>
                <c:pt idx="22">
                  <c:v>59.094999999999999</c:v>
                </c:pt>
                <c:pt idx="23">
                  <c:v>54.622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ser>
          <c:idx val="3"/>
          <c:order val="3"/>
          <c:tx>
            <c:strRef>
              <c:f>Sheet1!$E$1</c:f>
              <c:strCache>
                <c:ptCount val="1"/>
                <c:pt idx="0">
                  <c:v>2009-6/2015 (N=1,479)</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96.179000000000002</c:v>
                </c:pt>
                <c:pt idx="2">
                  <c:v>95.543000000000006</c:v>
                </c:pt>
                <c:pt idx="3">
                  <c:v>95.257999999999996</c:v>
                </c:pt>
                <c:pt idx="4">
                  <c:v>94.828999999999994</c:v>
                </c:pt>
                <c:pt idx="5">
                  <c:v>94.397999999999996</c:v>
                </c:pt>
                <c:pt idx="6">
                  <c:v>94.11</c:v>
                </c:pt>
                <c:pt idx="7">
                  <c:v>93.822000000000003</c:v>
                </c:pt>
                <c:pt idx="8">
                  <c:v>93.676000000000002</c:v>
                </c:pt>
                <c:pt idx="9">
                  <c:v>93.457999999999998</c:v>
                </c:pt>
                <c:pt idx="10">
                  <c:v>93.167000000000002</c:v>
                </c:pt>
                <c:pt idx="11">
                  <c:v>92.873999999999995</c:v>
                </c:pt>
                <c:pt idx="12">
                  <c:v>92.724000000000004</c:v>
                </c:pt>
                <c:pt idx="13">
                  <c:v>89.879000000000005</c:v>
                </c:pt>
                <c:pt idx="14">
                  <c:v>87.484999999999999</c:v>
                </c:pt>
                <c:pt idx="15">
                  <c:v>83.894000000000005</c:v>
                </c:pt>
                <c:pt idx="16">
                  <c:v>80.009</c:v>
                </c:pt>
                <c:pt idx="17">
                  <c:v>74.543999999999997</c:v>
                </c:pt>
                <c:pt idx="18">
                  <c:v>70.706000000000003</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ser>
        <c:dLbls>
          <c:showLegendKey val="0"/>
          <c:showVal val="0"/>
          <c:showCatName val="0"/>
          <c:showSerName val="0"/>
          <c:showPercent val="0"/>
          <c:showBubbleSize val="0"/>
        </c:dLbls>
        <c:axId val="522053520"/>
        <c:axId val="522053128"/>
      </c:scatterChart>
      <c:valAx>
        <c:axId val="52205352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2053128"/>
        <c:crosses val="autoZero"/>
        <c:crossBetween val="midCat"/>
        <c:majorUnit val="1"/>
      </c:valAx>
      <c:valAx>
        <c:axId val="5220531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2053520"/>
        <c:crosses val="autoZero"/>
        <c:crossBetween val="midCat"/>
        <c:majorUnit val="25"/>
      </c:valAx>
      <c:spPr>
        <a:solidFill>
          <a:schemeClr val="bg2"/>
        </a:solidFill>
        <a:ln>
          <a:solidFill>
            <a:schemeClr val="tx1"/>
          </a:solidFill>
        </a:ln>
      </c:spPr>
    </c:plotArea>
    <c:legend>
      <c:legendPos val="r"/>
      <c:layout>
        <c:manualLayout>
          <c:xMode val="edge"/>
          <c:yMode val="edge"/>
          <c:x val="0.39806041390843844"/>
          <c:y val="6.6669841673016678E-2"/>
          <c:w val="0.56801628225675327"/>
          <c:h val="0.1288561510456353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 (N = 3,476)</c:v>
                </c:pt>
              </c:strCache>
            </c:strRef>
          </c:tx>
          <c:spPr>
            <a:ln w="41275">
              <a:solidFill>
                <a:srgbClr val="66FFFF"/>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95.334999999999994</c:v>
                </c:pt>
                <c:pt idx="2">
                  <c:v>93.91</c:v>
                </c:pt>
                <c:pt idx="3">
                  <c:v>93.040999999999997</c:v>
                </c:pt>
                <c:pt idx="4">
                  <c:v>92.317999999999998</c:v>
                </c:pt>
                <c:pt idx="5">
                  <c:v>91.956000000000003</c:v>
                </c:pt>
                <c:pt idx="6">
                  <c:v>91.593000000000004</c:v>
                </c:pt>
                <c:pt idx="7">
                  <c:v>91.26</c:v>
                </c:pt>
                <c:pt idx="8">
                  <c:v>90.956000000000003</c:v>
                </c:pt>
                <c:pt idx="9">
                  <c:v>90.468999999999994</c:v>
                </c:pt>
                <c:pt idx="10">
                  <c:v>90.162999999999997</c:v>
                </c:pt>
                <c:pt idx="11">
                  <c:v>89.793999999999997</c:v>
                </c:pt>
                <c:pt idx="12">
                  <c:v>89.575999999999993</c:v>
                </c:pt>
                <c:pt idx="13">
                  <c:v>87.040999999999997</c:v>
                </c:pt>
                <c:pt idx="14">
                  <c:v>85.103999999999999</c:v>
                </c:pt>
                <c:pt idx="15">
                  <c:v>82.643000000000001</c:v>
                </c:pt>
                <c:pt idx="16">
                  <c:v>80.674000000000007</c:v>
                </c:pt>
                <c:pt idx="17">
                  <c:v>78.334000000000003</c:v>
                </c:pt>
                <c:pt idx="18">
                  <c:v>76.13</c:v>
                </c:pt>
                <c:pt idx="19">
                  <c:v>74.254999999999995</c:v>
                </c:pt>
                <c:pt idx="20">
                  <c:v>72.265000000000001</c:v>
                </c:pt>
                <c:pt idx="21">
                  <c:v>70.748000000000005</c:v>
                </c:pt>
                <c:pt idx="22">
                  <c:v>68.471999999999994</c:v>
                </c:pt>
              </c:numCache>
            </c:numRef>
          </c:yVal>
          <c:smooth val="0"/>
        </c:ser>
        <c:ser>
          <c:idx val="1"/>
          <c:order val="1"/>
          <c:tx>
            <c:strRef>
              <c:f>Sheet1!$C$1</c:f>
              <c:strCache>
                <c:ptCount val="1"/>
                <c:pt idx="0">
                  <c:v>Female (N = 2,944)</c:v>
                </c:pt>
              </c:strCache>
            </c:strRef>
          </c:tx>
          <c:spPr>
            <a:ln w="41275">
              <a:solidFill>
                <a:srgbClr val="00FF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95.117000000000004</c:v>
                </c:pt>
                <c:pt idx="2">
                  <c:v>93.756</c:v>
                </c:pt>
                <c:pt idx="3">
                  <c:v>93.016999999999996</c:v>
                </c:pt>
                <c:pt idx="4">
                  <c:v>92.558000000000007</c:v>
                </c:pt>
                <c:pt idx="5">
                  <c:v>91.673000000000002</c:v>
                </c:pt>
                <c:pt idx="6">
                  <c:v>91.212000000000003</c:v>
                </c:pt>
                <c:pt idx="7">
                  <c:v>90.784999999999997</c:v>
                </c:pt>
                <c:pt idx="8">
                  <c:v>90.356999999999999</c:v>
                </c:pt>
                <c:pt idx="9">
                  <c:v>90</c:v>
                </c:pt>
                <c:pt idx="10">
                  <c:v>89.75</c:v>
                </c:pt>
                <c:pt idx="11">
                  <c:v>89.534999999999997</c:v>
                </c:pt>
                <c:pt idx="12">
                  <c:v>89.353999999999999</c:v>
                </c:pt>
                <c:pt idx="13">
                  <c:v>86.552999999999997</c:v>
                </c:pt>
                <c:pt idx="14">
                  <c:v>83.72</c:v>
                </c:pt>
                <c:pt idx="15">
                  <c:v>80.989000000000004</c:v>
                </c:pt>
                <c:pt idx="16">
                  <c:v>78.897999999999996</c:v>
                </c:pt>
                <c:pt idx="17">
                  <c:v>75.894000000000005</c:v>
                </c:pt>
                <c:pt idx="18">
                  <c:v>74.057000000000002</c:v>
                </c:pt>
                <c:pt idx="19">
                  <c:v>72.602000000000004</c:v>
                </c:pt>
                <c:pt idx="20">
                  <c:v>70.257999999999996</c:v>
                </c:pt>
                <c:pt idx="21">
                  <c:v>67.95</c:v>
                </c:pt>
                <c:pt idx="22">
                  <c:v>66.489999999999995</c:v>
                </c:pt>
              </c:numCache>
            </c:numRef>
          </c:yVal>
          <c:smooth val="0"/>
        </c:ser>
        <c:dLbls>
          <c:showLegendKey val="0"/>
          <c:showVal val="0"/>
          <c:showCatName val="0"/>
          <c:showSerName val="0"/>
          <c:showPercent val="0"/>
          <c:showBubbleSize val="0"/>
        </c:dLbls>
        <c:axId val="522059008"/>
        <c:axId val="522058616"/>
      </c:scatterChart>
      <c:valAx>
        <c:axId val="522059008"/>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2058616"/>
        <c:crosses val="autoZero"/>
        <c:crossBetween val="midCat"/>
        <c:majorUnit val="1"/>
      </c:valAx>
      <c:valAx>
        <c:axId val="5220586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2059008"/>
        <c:crosses val="autoZero"/>
        <c:crossBetween val="midCat"/>
        <c:majorUnit val="25"/>
      </c:valAx>
      <c:spPr>
        <a:solidFill>
          <a:schemeClr val="bg2"/>
        </a:solidFill>
        <a:ln>
          <a:solidFill>
            <a:schemeClr val="tx1"/>
          </a:solidFill>
        </a:ln>
      </c:spPr>
    </c:plotArea>
    <c:legend>
      <c:legendPos val="r"/>
      <c:layout>
        <c:manualLayout>
          <c:xMode val="edge"/>
          <c:yMode val="edge"/>
          <c:x val="0.12224920446891069"/>
          <c:y val="0.73585670931758562"/>
          <c:w val="0.48723457134229975"/>
          <c:h val="8.832144028871406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7009231604669"/>
          <c:y val="0.14159879429134156"/>
          <c:w val="0.85181045796000165"/>
          <c:h val="0.74400714254981382"/>
        </c:manualLayout>
      </c:layout>
      <c:barChart>
        <c:barDir val="col"/>
        <c:grouping val="percentStacked"/>
        <c:varyColors val="0"/>
        <c:ser>
          <c:idx val="0"/>
          <c:order val="0"/>
          <c:tx>
            <c:strRef>
              <c:f>Sheet1!$A$2</c:f>
              <c:strCache>
                <c:ptCount val="1"/>
                <c:pt idx="0">
                  <c:v>1-4</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1095</c:v>
                </c:pt>
                <c:pt idx="1">
                  <c:v>753</c:v>
                </c:pt>
                <c:pt idx="2">
                  <c:v>334</c:v>
                </c:pt>
              </c:numCache>
            </c:numRef>
          </c:val>
        </c:ser>
        <c:ser>
          <c:idx val="1"/>
          <c:order val="1"/>
          <c:tx>
            <c:strRef>
              <c:f>Sheet1!$A$3</c:f>
              <c:strCache>
                <c:ptCount val="1"/>
                <c:pt idx="0">
                  <c:v>5-9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346</c:v>
                </c:pt>
                <c:pt idx="1">
                  <c:v>957</c:v>
                </c:pt>
                <c:pt idx="2">
                  <c:v>94</c:v>
                </c:pt>
              </c:numCache>
            </c:numRef>
          </c:val>
        </c:ser>
        <c:ser>
          <c:idx val="2"/>
          <c:order val="2"/>
          <c:tx>
            <c:strRef>
              <c:f>Sheet1!$A$4</c:f>
              <c:strCache>
                <c:ptCount val="1"/>
                <c:pt idx="0">
                  <c:v>10+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384</c:v>
                </c:pt>
                <c:pt idx="1">
                  <c:v>3145</c:v>
                </c:pt>
                <c:pt idx="2">
                  <c:v>5</c:v>
                </c:pt>
              </c:numCache>
            </c:numRef>
          </c:val>
        </c:ser>
        <c:dLbls>
          <c:showLegendKey val="0"/>
          <c:showVal val="0"/>
          <c:showCatName val="0"/>
          <c:showSerName val="0"/>
          <c:showPercent val="0"/>
          <c:showBubbleSize val="0"/>
        </c:dLbls>
        <c:gapWidth val="45"/>
        <c:overlap val="100"/>
        <c:axId val="521854208"/>
        <c:axId val="521859696"/>
      </c:barChart>
      <c:catAx>
        <c:axId val="521854208"/>
        <c:scaling>
          <c:orientation val="minMax"/>
        </c:scaling>
        <c:delete val="0"/>
        <c:axPos val="b"/>
        <c:numFmt formatCode="General" sourceLinked="0"/>
        <c:majorTickMark val="out"/>
        <c:minorTickMark val="none"/>
        <c:tickLblPos val="nextTo"/>
        <c:txPr>
          <a:bodyPr/>
          <a:lstStyle/>
          <a:p>
            <a:pPr>
              <a:defRPr sz="1500" b="1"/>
            </a:pPr>
            <a:endParaRPr lang="en-US"/>
          </a:p>
        </c:txPr>
        <c:crossAx val="521859696"/>
        <c:crosses val="autoZero"/>
        <c:auto val="1"/>
        <c:lblAlgn val="ctr"/>
        <c:lblOffset val="100"/>
        <c:noMultiLvlLbl val="0"/>
      </c:catAx>
      <c:valAx>
        <c:axId val="5218596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5092429179111229E-2"/>
              <c:y val="0.2674907726377953"/>
            </c:manualLayout>
          </c:layout>
          <c:overlay val="0"/>
        </c:title>
        <c:numFmt formatCode="0%" sourceLinked="1"/>
        <c:majorTickMark val="out"/>
        <c:minorTickMark val="none"/>
        <c:tickLblPos val="nextTo"/>
        <c:txPr>
          <a:bodyPr/>
          <a:lstStyle/>
          <a:p>
            <a:pPr>
              <a:defRPr sz="1500" b="1"/>
            </a:pPr>
            <a:endParaRPr lang="en-US"/>
          </a:p>
        </c:txPr>
        <c:crossAx val="521854208"/>
        <c:crosses val="autoZero"/>
        <c:crossBetween val="between"/>
        <c:majorUnit val="0.2"/>
      </c:valAx>
      <c:spPr>
        <a:solidFill>
          <a:srgbClr val="000000"/>
        </a:solidFill>
        <a:ln w="12700">
          <a:solidFill>
            <a:srgbClr val="FFFFFF"/>
          </a:solidFill>
        </a:ln>
      </c:spPr>
    </c:plotArea>
    <c:legend>
      <c:legendPos val="t"/>
      <c:layout>
        <c:manualLayout>
          <c:xMode val="edge"/>
          <c:yMode val="edge"/>
          <c:x val="0.24937539596343591"/>
          <c:y val="3.125E-2"/>
          <c:w val="0.60405217666758426"/>
          <c:h val="7.706323818897692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Male/Male (N = 2,072)</c:v>
                </c:pt>
              </c:strCache>
            </c:strRef>
          </c:tx>
          <c:spPr>
            <a:ln w="41275">
              <a:solidFill>
                <a:srgbClr val="66FFFF"/>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95.432000000000002</c:v>
                </c:pt>
                <c:pt idx="2">
                  <c:v>94.334999999999994</c:v>
                </c:pt>
                <c:pt idx="3">
                  <c:v>93.478999999999999</c:v>
                </c:pt>
                <c:pt idx="4">
                  <c:v>92.77</c:v>
                </c:pt>
                <c:pt idx="5">
                  <c:v>92.516999999999996</c:v>
                </c:pt>
                <c:pt idx="6">
                  <c:v>92.11</c:v>
                </c:pt>
                <c:pt idx="7">
                  <c:v>91.754000000000005</c:v>
                </c:pt>
                <c:pt idx="8">
                  <c:v>91.344999999999999</c:v>
                </c:pt>
                <c:pt idx="9">
                  <c:v>90.834000000000003</c:v>
                </c:pt>
                <c:pt idx="10">
                  <c:v>90.525999999999996</c:v>
                </c:pt>
                <c:pt idx="11">
                  <c:v>90.319000000000003</c:v>
                </c:pt>
                <c:pt idx="12">
                  <c:v>90.162000000000006</c:v>
                </c:pt>
                <c:pt idx="13">
                  <c:v>87.691000000000003</c:v>
                </c:pt>
                <c:pt idx="14">
                  <c:v>85.631</c:v>
                </c:pt>
                <c:pt idx="15">
                  <c:v>83.319000000000003</c:v>
                </c:pt>
                <c:pt idx="16">
                  <c:v>81.673000000000002</c:v>
                </c:pt>
                <c:pt idx="17">
                  <c:v>79.165999999999997</c:v>
                </c:pt>
                <c:pt idx="18">
                  <c:v>76.739999999999995</c:v>
                </c:pt>
                <c:pt idx="19">
                  <c:v>73.891999999999996</c:v>
                </c:pt>
                <c:pt idx="20">
                  <c:v>71.900000000000006</c:v>
                </c:pt>
                <c:pt idx="21">
                  <c:v>71.013999999999996</c:v>
                </c:pt>
                <c:pt idx="22">
                  <c:v>69.036000000000001</c:v>
                </c:pt>
              </c:numCache>
            </c:numRef>
          </c:yVal>
          <c:smooth val="0"/>
        </c:ser>
        <c:ser>
          <c:idx val="1"/>
          <c:order val="1"/>
          <c:tx>
            <c:strRef>
              <c:f>Sheet1!$C$1</c:f>
              <c:strCache>
                <c:ptCount val="1"/>
                <c:pt idx="0">
                  <c:v>Male/Female (N = 1,575)</c:v>
                </c:pt>
              </c:strCache>
            </c:strRef>
          </c:tx>
          <c:spPr>
            <a:ln w="41275">
              <a:solidFill>
                <a:srgbClr val="00FF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94.947000000000003</c:v>
                </c:pt>
                <c:pt idx="2">
                  <c:v>93.700999999999993</c:v>
                </c:pt>
                <c:pt idx="3">
                  <c:v>93.103999999999999</c:v>
                </c:pt>
                <c:pt idx="4">
                  <c:v>92.837999999999994</c:v>
                </c:pt>
                <c:pt idx="5">
                  <c:v>91.837000000000003</c:v>
                </c:pt>
                <c:pt idx="6">
                  <c:v>91.236000000000004</c:v>
                </c:pt>
                <c:pt idx="7">
                  <c:v>90.834000000000003</c:v>
                </c:pt>
                <c:pt idx="8">
                  <c:v>90.094999999999999</c:v>
                </c:pt>
                <c:pt idx="9">
                  <c:v>89.893000000000001</c:v>
                </c:pt>
                <c:pt idx="10">
                  <c:v>89.489000000000004</c:v>
                </c:pt>
                <c:pt idx="11">
                  <c:v>89.218000000000004</c:v>
                </c:pt>
                <c:pt idx="12">
                  <c:v>88.944999999999993</c:v>
                </c:pt>
                <c:pt idx="13">
                  <c:v>86.477000000000004</c:v>
                </c:pt>
                <c:pt idx="14">
                  <c:v>83.683999999999997</c:v>
                </c:pt>
                <c:pt idx="15">
                  <c:v>80.466999999999999</c:v>
                </c:pt>
                <c:pt idx="16">
                  <c:v>78.576999999999998</c:v>
                </c:pt>
                <c:pt idx="17">
                  <c:v>74.921000000000006</c:v>
                </c:pt>
                <c:pt idx="18">
                  <c:v>73.257000000000005</c:v>
                </c:pt>
                <c:pt idx="19">
                  <c:v>71.179000000000002</c:v>
                </c:pt>
                <c:pt idx="20">
                  <c:v>68.965999999999994</c:v>
                </c:pt>
                <c:pt idx="21">
                  <c:v>66.512</c:v>
                </c:pt>
                <c:pt idx="22">
                  <c:v>65.161000000000001</c:v>
                </c:pt>
              </c:numCache>
            </c:numRef>
          </c:yVal>
          <c:smooth val="0"/>
        </c:ser>
        <c:ser>
          <c:idx val="2"/>
          <c:order val="2"/>
          <c:tx>
            <c:strRef>
              <c:f>Sheet1!$D$1</c:f>
              <c:strCache>
                <c:ptCount val="1"/>
                <c:pt idx="0">
                  <c:v>Female/Male (N = 1,401)</c:v>
                </c:pt>
              </c:strCache>
            </c:strRef>
          </c:tx>
          <c:spPr>
            <a:ln w="41275">
              <a:solidFill>
                <a:srgbClr val="CC99FF"/>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95.183000000000007</c:v>
                </c:pt>
                <c:pt idx="2">
                  <c:v>93.27</c:v>
                </c:pt>
                <c:pt idx="3">
                  <c:v>92.379000000000005</c:v>
                </c:pt>
                <c:pt idx="4">
                  <c:v>91.634</c:v>
                </c:pt>
                <c:pt idx="5">
                  <c:v>91.111999999999995</c:v>
                </c:pt>
                <c:pt idx="6">
                  <c:v>90.813000000000002</c:v>
                </c:pt>
                <c:pt idx="7">
                  <c:v>90.512</c:v>
                </c:pt>
                <c:pt idx="8">
                  <c:v>90.361999999999995</c:v>
                </c:pt>
                <c:pt idx="9">
                  <c:v>89.91</c:v>
                </c:pt>
                <c:pt idx="10">
                  <c:v>89.606999999999999</c:v>
                </c:pt>
                <c:pt idx="11">
                  <c:v>88.998999999999995</c:v>
                </c:pt>
                <c:pt idx="12">
                  <c:v>88.691999999999993</c:v>
                </c:pt>
                <c:pt idx="13">
                  <c:v>86.061000000000007</c:v>
                </c:pt>
                <c:pt idx="14">
                  <c:v>84.299000000000007</c:v>
                </c:pt>
                <c:pt idx="15">
                  <c:v>81.742999999999995</c:v>
                </c:pt>
                <c:pt idx="16">
                  <c:v>79.316000000000003</c:v>
                </c:pt>
                <c:pt idx="17">
                  <c:v>77.200999999999993</c:v>
                </c:pt>
                <c:pt idx="18">
                  <c:v>75.293000000000006</c:v>
                </c:pt>
                <c:pt idx="19">
                  <c:v>74.680999999999997</c:v>
                </c:pt>
                <c:pt idx="20">
                  <c:v>72.692999999999998</c:v>
                </c:pt>
                <c:pt idx="21">
                  <c:v>70.36</c:v>
                </c:pt>
                <c:pt idx="22">
                  <c:v>67.658000000000001</c:v>
                </c:pt>
              </c:numCache>
            </c:numRef>
          </c:yVal>
          <c:smooth val="0"/>
        </c:ser>
        <c:ser>
          <c:idx val="3"/>
          <c:order val="3"/>
          <c:tx>
            <c:strRef>
              <c:f>Sheet1!$E$1</c:f>
              <c:strCache>
                <c:ptCount val="1"/>
                <c:pt idx="0">
                  <c:v>Female/Female (N = 1,366)</c:v>
                </c:pt>
              </c:strCache>
            </c:strRef>
          </c:tx>
          <c:spPr>
            <a:ln w="41275">
              <a:solidFill>
                <a:srgbClr val="FFFF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Sheet1!$E$2:$E$24</c:f>
              <c:numCache>
                <c:formatCode>General</c:formatCode>
                <c:ptCount val="23"/>
                <c:pt idx="0">
                  <c:v>100</c:v>
                </c:pt>
                <c:pt idx="1">
                  <c:v>95.3</c:v>
                </c:pt>
                <c:pt idx="2">
                  <c:v>93.805000000000007</c:v>
                </c:pt>
                <c:pt idx="3">
                  <c:v>92.903000000000006</c:v>
                </c:pt>
                <c:pt idx="4">
                  <c:v>92.222999999999999</c:v>
                </c:pt>
                <c:pt idx="5">
                  <c:v>91.466999999999999</c:v>
                </c:pt>
                <c:pt idx="6">
                  <c:v>91.165000000000006</c:v>
                </c:pt>
                <c:pt idx="7">
                  <c:v>90.709000000000003</c:v>
                </c:pt>
                <c:pt idx="8">
                  <c:v>90.632999999999996</c:v>
                </c:pt>
                <c:pt idx="9">
                  <c:v>90.099000000000004</c:v>
                </c:pt>
                <c:pt idx="10">
                  <c:v>90.022999999999996</c:v>
                </c:pt>
                <c:pt idx="11">
                  <c:v>89.87</c:v>
                </c:pt>
                <c:pt idx="12">
                  <c:v>89.793000000000006</c:v>
                </c:pt>
                <c:pt idx="13">
                  <c:v>86.613</c:v>
                </c:pt>
                <c:pt idx="14">
                  <c:v>83.73</c:v>
                </c:pt>
                <c:pt idx="15">
                  <c:v>81.542000000000002</c:v>
                </c:pt>
                <c:pt idx="16">
                  <c:v>79.212000000000003</c:v>
                </c:pt>
                <c:pt idx="17">
                  <c:v>76.930999999999997</c:v>
                </c:pt>
                <c:pt idx="18">
                  <c:v>74.882000000000005</c:v>
                </c:pt>
                <c:pt idx="19">
                  <c:v>74.125</c:v>
                </c:pt>
                <c:pt idx="20">
                  <c:v>71.616</c:v>
                </c:pt>
                <c:pt idx="21">
                  <c:v>69.468000000000004</c:v>
                </c:pt>
                <c:pt idx="22">
                  <c:v>67.944999999999993</c:v>
                </c:pt>
              </c:numCache>
            </c:numRef>
          </c:yVal>
          <c:smooth val="0"/>
        </c:ser>
        <c:dLbls>
          <c:showLegendKey val="0"/>
          <c:showVal val="0"/>
          <c:showCatName val="0"/>
          <c:showSerName val="0"/>
          <c:showPercent val="0"/>
          <c:showBubbleSize val="0"/>
        </c:dLbls>
        <c:axId val="497755216"/>
        <c:axId val="496512256"/>
      </c:scatterChart>
      <c:valAx>
        <c:axId val="49775521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6512256"/>
        <c:crosses val="autoZero"/>
        <c:crossBetween val="midCat"/>
        <c:majorUnit val="1"/>
      </c:valAx>
      <c:valAx>
        <c:axId val="4965122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7755216"/>
        <c:crosses val="autoZero"/>
        <c:crossBetween val="midCat"/>
        <c:majorUnit val="25"/>
      </c:valAx>
      <c:spPr>
        <a:solidFill>
          <a:schemeClr val="bg2"/>
        </a:solidFill>
        <a:ln>
          <a:solidFill>
            <a:schemeClr val="tx1"/>
          </a:solidFill>
        </a:ln>
      </c:spPr>
    </c:plotArea>
    <c:legend>
      <c:legendPos val="r"/>
      <c:layout>
        <c:manualLayout>
          <c:xMode val="edge"/>
          <c:yMode val="edge"/>
          <c:x val="0.11339964694678679"/>
          <c:y val="0.68637754265091866"/>
          <c:w val="0.62047940910041732"/>
          <c:h val="0.15607939632545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49441386198412E-2"/>
          <c:y val="4.9719541105748881E-2"/>
          <c:w val="0.87737962511323264"/>
          <c:h val="0.81644145288290582"/>
        </c:manualLayout>
      </c:layout>
      <c:scatterChart>
        <c:scatterStyle val="lineMarker"/>
        <c:varyColors val="0"/>
        <c:ser>
          <c:idx val="0"/>
          <c:order val="0"/>
          <c:tx>
            <c:strRef>
              <c:f>Sheet1!$B$1</c:f>
              <c:strCache>
                <c:ptCount val="1"/>
                <c:pt idx="0">
                  <c:v>CHD (N=828)</c:v>
                </c:pt>
              </c:strCache>
            </c:strRef>
          </c:tx>
          <c:spPr>
            <a:ln w="41275">
              <a:solidFill>
                <a:srgbClr val="00FF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92.602999999999994</c:v>
                </c:pt>
                <c:pt idx="2">
                  <c:v>89.403999999999996</c:v>
                </c:pt>
                <c:pt idx="3">
                  <c:v>86.680999999999997</c:v>
                </c:pt>
                <c:pt idx="4">
                  <c:v>85.563000000000002</c:v>
                </c:pt>
                <c:pt idx="5">
                  <c:v>84.694000000000003</c:v>
                </c:pt>
                <c:pt idx="6">
                  <c:v>84.197000000000003</c:v>
                </c:pt>
                <c:pt idx="7">
                  <c:v>83.7</c:v>
                </c:pt>
                <c:pt idx="8">
                  <c:v>82.828000000000003</c:v>
                </c:pt>
                <c:pt idx="9">
                  <c:v>82.078999999999994</c:v>
                </c:pt>
                <c:pt idx="10">
                  <c:v>81.703000000000003</c:v>
                </c:pt>
                <c:pt idx="11">
                  <c:v>80.947999999999993</c:v>
                </c:pt>
                <c:pt idx="12">
                  <c:v>80.820999999999998</c:v>
                </c:pt>
                <c:pt idx="13">
                  <c:v>78.343000000000004</c:v>
                </c:pt>
                <c:pt idx="14">
                  <c:v>75.379000000000005</c:v>
                </c:pt>
                <c:pt idx="15">
                  <c:v>73.364000000000004</c:v>
                </c:pt>
                <c:pt idx="16">
                  <c:v>72.319000000000003</c:v>
                </c:pt>
                <c:pt idx="17">
                  <c:v>71.823999999999998</c:v>
                </c:pt>
                <c:pt idx="18">
                  <c:v>70.236000000000004</c:v>
                </c:pt>
                <c:pt idx="19">
                  <c:v>69.837000000000003</c:v>
                </c:pt>
                <c:pt idx="20">
                  <c:v>68.805999999999997</c:v>
                </c:pt>
                <c:pt idx="21">
                  <c:v>68.805999999999997</c:v>
                </c:pt>
                <c:pt idx="22">
                  <c:v>68.805999999999997</c:v>
                </c:pt>
              </c:numCache>
            </c:numRef>
          </c:yVal>
          <c:smooth val="0"/>
        </c:ser>
        <c:ser>
          <c:idx val="1"/>
          <c:order val="1"/>
          <c:tx>
            <c:strRef>
              <c:f>Sheet1!$C$1</c:f>
              <c:strCache>
                <c:ptCount val="1"/>
                <c:pt idx="0">
                  <c:v>DCM (N=525)</c:v>
                </c:pt>
              </c:strCache>
            </c:strRef>
          </c:tx>
          <c:spPr>
            <a:ln w="41275">
              <a:solidFill>
                <a:srgbClr val="FFFF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96.75</c:v>
                </c:pt>
                <c:pt idx="2">
                  <c:v>95.188999999999993</c:v>
                </c:pt>
                <c:pt idx="3">
                  <c:v>94.992000000000004</c:v>
                </c:pt>
                <c:pt idx="4">
                  <c:v>94.596000000000004</c:v>
                </c:pt>
                <c:pt idx="5">
                  <c:v>94.397000000000006</c:v>
                </c:pt>
                <c:pt idx="6">
                  <c:v>93.8</c:v>
                </c:pt>
                <c:pt idx="7">
                  <c:v>93.600999999999999</c:v>
                </c:pt>
                <c:pt idx="8">
                  <c:v>93.400999999999996</c:v>
                </c:pt>
                <c:pt idx="9">
                  <c:v>92.802000000000007</c:v>
                </c:pt>
                <c:pt idx="10">
                  <c:v>92.802000000000007</c:v>
                </c:pt>
                <c:pt idx="11">
                  <c:v>92.4</c:v>
                </c:pt>
                <c:pt idx="12">
                  <c:v>91.994</c:v>
                </c:pt>
                <c:pt idx="13">
                  <c:v>89.447000000000003</c:v>
                </c:pt>
                <c:pt idx="14">
                  <c:v>87.046000000000006</c:v>
                </c:pt>
                <c:pt idx="15">
                  <c:v>84.031999999999996</c:v>
                </c:pt>
                <c:pt idx="16">
                  <c:v>82.424000000000007</c:v>
                </c:pt>
                <c:pt idx="17">
                  <c:v>80.700999999999993</c:v>
                </c:pt>
                <c:pt idx="18">
                  <c:v>80.700999999999993</c:v>
                </c:pt>
                <c:pt idx="19">
                  <c:v>79.174000000000007</c:v>
                </c:pt>
                <c:pt idx="20">
                  <c:v>78.313999999999993</c:v>
                </c:pt>
                <c:pt idx="21">
                  <c:v>77.108999999999995</c:v>
                </c:pt>
                <c:pt idx="22">
                  <c:v>75.08</c:v>
                </c:pt>
              </c:numCache>
            </c:numRef>
          </c:yVal>
          <c:smooth val="0"/>
        </c:ser>
        <c:dLbls>
          <c:showLegendKey val="0"/>
          <c:showVal val="0"/>
          <c:showCatName val="0"/>
          <c:showSerName val="0"/>
          <c:showPercent val="0"/>
          <c:showBubbleSize val="0"/>
        </c:dLbls>
        <c:axId val="422992096"/>
        <c:axId val="492951880"/>
      </c:scatterChart>
      <c:valAx>
        <c:axId val="422992096"/>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951880"/>
        <c:crosses val="autoZero"/>
        <c:crossBetween val="midCat"/>
        <c:majorUnit val="1"/>
      </c:valAx>
      <c:valAx>
        <c:axId val="492951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22992096"/>
        <c:crosses val="autoZero"/>
        <c:crossBetween val="midCat"/>
        <c:majorUnit val="25"/>
      </c:valAx>
      <c:spPr>
        <a:solidFill>
          <a:schemeClr val="bg2"/>
        </a:solidFill>
        <a:ln>
          <a:solidFill>
            <a:schemeClr val="tx1"/>
          </a:solidFill>
        </a:ln>
      </c:spPr>
    </c:plotArea>
    <c:legend>
      <c:legendPos val="r"/>
      <c:layout>
        <c:manualLayout>
          <c:xMode val="edge"/>
          <c:yMode val="edge"/>
          <c:x val="0.13257368824472163"/>
          <c:y val="0.74140102446872491"/>
          <c:w val="0.66145286042784479"/>
          <c:h val="8.5933451866903682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CHD (N=582)</c:v>
                </c:pt>
              </c:strCache>
            </c:strRef>
          </c:tx>
          <c:spPr>
            <a:ln w="41275">
              <a:solidFill>
                <a:srgbClr val="00FF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95.504000000000005</c:v>
                </c:pt>
                <c:pt idx="2">
                  <c:v>93.382000000000005</c:v>
                </c:pt>
                <c:pt idx="3">
                  <c:v>92.667000000000002</c:v>
                </c:pt>
                <c:pt idx="4">
                  <c:v>91.231999999999999</c:v>
                </c:pt>
                <c:pt idx="5">
                  <c:v>89.971999999999994</c:v>
                </c:pt>
                <c:pt idx="6">
                  <c:v>89.792000000000002</c:v>
                </c:pt>
                <c:pt idx="7">
                  <c:v>89.25</c:v>
                </c:pt>
                <c:pt idx="8">
                  <c:v>88.887</c:v>
                </c:pt>
                <c:pt idx="9">
                  <c:v>88.161000000000001</c:v>
                </c:pt>
                <c:pt idx="10">
                  <c:v>87.433999999999997</c:v>
                </c:pt>
                <c:pt idx="11">
                  <c:v>87.251999999999995</c:v>
                </c:pt>
                <c:pt idx="12">
                  <c:v>86.515000000000001</c:v>
                </c:pt>
                <c:pt idx="13">
                  <c:v>81.793999999999997</c:v>
                </c:pt>
                <c:pt idx="14">
                  <c:v>79.762</c:v>
                </c:pt>
                <c:pt idx="15">
                  <c:v>76.801000000000002</c:v>
                </c:pt>
                <c:pt idx="16">
                  <c:v>74.906999999999996</c:v>
                </c:pt>
                <c:pt idx="17">
                  <c:v>73.444000000000003</c:v>
                </c:pt>
                <c:pt idx="18">
                  <c:v>73.444000000000003</c:v>
                </c:pt>
                <c:pt idx="19">
                  <c:v>72.915999999999997</c:v>
                </c:pt>
                <c:pt idx="20">
                  <c:v>72.194000000000003</c:v>
                </c:pt>
                <c:pt idx="21">
                  <c:v>72.194000000000003</c:v>
                </c:pt>
                <c:pt idx="22">
                  <c:v>72.194000000000003</c:v>
                </c:pt>
              </c:numCache>
            </c:numRef>
          </c:yVal>
          <c:smooth val="0"/>
        </c:ser>
        <c:ser>
          <c:idx val="1"/>
          <c:order val="1"/>
          <c:tx>
            <c:strRef>
              <c:f>Sheet1!$C$1</c:f>
              <c:strCache>
                <c:ptCount val="1"/>
                <c:pt idx="0">
                  <c:v>DCM (N=665)</c:v>
                </c:pt>
              </c:strCache>
            </c:strRef>
          </c:tx>
          <c:spPr>
            <a:ln w="41275">
              <a:solidFill>
                <a:srgbClr val="FFFF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98.031999999999996</c:v>
                </c:pt>
                <c:pt idx="2">
                  <c:v>96.643000000000001</c:v>
                </c:pt>
                <c:pt idx="3">
                  <c:v>96.643000000000001</c:v>
                </c:pt>
                <c:pt idx="4">
                  <c:v>96.643000000000001</c:v>
                </c:pt>
                <c:pt idx="5">
                  <c:v>96.010999999999996</c:v>
                </c:pt>
                <c:pt idx="6">
                  <c:v>95.218000000000004</c:v>
                </c:pt>
                <c:pt idx="7">
                  <c:v>94.900999999999996</c:v>
                </c:pt>
                <c:pt idx="8">
                  <c:v>94.741</c:v>
                </c:pt>
                <c:pt idx="9">
                  <c:v>94.581000000000003</c:v>
                </c:pt>
                <c:pt idx="10">
                  <c:v>94.42</c:v>
                </c:pt>
                <c:pt idx="11">
                  <c:v>94.42</c:v>
                </c:pt>
                <c:pt idx="12">
                  <c:v>94.42</c:v>
                </c:pt>
                <c:pt idx="13">
                  <c:v>91.805000000000007</c:v>
                </c:pt>
                <c:pt idx="14">
                  <c:v>89.611000000000004</c:v>
                </c:pt>
                <c:pt idx="15">
                  <c:v>87.566999999999993</c:v>
                </c:pt>
                <c:pt idx="16">
                  <c:v>86.501000000000005</c:v>
                </c:pt>
                <c:pt idx="17">
                  <c:v>84.25</c:v>
                </c:pt>
                <c:pt idx="18">
                  <c:v>83.838999999999999</c:v>
                </c:pt>
                <c:pt idx="19">
                  <c:v>82.864999999999995</c:v>
                </c:pt>
                <c:pt idx="20">
                  <c:v>81.426000000000002</c:v>
                </c:pt>
                <c:pt idx="21">
                  <c:v>78.349000000000004</c:v>
                </c:pt>
                <c:pt idx="22">
                  <c:v>73.637</c:v>
                </c:pt>
              </c:numCache>
            </c:numRef>
          </c:yVal>
          <c:smooth val="0"/>
        </c:ser>
        <c:ser>
          <c:idx val="2"/>
          <c:order val="2"/>
          <c:tx>
            <c:strRef>
              <c:f>Sheet1!$D$1</c:f>
              <c:strCache>
                <c:ptCount val="1"/>
                <c:pt idx="0">
                  <c:v>Retransplant (N=38)</c:v>
                </c:pt>
              </c:strCache>
            </c:strRef>
          </c:tx>
          <c:spPr>
            <a:ln w="41275">
              <a:solidFill>
                <a:srgbClr val="FF00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92.105000000000004</c:v>
                </c:pt>
                <c:pt idx="2">
                  <c:v>89.474000000000004</c:v>
                </c:pt>
                <c:pt idx="3">
                  <c:v>84.210999999999999</c:v>
                </c:pt>
                <c:pt idx="4">
                  <c:v>81.578999999999994</c:v>
                </c:pt>
                <c:pt idx="5">
                  <c:v>81.578999999999994</c:v>
                </c:pt>
                <c:pt idx="6">
                  <c:v>81.578999999999994</c:v>
                </c:pt>
                <c:pt idx="7">
                  <c:v>78.947000000000003</c:v>
                </c:pt>
                <c:pt idx="8">
                  <c:v>78.947000000000003</c:v>
                </c:pt>
                <c:pt idx="9">
                  <c:v>78.947000000000003</c:v>
                </c:pt>
                <c:pt idx="10">
                  <c:v>78.947000000000003</c:v>
                </c:pt>
                <c:pt idx="11">
                  <c:v>78.947000000000003</c:v>
                </c:pt>
                <c:pt idx="12">
                  <c:v>78.947000000000003</c:v>
                </c:pt>
                <c:pt idx="13">
                  <c:v>73.099000000000004</c:v>
                </c:pt>
                <c:pt idx="14">
                  <c:v>70.054000000000002</c:v>
                </c:pt>
                <c:pt idx="15">
                  <c:v>62.636000000000003</c:v>
                </c:pt>
                <c:pt idx="16">
                  <c:v>57.817999999999998</c:v>
                </c:pt>
                <c:pt idx="17">
                  <c:v>53</c:v>
                </c:pt>
                <c:pt idx="18">
                  <c:v>#N/A</c:v>
                </c:pt>
                <c:pt idx="19">
                  <c:v>#N/A</c:v>
                </c:pt>
                <c:pt idx="20">
                  <c:v>#N/A</c:v>
                </c:pt>
                <c:pt idx="21">
                  <c:v>#N/A</c:v>
                </c:pt>
                <c:pt idx="22">
                  <c:v>#N/A</c:v>
                </c:pt>
              </c:numCache>
            </c:numRef>
          </c:yVal>
          <c:smooth val="0"/>
        </c:ser>
        <c:dLbls>
          <c:showLegendKey val="0"/>
          <c:showVal val="0"/>
          <c:showCatName val="0"/>
          <c:showSerName val="0"/>
          <c:showPercent val="0"/>
          <c:showBubbleSize val="0"/>
        </c:dLbls>
        <c:axId val="572145768"/>
        <c:axId val="572146160"/>
      </c:scatterChart>
      <c:valAx>
        <c:axId val="572145768"/>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2146160"/>
        <c:crosses val="autoZero"/>
        <c:crossBetween val="midCat"/>
        <c:majorUnit val="1"/>
      </c:valAx>
      <c:valAx>
        <c:axId val="5721461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2145768"/>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4140102446872413"/>
          <c:w val="0.85884955752213676"/>
          <c:h val="6.572813478960291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CHD (N=305)</c:v>
                </c:pt>
              </c:strCache>
            </c:strRef>
          </c:tx>
          <c:spPr>
            <a:ln w="41275">
              <a:solidFill>
                <a:srgbClr val="00FF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90.787999999999997</c:v>
                </c:pt>
                <c:pt idx="2">
                  <c:v>89.783000000000001</c:v>
                </c:pt>
                <c:pt idx="3">
                  <c:v>89.105999999999995</c:v>
                </c:pt>
                <c:pt idx="4">
                  <c:v>88.766999999999996</c:v>
                </c:pt>
                <c:pt idx="5">
                  <c:v>88.426000000000002</c:v>
                </c:pt>
                <c:pt idx="6">
                  <c:v>87.742999999999995</c:v>
                </c:pt>
                <c:pt idx="7">
                  <c:v>87.4</c:v>
                </c:pt>
                <c:pt idx="8">
                  <c:v>87.4</c:v>
                </c:pt>
                <c:pt idx="9">
                  <c:v>87.4</c:v>
                </c:pt>
                <c:pt idx="10">
                  <c:v>87.057000000000002</c:v>
                </c:pt>
                <c:pt idx="11">
                  <c:v>86.715000000000003</c:v>
                </c:pt>
                <c:pt idx="12">
                  <c:v>86.715000000000003</c:v>
                </c:pt>
                <c:pt idx="13">
                  <c:v>84.156000000000006</c:v>
                </c:pt>
                <c:pt idx="14">
                  <c:v>83.3</c:v>
                </c:pt>
                <c:pt idx="15">
                  <c:v>81.802999999999997</c:v>
                </c:pt>
                <c:pt idx="16">
                  <c:v>79.55</c:v>
                </c:pt>
                <c:pt idx="17">
                  <c:v>77.587999999999994</c:v>
                </c:pt>
                <c:pt idx="18">
                  <c:v>76.745000000000005</c:v>
                </c:pt>
                <c:pt idx="19">
                  <c:v>75.808999999999997</c:v>
                </c:pt>
                <c:pt idx="20">
                  <c:v>74.293000000000006</c:v>
                </c:pt>
                <c:pt idx="21">
                  <c:v>74.293000000000006</c:v>
                </c:pt>
                <c:pt idx="22">
                  <c:v>71.730999999999995</c:v>
                </c:pt>
              </c:numCache>
            </c:numRef>
          </c:yVal>
          <c:smooth val="0"/>
        </c:ser>
        <c:ser>
          <c:idx val="1"/>
          <c:order val="1"/>
          <c:tx>
            <c:strRef>
              <c:f>Sheet1!$C$1</c:f>
              <c:strCache>
                <c:ptCount val="1"/>
                <c:pt idx="0">
                  <c:v>DCM (N=426)</c:v>
                </c:pt>
              </c:strCache>
            </c:strRef>
          </c:tx>
          <c:spPr>
            <a:ln w="41275">
              <a:solidFill>
                <a:srgbClr val="FFFF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95.281000000000006</c:v>
                </c:pt>
                <c:pt idx="2">
                  <c:v>95.037999999999997</c:v>
                </c:pt>
                <c:pt idx="3">
                  <c:v>95.037999999999997</c:v>
                </c:pt>
                <c:pt idx="4">
                  <c:v>94.790999999999997</c:v>
                </c:pt>
                <c:pt idx="5">
                  <c:v>94.790999999999997</c:v>
                </c:pt>
                <c:pt idx="6">
                  <c:v>94.790999999999997</c:v>
                </c:pt>
                <c:pt idx="7">
                  <c:v>94.540999999999997</c:v>
                </c:pt>
                <c:pt idx="8">
                  <c:v>94.039000000000001</c:v>
                </c:pt>
                <c:pt idx="9">
                  <c:v>93.537999999999997</c:v>
                </c:pt>
                <c:pt idx="10">
                  <c:v>93.286000000000001</c:v>
                </c:pt>
                <c:pt idx="11">
                  <c:v>92.778999999999996</c:v>
                </c:pt>
                <c:pt idx="12">
                  <c:v>92.524000000000001</c:v>
                </c:pt>
                <c:pt idx="13">
                  <c:v>91.724999999999994</c:v>
                </c:pt>
                <c:pt idx="14">
                  <c:v>90.516000000000005</c:v>
                </c:pt>
                <c:pt idx="15">
                  <c:v>89.152000000000001</c:v>
                </c:pt>
                <c:pt idx="16">
                  <c:v>87.924000000000007</c:v>
                </c:pt>
                <c:pt idx="17">
                  <c:v>87.001000000000005</c:v>
                </c:pt>
                <c:pt idx="18">
                  <c:v>84.5</c:v>
                </c:pt>
                <c:pt idx="19">
                  <c:v>81.295000000000002</c:v>
                </c:pt>
                <c:pt idx="20">
                  <c:v>80.225999999999999</c:v>
                </c:pt>
                <c:pt idx="21">
                  <c:v>77.108999999999995</c:v>
                </c:pt>
                <c:pt idx="22">
                  <c:v>74.698999999999998</c:v>
                </c:pt>
              </c:numCache>
            </c:numRef>
          </c:yVal>
          <c:smooth val="0"/>
        </c:ser>
        <c:ser>
          <c:idx val="2"/>
          <c:order val="2"/>
          <c:tx>
            <c:strRef>
              <c:f>Sheet1!$D$1</c:f>
              <c:strCache>
                <c:ptCount val="1"/>
                <c:pt idx="0">
                  <c:v>Retransplant (N=68)</c:v>
                </c:pt>
              </c:strCache>
            </c:strRef>
          </c:tx>
          <c:spPr>
            <a:ln w="41275">
              <a:solidFill>
                <a:srgbClr val="FF00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95.543999999999997</c:v>
                </c:pt>
                <c:pt idx="2">
                  <c:v>92.51</c:v>
                </c:pt>
                <c:pt idx="3">
                  <c:v>92.51</c:v>
                </c:pt>
                <c:pt idx="4">
                  <c:v>92.51</c:v>
                </c:pt>
                <c:pt idx="5">
                  <c:v>90.994</c:v>
                </c:pt>
                <c:pt idx="6">
                  <c:v>90.994</c:v>
                </c:pt>
                <c:pt idx="7">
                  <c:v>90.994</c:v>
                </c:pt>
                <c:pt idx="8">
                  <c:v>89.477000000000004</c:v>
                </c:pt>
                <c:pt idx="9">
                  <c:v>89.477000000000004</c:v>
                </c:pt>
                <c:pt idx="10">
                  <c:v>89.477000000000004</c:v>
                </c:pt>
                <c:pt idx="11">
                  <c:v>89.477000000000004</c:v>
                </c:pt>
                <c:pt idx="12">
                  <c:v>89.477000000000004</c:v>
                </c:pt>
                <c:pt idx="13">
                  <c:v>89.477000000000004</c:v>
                </c:pt>
                <c:pt idx="14">
                  <c:v>87.82</c:v>
                </c:pt>
                <c:pt idx="15">
                  <c:v>86.028000000000006</c:v>
                </c:pt>
                <c:pt idx="16">
                  <c:v>83.98</c:v>
                </c:pt>
                <c:pt idx="17">
                  <c:v>81.77</c:v>
                </c:pt>
                <c:pt idx="18">
                  <c:v>76.221000000000004</c:v>
                </c:pt>
                <c:pt idx="19">
                  <c:v>76.221000000000004</c:v>
                </c:pt>
                <c:pt idx="20">
                  <c:v>68.599000000000004</c:v>
                </c:pt>
                <c:pt idx="21">
                  <c:v>68.599000000000004</c:v>
                </c:pt>
                <c:pt idx="22">
                  <c:v>#N/A</c:v>
                </c:pt>
              </c:numCache>
            </c:numRef>
          </c:yVal>
          <c:smooth val="0"/>
        </c:ser>
        <c:dLbls>
          <c:showLegendKey val="0"/>
          <c:showVal val="0"/>
          <c:showCatName val="0"/>
          <c:showSerName val="0"/>
          <c:showPercent val="0"/>
          <c:showBubbleSize val="0"/>
        </c:dLbls>
        <c:axId val="572146944"/>
        <c:axId val="572147336"/>
      </c:scatterChart>
      <c:valAx>
        <c:axId val="572146944"/>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2147336"/>
        <c:crosses val="autoZero"/>
        <c:crossBetween val="midCat"/>
        <c:majorUnit val="1"/>
      </c:valAx>
      <c:valAx>
        <c:axId val="5721473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2146944"/>
        <c:crosses val="autoZero"/>
        <c:crossBetween val="midCat"/>
        <c:majorUnit val="25"/>
      </c:valAx>
      <c:spPr>
        <a:solidFill>
          <a:schemeClr val="bg2"/>
        </a:solidFill>
        <a:ln>
          <a:solidFill>
            <a:schemeClr val="tx1"/>
          </a:solidFill>
        </a:ln>
      </c:spPr>
    </c:plotArea>
    <c:legend>
      <c:legendPos val="r"/>
      <c:layout>
        <c:manualLayout>
          <c:xMode val="edge"/>
          <c:yMode val="edge"/>
          <c:x val="0.11487457320047384"/>
          <c:y val="0.74408919651172634"/>
          <c:w val="0.84115044247788595"/>
          <c:h val="9.798619930573195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varyColors val="0"/>
        <c:ser>
          <c:idx val="0"/>
          <c:order val="0"/>
          <c:tx>
            <c:strRef>
              <c:f>Sheet1!$B$1</c:f>
              <c:strCache>
                <c:ptCount val="1"/>
                <c:pt idx="0">
                  <c:v>CHD (N=515)</c:v>
                </c:pt>
              </c:strCache>
            </c:strRef>
          </c:tx>
          <c:spPr>
            <a:ln w="41275">
              <a:solidFill>
                <a:srgbClr val="00FF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93.573999999999998</c:v>
                </c:pt>
                <c:pt idx="2">
                  <c:v>92.2</c:v>
                </c:pt>
                <c:pt idx="3">
                  <c:v>91.215999999999994</c:v>
                </c:pt>
                <c:pt idx="4">
                  <c:v>90.03</c:v>
                </c:pt>
                <c:pt idx="5">
                  <c:v>89.436999999999998</c:v>
                </c:pt>
                <c:pt idx="6">
                  <c:v>89.436999999999998</c:v>
                </c:pt>
                <c:pt idx="7">
                  <c:v>88.447000000000003</c:v>
                </c:pt>
                <c:pt idx="8">
                  <c:v>88.05</c:v>
                </c:pt>
                <c:pt idx="9">
                  <c:v>87.852000000000004</c:v>
                </c:pt>
                <c:pt idx="10">
                  <c:v>87.852000000000004</c:v>
                </c:pt>
                <c:pt idx="11">
                  <c:v>87.852000000000004</c:v>
                </c:pt>
                <c:pt idx="12">
                  <c:v>87.650999999999996</c:v>
                </c:pt>
                <c:pt idx="13">
                  <c:v>84.781000000000006</c:v>
                </c:pt>
                <c:pt idx="14">
                  <c:v>81.994</c:v>
                </c:pt>
                <c:pt idx="15">
                  <c:v>76.834000000000003</c:v>
                </c:pt>
                <c:pt idx="16">
                  <c:v>74.054000000000002</c:v>
                </c:pt>
                <c:pt idx="17">
                  <c:v>70.478999999999999</c:v>
                </c:pt>
                <c:pt idx="18">
                  <c:v>65.622</c:v>
                </c:pt>
                <c:pt idx="19">
                  <c:v>62.97</c:v>
                </c:pt>
                <c:pt idx="20">
                  <c:v>61.154000000000003</c:v>
                </c:pt>
                <c:pt idx="21">
                  <c:v>59.954999999999998</c:v>
                </c:pt>
                <c:pt idx="22">
                  <c:v>55.424999999999997</c:v>
                </c:pt>
              </c:numCache>
            </c:numRef>
          </c:yVal>
          <c:smooth val="0"/>
        </c:ser>
        <c:ser>
          <c:idx val="1"/>
          <c:order val="1"/>
          <c:tx>
            <c:strRef>
              <c:f>Sheet1!$C$1</c:f>
              <c:strCache>
                <c:ptCount val="1"/>
                <c:pt idx="0">
                  <c:v>DCM (N=1,307)</c:v>
                </c:pt>
              </c:strCache>
            </c:strRef>
          </c:tx>
          <c:spPr>
            <a:ln w="41275">
              <a:solidFill>
                <a:srgbClr val="FFFF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96.605000000000004</c:v>
                </c:pt>
                <c:pt idx="2">
                  <c:v>96.203999999999994</c:v>
                </c:pt>
                <c:pt idx="3">
                  <c:v>95.8</c:v>
                </c:pt>
                <c:pt idx="4">
                  <c:v>95.637</c:v>
                </c:pt>
                <c:pt idx="5">
                  <c:v>95.147999999999996</c:v>
                </c:pt>
                <c:pt idx="6">
                  <c:v>94.74</c:v>
                </c:pt>
                <c:pt idx="7">
                  <c:v>94.492999999999995</c:v>
                </c:pt>
                <c:pt idx="8">
                  <c:v>94.245000000000005</c:v>
                </c:pt>
                <c:pt idx="9">
                  <c:v>93.915000000000006</c:v>
                </c:pt>
                <c:pt idx="10">
                  <c:v>93.582999999999998</c:v>
                </c:pt>
                <c:pt idx="11">
                  <c:v>93.332999999999998</c:v>
                </c:pt>
                <c:pt idx="12">
                  <c:v>93.164000000000001</c:v>
                </c:pt>
                <c:pt idx="13">
                  <c:v>90.117999999999995</c:v>
                </c:pt>
                <c:pt idx="14">
                  <c:v>87.26</c:v>
                </c:pt>
                <c:pt idx="15">
                  <c:v>84.748000000000005</c:v>
                </c:pt>
                <c:pt idx="16">
                  <c:v>81.863</c:v>
                </c:pt>
                <c:pt idx="17">
                  <c:v>77.043999999999997</c:v>
                </c:pt>
                <c:pt idx="18">
                  <c:v>73.231999999999999</c:v>
                </c:pt>
                <c:pt idx="19">
                  <c:v>71.182000000000002</c:v>
                </c:pt>
                <c:pt idx="20">
                  <c:v>68.013999999999996</c:v>
                </c:pt>
                <c:pt idx="21">
                  <c:v>63.947000000000003</c:v>
                </c:pt>
                <c:pt idx="22">
                  <c:v>61.508000000000003</c:v>
                </c:pt>
              </c:numCache>
            </c:numRef>
          </c:yVal>
          <c:smooth val="0"/>
        </c:ser>
        <c:ser>
          <c:idx val="2"/>
          <c:order val="2"/>
          <c:tx>
            <c:strRef>
              <c:f>Sheet1!$D$1</c:f>
              <c:strCache>
                <c:ptCount val="1"/>
                <c:pt idx="0">
                  <c:v>Retransplant (N=222)</c:v>
                </c:pt>
              </c:strCache>
            </c:strRef>
          </c:tx>
          <c:spPr>
            <a:ln w="41275">
              <a:solidFill>
                <a:srgbClr val="FF00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93.685000000000002</c:v>
                </c:pt>
                <c:pt idx="2">
                  <c:v>92.308999999999997</c:v>
                </c:pt>
                <c:pt idx="3">
                  <c:v>91.847999999999999</c:v>
                </c:pt>
                <c:pt idx="4">
                  <c:v>90.924999999999997</c:v>
                </c:pt>
                <c:pt idx="5">
                  <c:v>90.460999999999999</c:v>
                </c:pt>
                <c:pt idx="6">
                  <c:v>89.533000000000001</c:v>
                </c:pt>
                <c:pt idx="7">
                  <c:v>89.069000000000003</c:v>
                </c:pt>
                <c:pt idx="8">
                  <c:v>88.605000000000004</c:v>
                </c:pt>
                <c:pt idx="9">
                  <c:v>87.677000000000007</c:v>
                </c:pt>
                <c:pt idx="10">
                  <c:v>87.210999999999999</c:v>
                </c:pt>
                <c:pt idx="11">
                  <c:v>86.745000000000005</c:v>
                </c:pt>
                <c:pt idx="12">
                  <c:v>86.745000000000005</c:v>
                </c:pt>
                <c:pt idx="13">
                  <c:v>82.256</c:v>
                </c:pt>
                <c:pt idx="14">
                  <c:v>78.983999999999995</c:v>
                </c:pt>
                <c:pt idx="15">
                  <c:v>75.388000000000005</c:v>
                </c:pt>
                <c:pt idx="16">
                  <c:v>67.817999999999998</c:v>
                </c:pt>
                <c:pt idx="17">
                  <c:v>60</c:v>
                </c:pt>
                <c:pt idx="18">
                  <c:v>57.284999999999997</c:v>
                </c:pt>
                <c:pt idx="19">
                  <c:v>53.89</c:v>
                </c:pt>
                <c:pt idx="20">
                  <c:v>48.313000000000002</c:v>
                </c:pt>
                <c:pt idx="21">
                  <c:v>#N/A</c:v>
                </c:pt>
                <c:pt idx="22">
                  <c:v>#N/A</c:v>
                </c:pt>
              </c:numCache>
            </c:numRef>
          </c:yVal>
          <c:smooth val="0"/>
        </c:ser>
        <c:dLbls>
          <c:showLegendKey val="0"/>
          <c:showVal val="0"/>
          <c:showCatName val="0"/>
          <c:showSerName val="0"/>
          <c:showPercent val="0"/>
          <c:showBubbleSize val="0"/>
        </c:dLbls>
        <c:axId val="572148120"/>
        <c:axId val="572148512"/>
      </c:scatterChart>
      <c:valAx>
        <c:axId val="57214812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2148512"/>
        <c:crosses val="autoZero"/>
        <c:crossBetween val="midCat"/>
        <c:majorUnit val="1"/>
      </c:valAx>
      <c:valAx>
        <c:axId val="5721485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2148120"/>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2527199221065164"/>
          <c:w val="0.85837026455763821"/>
          <c:h val="0.111427059520785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(N=1,026)</c:v>
                </c:pt>
              </c:strCache>
            </c:strRef>
          </c:tx>
          <c:spPr>
            <a:ln w="4127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94.906000000000006</c:v>
                </c:pt>
                <c:pt idx="2">
                  <c:v>93.218999999999994</c:v>
                </c:pt>
                <c:pt idx="3">
                  <c:v>91.825999999999993</c:v>
                </c:pt>
                <c:pt idx="4">
                  <c:v>90.927000000000007</c:v>
                </c:pt>
                <c:pt idx="5">
                  <c:v>89.828000000000003</c:v>
                </c:pt>
                <c:pt idx="6">
                  <c:v>89.227999999999994</c:v>
                </c:pt>
                <c:pt idx="7">
                  <c:v>88.626999999999995</c:v>
                </c:pt>
                <c:pt idx="8">
                  <c:v>87.924999999999997</c:v>
                </c:pt>
                <c:pt idx="9">
                  <c:v>87.322000000000003</c:v>
                </c:pt>
                <c:pt idx="10">
                  <c:v>87.021000000000001</c:v>
                </c:pt>
                <c:pt idx="11">
                  <c:v>86.718999999999994</c:v>
                </c:pt>
                <c:pt idx="12">
                  <c:v>86.515000000000001</c:v>
                </c:pt>
                <c:pt idx="13">
                  <c:v>83.073999999999998</c:v>
                </c:pt>
                <c:pt idx="14">
                  <c:v>80.483999999999995</c:v>
                </c:pt>
                <c:pt idx="15">
                  <c:v>77.245000000000005</c:v>
                </c:pt>
                <c:pt idx="16">
                  <c:v>75.658000000000001</c:v>
                </c:pt>
                <c:pt idx="17">
                  <c:v>73.971999999999994</c:v>
                </c:pt>
                <c:pt idx="18">
                  <c:v>72.138000000000005</c:v>
                </c:pt>
                <c:pt idx="19">
                  <c:v>71.805999999999997</c:v>
                </c:pt>
                <c:pt idx="20">
                  <c:v>70.307000000000002</c:v>
                </c:pt>
                <c:pt idx="21">
                  <c:v>69.55</c:v>
                </c:pt>
              </c:numCache>
            </c:numRef>
          </c:yVal>
          <c:smooth val="0"/>
        </c:ser>
        <c:ser>
          <c:idx val="1"/>
          <c:order val="1"/>
          <c:tx>
            <c:strRef>
              <c:f>Sheet1!$C$1</c:f>
              <c:strCache>
                <c:ptCount val="1"/>
                <c:pt idx="0">
                  <c:v>10-39% (N=180)</c:v>
                </c:pt>
              </c:strCache>
            </c:strRef>
          </c:tx>
          <c:spPr>
            <a:ln w="41275">
              <a:solidFill>
                <a:srgbClr val="FF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96.105000000000004</c:v>
                </c:pt>
                <c:pt idx="2">
                  <c:v>94.977000000000004</c:v>
                </c:pt>
                <c:pt idx="3">
                  <c:v>92.701999999999998</c:v>
                </c:pt>
                <c:pt idx="4">
                  <c:v>92.701999999999998</c:v>
                </c:pt>
                <c:pt idx="5">
                  <c:v>90.986000000000004</c:v>
                </c:pt>
                <c:pt idx="6">
                  <c:v>90.412999999999997</c:v>
                </c:pt>
                <c:pt idx="7">
                  <c:v>90.412999999999997</c:v>
                </c:pt>
                <c:pt idx="8">
                  <c:v>89.837999999999994</c:v>
                </c:pt>
                <c:pt idx="9">
                  <c:v>89.837999999999994</c:v>
                </c:pt>
                <c:pt idx="10">
                  <c:v>89.262</c:v>
                </c:pt>
                <c:pt idx="11">
                  <c:v>89.262</c:v>
                </c:pt>
                <c:pt idx="12">
                  <c:v>88.677999999999997</c:v>
                </c:pt>
                <c:pt idx="13">
                  <c:v>83.64</c:v>
                </c:pt>
                <c:pt idx="14">
                  <c:v>80.646000000000001</c:v>
                </c:pt>
                <c:pt idx="15">
                  <c:v>75.119</c:v>
                </c:pt>
                <c:pt idx="16">
                  <c:v>72.003</c:v>
                </c:pt>
                <c:pt idx="17">
                  <c:v>72.003</c:v>
                </c:pt>
                <c:pt idx="18">
                  <c:v>72.003</c:v>
                </c:pt>
                <c:pt idx="19">
                  <c:v>72.003</c:v>
                </c:pt>
                <c:pt idx="20">
                  <c:v>72.003</c:v>
                </c:pt>
              </c:numCache>
            </c:numRef>
          </c:yVal>
          <c:smooth val="0"/>
        </c:ser>
        <c:ser>
          <c:idx val="2"/>
          <c:order val="2"/>
          <c:tx>
            <c:strRef>
              <c:f>Sheet1!$D$1</c:f>
              <c:strCache>
                <c:ptCount val="1"/>
                <c:pt idx="0">
                  <c:v>40%+ (N=289)</c:v>
                </c:pt>
              </c:strCache>
            </c:strRef>
          </c:tx>
          <c:spPr>
            <a:ln w="4127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92.022000000000006</c:v>
                </c:pt>
                <c:pt idx="2">
                  <c:v>88.491</c:v>
                </c:pt>
                <c:pt idx="3">
                  <c:v>86.721000000000004</c:v>
                </c:pt>
                <c:pt idx="4">
                  <c:v>85.655000000000001</c:v>
                </c:pt>
                <c:pt idx="5">
                  <c:v>85.655000000000001</c:v>
                </c:pt>
                <c:pt idx="6">
                  <c:v>85.655000000000001</c:v>
                </c:pt>
                <c:pt idx="7">
                  <c:v>85.655000000000001</c:v>
                </c:pt>
                <c:pt idx="8">
                  <c:v>85.298000000000002</c:v>
                </c:pt>
                <c:pt idx="9">
                  <c:v>84.225999999999999</c:v>
                </c:pt>
                <c:pt idx="10">
                  <c:v>83.509</c:v>
                </c:pt>
                <c:pt idx="11">
                  <c:v>83.150999999999996</c:v>
                </c:pt>
                <c:pt idx="12">
                  <c:v>82.058000000000007</c:v>
                </c:pt>
                <c:pt idx="13">
                  <c:v>79.338999999999999</c:v>
                </c:pt>
                <c:pt idx="14">
                  <c:v>76.718000000000004</c:v>
                </c:pt>
                <c:pt idx="15">
                  <c:v>74.674000000000007</c:v>
                </c:pt>
                <c:pt idx="16">
                  <c:v>72.216999999999999</c:v>
                </c:pt>
                <c:pt idx="17">
                  <c:v>67.831999999999994</c:v>
                </c:pt>
                <c:pt idx="18">
                  <c:v>65.893000000000001</c:v>
                </c:pt>
                <c:pt idx="19">
                  <c:v>64.203000000000003</c:v>
                </c:pt>
                <c:pt idx="20">
                  <c:v>60.478999999999999</c:v>
                </c:pt>
                <c:pt idx="21">
                  <c:v>60.478999999999999</c:v>
                </c:pt>
              </c:numCache>
            </c:numRef>
          </c:yVal>
          <c:smooth val="0"/>
        </c:ser>
        <c:dLbls>
          <c:showLegendKey val="0"/>
          <c:showVal val="0"/>
          <c:showCatName val="0"/>
          <c:showSerName val="0"/>
          <c:showPercent val="0"/>
          <c:showBubbleSize val="0"/>
        </c:dLbls>
        <c:axId val="572149296"/>
        <c:axId val="572149688"/>
      </c:scatterChart>
      <c:valAx>
        <c:axId val="57214929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2149688"/>
        <c:crosses val="autoZero"/>
        <c:crossBetween val="midCat"/>
        <c:majorUnit val="1"/>
      </c:valAx>
      <c:valAx>
        <c:axId val="5721496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2149296"/>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4140102446872413"/>
          <c:w val="0.71725663716814159"/>
          <c:h val="6.572813478960291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(N=1,144)</c:v>
                </c:pt>
              </c:strCache>
            </c:strRef>
          </c:tx>
          <c:spPr>
            <a:ln w="4127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98.507999999999996</c:v>
                </c:pt>
                <c:pt idx="2">
                  <c:v>97.620999999999995</c:v>
                </c:pt>
                <c:pt idx="3">
                  <c:v>97.620999999999995</c:v>
                </c:pt>
                <c:pt idx="4">
                  <c:v>97.442999999999998</c:v>
                </c:pt>
                <c:pt idx="5">
                  <c:v>96.906000000000006</c:v>
                </c:pt>
                <c:pt idx="6">
                  <c:v>96.278000000000006</c:v>
                </c:pt>
                <c:pt idx="7">
                  <c:v>96.186999999999998</c:v>
                </c:pt>
                <c:pt idx="8">
                  <c:v>96.006</c:v>
                </c:pt>
                <c:pt idx="9">
                  <c:v>95.733999999999995</c:v>
                </c:pt>
                <c:pt idx="10">
                  <c:v>95.552000000000007</c:v>
                </c:pt>
                <c:pt idx="11">
                  <c:v>95.278999999999996</c:v>
                </c:pt>
                <c:pt idx="12">
                  <c:v>95.094999999999999</c:v>
                </c:pt>
                <c:pt idx="13">
                  <c:v>92.287000000000006</c:v>
                </c:pt>
                <c:pt idx="14">
                  <c:v>90.46</c:v>
                </c:pt>
                <c:pt idx="15">
                  <c:v>87.731999999999999</c:v>
                </c:pt>
                <c:pt idx="16">
                  <c:v>85.695999999999998</c:v>
                </c:pt>
                <c:pt idx="17">
                  <c:v>81.641000000000005</c:v>
                </c:pt>
                <c:pt idx="18">
                  <c:v>79.256</c:v>
                </c:pt>
                <c:pt idx="19">
                  <c:v>78.677000000000007</c:v>
                </c:pt>
                <c:pt idx="20">
                  <c:v>76.135000000000005</c:v>
                </c:pt>
                <c:pt idx="21">
                  <c:v>71.67</c:v>
                </c:pt>
              </c:numCache>
            </c:numRef>
          </c:yVal>
          <c:smooth val="0"/>
        </c:ser>
        <c:ser>
          <c:idx val="1"/>
          <c:order val="1"/>
          <c:tx>
            <c:strRef>
              <c:f>Sheet1!$C$1</c:f>
              <c:strCache>
                <c:ptCount val="1"/>
                <c:pt idx="0">
                  <c:v>10-39% (N=159)</c:v>
                </c:pt>
              </c:strCache>
            </c:strRef>
          </c:tx>
          <c:spPr>
            <a:ln w="41275">
              <a:solidFill>
                <a:srgbClr val="FF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97.483999999999995</c:v>
                </c:pt>
                <c:pt idx="2">
                  <c:v>96.834000000000003</c:v>
                </c:pt>
                <c:pt idx="3">
                  <c:v>96.834000000000003</c:v>
                </c:pt>
                <c:pt idx="4">
                  <c:v>96.183999999999997</c:v>
                </c:pt>
                <c:pt idx="5">
                  <c:v>95.534999999999997</c:v>
                </c:pt>
                <c:pt idx="6">
                  <c:v>95.534999999999997</c:v>
                </c:pt>
                <c:pt idx="7">
                  <c:v>94.885000000000005</c:v>
                </c:pt>
                <c:pt idx="8">
                  <c:v>94.885000000000005</c:v>
                </c:pt>
                <c:pt idx="9">
                  <c:v>94.885000000000005</c:v>
                </c:pt>
                <c:pt idx="10">
                  <c:v>94.885000000000005</c:v>
                </c:pt>
                <c:pt idx="11">
                  <c:v>94.885000000000005</c:v>
                </c:pt>
                <c:pt idx="12">
                  <c:v>94.885000000000005</c:v>
                </c:pt>
                <c:pt idx="13">
                  <c:v>94.165999999999997</c:v>
                </c:pt>
                <c:pt idx="14">
                  <c:v>89.548000000000002</c:v>
                </c:pt>
                <c:pt idx="15">
                  <c:v>86.373000000000005</c:v>
                </c:pt>
                <c:pt idx="16">
                  <c:v>82.823999999999998</c:v>
                </c:pt>
                <c:pt idx="17">
                  <c:v>77.981999999999999</c:v>
                </c:pt>
                <c:pt idx="18">
                  <c:v>73.650000000000006</c:v>
                </c:pt>
                <c:pt idx="19">
                  <c:v>69.558000000000007</c:v>
                </c:pt>
                <c:pt idx="20">
                  <c:v>69.558000000000007</c:v>
                </c:pt>
              </c:numCache>
            </c:numRef>
          </c:yVal>
          <c:smooth val="0"/>
        </c:ser>
        <c:ser>
          <c:idx val="2"/>
          <c:order val="2"/>
          <c:tx>
            <c:strRef>
              <c:f>Sheet1!$D$1</c:f>
              <c:strCache>
                <c:ptCount val="1"/>
                <c:pt idx="0">
                  <c:v>40%+ (N=100)</c:v>
                </c:pt>
              </c:strCache>
            </c:strRef>
          </c:tx>
          <c:spPr>
            <a:ln w="4127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98.957999999999998</c:v>
                </c:pt>
                <c:pt idx="13">
                  <c:v>94.47</c:v>
                </c:pt>
                <c:pt idx="14">
                  <c:v>90.569000000000003</c:v>
                </c:pt>
                <c:pt idx="15">
                  <c:v>87.113</c:v>
                </c:pt>
                <c:pt idx="16">
                  <c:v>84.759</c:v>
                </c:pt>
                <c:pt idx="17">
                  <c:v>75.878</c:v>
                </c:pt>
                <c:pt idx="18">
                  <c:v>75.878</c:v>
                </c:pt>
                <c:pt idx="19">
                  <c:v>68.98</c:v>
                </c:pt>
              </c:numCache>
            </c:numRef>
          </c:yVal>
          <c:smooth val="0"/>
        </c:ser>
        <c:dLbls>
          <c:showLegendKey val="0"/>
          <c:showVal val="0"/>
          <c:showCatName val="0"/>
          <c:showSerName val="0"/>
          <c:showPercent val="0"/>
          <c:showBubbleSize val="0"/>
        </c:dLbls>
        <c:axId val="572150472"/>
        <c:axId val="572150864"/>
      </c:scatterChart>
      <c:valAx>
        <c:axId val="57215047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2150864"/>
        <c:crosses val="autoZero"/>
        <c:crossBetween val="midCat"/>
        <c:majorUnit val="1"/>
      </c:valAx>
      <c:valAx>
        <c:axId val="5721508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2150472"/>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4140102446872413"/>
          <c:w val="0.66415929203539825"/>
          <c:h val="6.572813478960291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(N=109)</c:v>
                </c:pt>
              </c:strCache>
            </c:strRef>
          </c:tx>
          <c:spPr>
            <a:ln w="41275">
              <a:solidFill>
                <a:srgbClr val="00FF00"/>
              </a:solidFill>
            </a:ln>
          </c:spPr>
          <c:marker>
            <c:symbol val="none"/>
          </c:marker>
          <c:xVal>
            <c:numRef>
              <c:f>Sheet1!$A$2:$A$23</c:f>
              <c:numCache>
                <c:formatCode>General</c:formatCode>
                <c:ptCount val="22"/>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Sheet1!$B$2:$B$23</c:f>
              <c:numCache>
                <c:formatCode>General</c:formatCode>
                <c:ptCount val="22"/>
                <c:pt idx="0">
                  <c:v>100</c:v>
                </c:pt>
                <c:pt idx="1">
                  <c:v>94.495000000000005</c:v>
                </c:pt>
                <c:pt idx="2">
                  <c:v>92.661000000000001</c:v>
                </c:pt>
                <c:pt idx="3">
                  <c:v>90.825999999999993</c:v>
                </c:pt>
                <c:pt idx="4">
                  <c:v>88.991</c:v>
                </c:pt>
                <c:pt idx="5">
                  <c:v>88.072999999999993</c:v>
                </c:pt>
                <c:pt idx="6">
                  <c:v>86.239000000000004</c:v>
                </c:pt>
                <c:pt idx="7">
                  <c:v>85.320999999999998</c:v>
                </c:pt>
                <c:pt idx="8">
                  <c:v>83.486000000000004</c:v>
                </c:pt>
                <c:pt idx="9">
                  <c:v>81.650999999999996</c:v>
                </c:pt>
                <c:pt idx="10">
                  <c:v>81.650999999999996</c:v>
                </c:pt>
                <c:pt idx="11">
                  <c:v>81.650999999999996</c:v>
                </c:pt>
                <c:pt idx="12">
                  <c:v>81.650999999999996</c:v>
                </c:pt>
                <c:pt idx="13">
                  <c:v>80.631</c:v>
                </c:pt>
                <c:pt idx="14">
                  <c:v>78.522000000000006</c:v>
                </c:pt>
                <c:pt idx="15">
                  <c:v>76.311000000000007</c:v>
                </c:pt>
                <c:pt idx="16">
                  <c:v>68.212000000000003</c:v>
                </c:pt>
                <c:pt idx="17">
                  <c:v>58.9</c:v>
                </c:pt>
                <c:pt idx="18">
                  <c:v>57</c:v>
                </c:pt>
                <c:pt idx="19">
                  <c:v>52.042999999999999</c:v>
                </c:pt>
                <c:pt idx="20">
                  <c:v>48.981999999999999</c:v>
                </c:pt>
              </c:numCache>
            </c:numRef>
          </c:yVal>
          <c:smooth val="0"/>
        </c:ser>
        <c:ser>
          <c:idx val="1"/>
          <c:order val="1"/>
          <c:tx>
            <c:strRef>
              <c:f>Sheet1!$C$1</c:f>
              <c:strCache>
                <c:ptCount val="1"/>
                <c:pt idx="0">
                  <c:v>10-39% (N=38)</c:v>
                </c:pt>
              </c:strCache>
            </c:strRef>
          </c:tx>
          <c:spPr>
            <a:ln w="41275">
              <a:solidFill>
                <a:srgbClr val="FFFF00"/>
              </a:solidFill>
              <a:prstDash val="solid"/>
            </a:ln>
          </c:spPr>
          <c:marker>
            <c:symbol val="none"/>
          </c:marker>
          <c:xVal>
            <c:numRef>
              <c:f>Sheet1!$A$2:$A$23</c:f>
              <c:numCache>
                <c:formatCode>General</c:formatCode>
                <c:ptCount val="22"/>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Sheet1!$C$2:$C$23</c:f>
              <c:numCache>
                <c:formatCode>General</c:formatCode>
                <c:ptCount val="22"/>
                <c:pt idx="0">
                  <c:v>100</c:v>
                </c:pt>
                <c:pt idx="1">
                  <c:v>94.664000000000001</c:v>
                </c:pt>
                <c:pt idx="2">
                  <c:v>91.959000000000003</c:v>
                </c:pt>
                <c:pt idx="3">
                  <c:v>89.254000000000005</c:v>
                </c:pt>
                <c:pt idx="4">
                  <c:v>89.254000000000005</c:v>
                </c:pt>
                <c:pt idx="5">
                  <c:v>86.55</c:v>
                </c:pt>
                <c:pt idx="6">
                  <c:v>83.844999999999999</c:v>
                </c:pt>
                <c:pt idx="7">
                  <c:v>81.14</c:v>
                </c:pt>
                <c:pt idx="8">
                  <c:v>81.14</c:v>
                </c:pt>
                <c:pt idx="9">
                  <c:v>81.14</c:v>
                </c:pt>
                <c:pt idx="10">
                  <c:v>78.436000000000007</c:v>
                </c:pt>
                <c:pt idx="11">
                  <c:v>78.436000000000007</c:v>
                </c:pt>
                <c:pt idx="12">
                  <c:v>78.436000000000007</c:v>
                </c:pt>
                <c:pt idx="13">
                  <c:v>75.418999999999997</c:v>
                </c:pt>
                <c:pt idx="14">
                  <c:v>75.418999999999997</c:v>
                </c:pt>
                <c:pt idx="15">
                  <c:v>68.704999999999998</c:v>
                </c:pt>
                <c:pt idx="16">
                  <c:v>64.888000000000005</c:v>
                </c:pt>
                <c:pt idx="17">
                  <c:v>60.832000000000001</c:v>
                </c:pt>
                <c:pt idx="18">
                  <c:v>60.832000000000001</c:v>
                </c:pt>
              </c:numCache>
            </c:numRef>
          </c:yVal>
          <c:smooth val="0"/>
        </c:ser>
        <c:ser>
          <c:idx val="2"/>
          <c:order val="2"/>
          <c:tx>
            <c:strRef>
              <c:f>Sheet1!$D$1</c:f>
              <c:strCache>
                <c:ptCount val="1"/>
                <c:pt idx="0">
                  <c:v>40%+ (N=78)</c:v>
                </c:pt>
              </c:strCache>
            </c:strRef>
          </c:tx>
          <c:spPr>
            <a:ln w="41275">
              <a:solidFill>
                <a:srgbClr val="FF0000"/>
              </a:solidFill>
            </a:ln>
          </c:spPr>
          <c:marker>
            <c:symbol val="none"/>
          </c:marker>
          <c:xVal>
            <c:numRef>
              <c:f>Sheet1!$A$2:$A$23</c:f>
              <c:numCache>
                <c:formatCode>General</c:formatCode>
                <c:ptCount val="22"/>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Sheet1!$D$2:$D$23</c:f>
              <c:numCache>
                <c:formatCode>General</c:formatCode>
                <c:ptCount val="22"/>
                <c:pt idx="0">
                  <c:v>100</c:v>
                </c:pt>
                <c:pt idx="1">
                  <c:v>94.853999999999999</c:v>
                </c:pt>
                <c:pt idx="2">
                  <c:v>93.537000000000006</c:v>
                </c:pt>
                <c:pt idx="3">
                  <c:v>92.22</c:v>
                </c:pt>
                <c:pt idx="4">
                  <c:v>90.902000000000001</c:v>
                </c:pt>
                <c:pt idx="5">
                  <c:v>89.584999999999994</c:v>
                </c:pt>
                <c:pt idx="6">
                  <c:v>89.584999999999994</c:v>
                </c:pt>
                <c:pt idx="7">
                  <c:v>89.584999999999994</c:v>
                </c:pt>
                <c:pt idx="8">
                  <c:v>89.584999999999994</c:v>
                </c:pt>
                <c:pt idx="9">
                  <c:v>89.584999999999994</c:v>
                </c:pt>
                <c:pt idx="10">
                  <c:v>89.584999999999994</c:v>
                </c:pt>
                <c:pt idx="11">
                  <c:v>89.584999999999994</c:v>
                </c:pt>
                <c:pt idx="12">
                  <c:v>89.584999999999994</c:v>
                </c:pt>
                <c:pt idx="13">
                  <c:v>85.45</c:v>
                </c:pt>
                <c:pt idx="14">
                  <c:v>77.790999999999997</c:v>
                </c:pt>
                <c:pt idx="15">
                  <c:v>76.061999999999998</c:v>
                </c:pt>
                <c:pt idx="16">
                  <c:v>73.685000000000002</c:v>
                </c:pt>
                <c:pt idx="17">
                  <c:v>63.01</c:v>
                </c:pt>
                <c:pt idx="18">
                  <c:v>56.009</c:v>
                </c:pt>
                <c:pt idx="19">
                  <c:v>56.009</c:v>
                </c:pt>
              </c:numCache>
            </c:numRef>
          </c:yVal>
          <c:smooth val="0"/>
        </c:ser>
        <c:dLbls>
          <c:showLegendKey val="0"/>
          <c:showVal val="0"/>
          <c:showCatName val="0"/>
          <c:showSerName val="0"/>
          <c:showPercent val="0"/>
          <c:showBubbleSize val="0"/>
        </c:dLbls>
        <c:axId val="529875368"/>
        <c:axId val="529871840"/>
      </c:scatterChart>
      <c:valAx>
        <c:axId val="529875368"/>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9871840"/>
        <c:crosses val="autoZero"/>
        <c:crossBetween val="midCat"/>
        <c:majorUnit val="1"/>
      </c:valAx>
      <c:valAx>
        <c:axId val="5298718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9875368"/>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4140102446872413"/>
          <c:w val="0.66415929203539825"/>
          <c:h val="6.572813478960291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Patient (N = 6,420)</c:v>
                </c:pt>
              </c:strCache>
            </c:strRef>
          </c:tx>
          <c:spPr>
            <a:ln w="41275">
              <a:solidFill>
                <a:srgbClr val="66FFFF"/>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95.234999999999999</c:v>
                </c:pt>
                <c:pt idx="2">
                  <c:v>93.838999999999999</c:v>
                </c:pt>
                <c:pt idx="3">
                  <c:v>93.03</c:v>
                </c:pt>
                <c:pt idx="4">
                  <c:v>92.427999999999997</c:v>
                </c:pt>
                <c:pt idx="5">
                  <c:v>91.825999999999993</c:v>
                </c:pt>
                <c:pt idx="6">
                  <c:v>91.418000000000006</c:v>
                </c:pt>
                <c:pt idx="7">
                  <c:v>91.040999999999997</c:v>
                </c:pt>
                <c:pt idx="8">
                  <c:v>90.68</c:v>
                </c:pt>
                <c:pt idx="9">
                  <c:v>90.253</c:v>
                </c:pt>
                <c:pt idx="10">
                  <c:v>89.972999999999999</c:v>
                </c:pt>
                <c:pt idx="11">
                  <c:v>89.674999999999997</c:v>
                </c:pt>
                <c:pt idx="12">
                  <c:v>89.474000000000004</c:v>
                </c:pt>
                <c:pt idx="13">
                  <c:v>86.816000000000003</c:v>
                </c:pt>
                <c:pt idx="14">
                  <c:v>84.462000000000003</c:v>
                </c:pt>
                <c:pt idx="15">
                  <c:v>81.875</c:v>
                </c:pt>
                <c:pt idx="16">
                  <c:v>79.850999999999999</c:v>
                </c:pt>
                <c:pt idx="17">
                  <c:v>77.207999999999998</c:v>
                </c:pt>
                <c:pt idx="18">
                  <c:v>75.171999999999997</c:v>
                </c:pt>
                <c:pt idx="19">
                  <c:v>73.486000000000004</c:v>
                </c:pt>
                <c:pt idx="20">
                  <c:v>71.343000000000004</c:v>
                </c:pt>
                <c:pt idx="21">
                  <c:v>69.462999999999994</c:v>
                </c:pt>
                <c:pt idx="22">
                  <c:v>67.543000000000006</c:v>
                </c:pt>
              </c:numCache>
            </c:numRef>
          </c:yVal>
          <c:smooth val="0"/>
        </c:ser>
        <c:ser>
          <c:idx val="1"/>
          <c:order val="1"/>
          <c:tx>
            <c:strRef>
              <c:f>Sheet1!$C$1</c:f>
              <c:strCache>
                <c:ptCount val="1"/>
                <c:pt idx="0">
                  <c:v>Graft  (N = 6,420)</c:v>
                </c:pt>
              </c:strCache>
            </c:strRef>
          </c:tx>
          <c:spPr>
            <a:ln w="41275">
              <a:solidFill>
                <a:srgbClr val="00FF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94.867000000000004</c:v>
                </c:pt>
                <c:pt idx="2">
                  <c:v>93.491</c:v>
                </c:pt>
                <c:pt idx="3">
                  <c:v>92.635999999999996</c:v>
                </c:pt>
                <c:pt idx="4">
                  <c:v>92.021000000000001</c:v>
                </c:pt>
                <c:pt idx="5">
                  <c:v>91.421000000000006</c:v>
                </c:pt>
                <c:pt idx="6">
                  <c:v>90.998000000000005</c:v>
                </c:pt>
                <c:pt idx="7">
                  <c:v>90.606999999999999</c:v>
                </c:pt>
                <c:pt idx="8">
                  <c:v>90.215000000000003</c:v>
                </c:pt>
                <c:pt idx="9">
                  <c:v>89.805000000000007</c:v>
                </c:pt>
                <c:pt idx="10">
                  <c:v>89.494</c:v>
                </c:pt>
                <c:pt idx="11">
                  <c:v>89.180999999999997</c:v>
                </c:pt>
                <c:pt idx="12">
                  <c:v>88.914000000000001</c:v>
                </c:pt>
                <c:pt idx="13">
                  <c:v>85.953999999999994</c:v>
                </c:pt>
                <c:pt idx="14">
                  <c:v>83.153999999999996</c:v>
                </c:pt>
                <c:pt idx="15">
                  <c:v>80.283000000000001</c:v>
                </c:pt>
                <c:pt idx="16">
                  <c:v>77.816000000000003</c:v>
                </c:pt>
                <c:pt idx="17">
                  <c:v>74.905000000000001</c:v>
                </c:pt>
                <c:pt idx="18">
                  <c:v>72.472999999999999</c:v>
                </c:pt>
                <c:pt idx="19">
                  <c:v>70.114000000000004</c:v>
                </c:pt>
                <c:pt idx="20">
                  <c:v>67.433999999999997</c:v>
                </c:pt>
                <c:pt idx="21">
                  <c:v>64.674000000000007</c:v>
                </c:pt>
                <c:pt idx="22">
                  <c:v>61.341000000000001</c:v>
                </c:pt>
              </c:numCache>
            </c:numRef>
          </c:yVal>
          <c:smooth val="0"/>
        </c:ser>
        <c:dLbls>
          <c:showLegendKey val="0"/>
          <c:showVal val="0"/>
          <c:showCatName val="0"/>
          <c:showSerName val="0"/>
          <c:showPercent val="0"/>
          <c:showBubbleSize val="0"/>
        </c:dLbls>
        <c:axId val="521027296"/>
        <c:axId val="521026512"/>
      </c:scatterChart>
      <c:valAx>
        <c:axId val="521027296"/>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1026512"/>
        <c:crosses val="autoZero"/>
        <c:crossBetween val="midCat"/>
        <c:majorUnit val="1"/>
      </c:valAx>
      <c:valAx>
        <c:axId val="5210265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1027296"/>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2527199221065097"/>
          <c:w val="0.46046465983788093"/>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3794682922699193"/>
        </c:manualLayout>
      </c:layout>
      <c:scatterChart>
        <c:scatterStyle val="lineMarker"/>
        <c:varyColors val="0"/>
        <c:ser>
          <c:idx val="0"/>
          <c:order val="0"/>
          <c:tx>
            <c:strRef>
              <c:f>Sheet1!$B$1</c:f>
              <c:strCache>
                <c:ptCount val="1"/>
                <c:pt idx="0">
                  <c:v>ECMO, no VAD or TAH (N=118)</c:v>
                </c:pt>
              </c:strCache>
            </c:strRef>
          </c:tx>
          <c:spPr>
            <a:ln w="41275">
              <a:solidFill>
                <a:srgbClr val="66FFFF"/>
              </a:solidFill>
            </a:ln>
          </c:spPr>
          <c:marker>
            <c:symbol val="none"/>
          </c:marker>
          <c:xVal>
            <c:numRef>
              <c:f>Sheet1!$A$2:$A$19</c:f>
              <c:numCache>
                <c:formatCode>General</c:formatCode>
                <c:ptCount val="18"/>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numCache>
            </c:numRef>
          </c:xVal>
          <c:yVal>
            <c:numRef>
              <c:f>Sheet1!$B$2:$B$19</c:f>
              <c:numCache>
                <c:formatCode>General</c:formatCode>
                <c:ptCount val="18"/>
                <c:pt idx="0">
                  <c:v>100</c:v>
                </c:pt>
                <c:pt idx="1">
                  <c:v>86.441000000000003</c:v>
                </c:pt>
                <c:pt idx="2">
                  <c:v>81.355999999999995</c:v>
                </c:pt>
                <c:pt idx="3">
                  <c:v>76.271000000000001</c:v>
                </c:pt>
                <c:pt idx="4">
                  <c:v>73.728999999999999</c:v>
                </c:pt>
                <c:pt idx="5">
                  <c:v>72.881</c:v>
                </c:pt>
                <c:pt idx="6">
                  <c:v>72.034000000000006</c:v>
                </c:pt>
                <c:pt idx="7">
                  <c:v>72.034000000000006</c:v>
                </c:pt>
                <c:pt idx="8">
                  <c:v>72.034000000000006</c:v>
                </c:pt>
                <c:pt idx="9">
                  <c:v>71.072999999999993</c:v>
                </c:pt>
                <c:pt idx="10">
                  <c:v>71.072999999999993</c:v>
                </c:pt>
                <c:pt idx="11">
                  <c:v>71.072999999999993</c:v>
                </c:pt>
                <c:pt idx="12">
                  <c:v>71.072999999999993</c:v>
                </c:pt>
                <c:pt idx="13">
                  <c:v>71.072999999999993</c:v>
                </c:pt>
                <c:pt idx="14">
                  <c:v>69.804000000000002</c:v>
                </c:pt>
                <c:pt idx="15">
                  <c:v>69.804000000000002</c:v>
                </c:pt>
                <c:pt idx="16">
                  <c:v>69.804000000000002</c:v>
                </c:pt>
                <c:pt idx="17">
                  <c:v>69.804000000000002</c:v>
                </c:pt>
              </c:numCache>
            </c:numRef>
          </c:yVal>
          <c:smooth val="0"/>
        </c:ser>
        <c:ser>
          <c:idx val="1"/>
          <c:order val="1"/>
          <c:tx>
            <c:strRef>
              <c:f>Sheet1!$C$1</c:f>
              <c:strCache>
                <c:ptCount val="1"/>
                <c:pt idx="0">
                  <c:v>VAD or TAH, no ECMO  (N=756)</c:v>
                </c:pt>
              </c:strCache>
            </c:strRef>
          </c:tx>
          <c:spPr>
            <a:ln w="41275">
              <a:solidFill>
                <a:srgbClr val="00FF00"/>
              </a:solidFill>
              <a:prstDash val="solid"/>
            </a:ln>
          </c:spPr>
          <c:marker>
            <c:symbol val="none"/>
          </c:marker>
          <c:xVal>
            <c:numRef>
              <c:f>Sheet1!$A$2:$A$19</c:f>
              <c:numCache>
                <c:formatCode>General</c:formatCode>
                <c:ptCount val="18"/>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numCache>
            </c:numRef>
          </c:xVal>
          <c:yVal>
            <c:numRef>
              <c:f>Sheet1!$C$2:$C$19</c:f>
              <c:numCache>
                <c:formatCode>General</c:formatCode>
                <c:ptCount val="18"/>
                <c:pt idx="0">
                  <c:v>100</c:v>
                </c:pt>
                <c:pt idx="1">
                  <c:v>97.608000000000004</c:v>
                </c:pt>
                <c:pt idx="2">
                  <c:v>96.385999999999996</c:v>
                </c:pt>
                <c:pt idx="3">
                  <c:v>95.974999999999994</c:v>
                </c:pt>
                <c:pt idx="4">
                  <c:v>95.837000000000003</c:v>
                </c:pt>
                <c:pt idx="5">
                  <c:v>95.284000000000006</c:v>
                </c:pt>
                <c:pt idx="6">
                  <c:v>95.146000000000001</c:v>
                </c:pt>
                <c:pt idx="7">
                  <c:v>94.7</c:v>
                </c:pt>
                <c:pt idx="8">
                  <c:v>94.55</c:v>
                </c:pt>
                <c:pt idx="9">
                  <c:v>94.248999999999995</c:v>
                </c:pt>
                <c:pt idx="10">
                  <c:v>93.792000000000002</c:v>
                </c:pt>
                <c:pt idx="11">
                  <c:v>93.792000000000002</c:v>
                </c:pt>
                <c:pt idx="12">
                  <c:v>93.477999999999994</c:v>
                </c:pt>
                <c:pt idx="13">
                  <c:v>90.844999999999999</c:v>
                </c:pt>
                <c:pt idx="14">
                  <c:v>87.924999999999997</c:v>
                </c:pt>
                <c:pt idx="15">
                  <c:v>86.171999999999997</c:v>
                </c:pt>
                <c:pt idx="16">
                  <c:v>83.287999999999997</c:v>
                </c:pt>
                <c:pt idx="17">
                  <c:v>79.936000000000007</c:v>
                </c:pt>
              </c:numCache>
            </c:numRef>
          </c:yVal>
          <c:smooth val="0"/>
        </c:ser>
        <c:ser>
          <c:idx val="2"/>
          <c:order val="2"/>
          <c:tx>
            <c:strRef>
              <c:f>Sheet1!$D$1</c:f>
              <c:strCache>
                <c:ptCount val="1"/>
                <c:pt idx="0">
                  <c:v>No ECMO/VAD/TAH (N=2,179)</c:v>
                </c:pt>
              </c:strCache>
            </c:strRef>
          </c:tx>
          <c:spPr>
            <a:ln w="41275">
              <a:solidFill>
                <a:srgbClr val="FF0000"/>
              </a:solidFill>
            </a:ln>
          </c:spPr>
          <c:marker>
            <c:symbol val="none"/>
          </c:marker>
          <c:xVal>
            <c:numRef>
              <c:f>Sheet1!$A$2:$A$19</c:f>
              <c:numCache>
                <c:formatCode>General</c:formatCode>
                <c:ptCount val="18"/>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numCache>
            </c:numRef>
          </c:xVal>
          <c:yVal>
            <c:numRef>
              <c:f>Sheet1!$D$2:$D$19</c:f>
              <c:numCache>
                <c:formatCode>General</c:formatCode>
                <c:ptCount val="18"/>
                <c:pt idx="0">
                  <c:v>100</c:v>
                </c:pt>
                <c:pt idx="1">
                  <c:v>97.611000000000004</c:v>
                </c:pt>
                <c:pt idx="2">
                  <c:v>96.644999999999996</c:v>
                </c:pt>
                <c:pt idx="3">
                  <c:v>96.322000000000003</c:v>
                </c:pt>
                <c:pt idx="4">
                  <c:v>95.858999999999995</c:v>
                </c:pt>
                <c:pt idx="5">
                  <c:v>95.256</c:v>
                </c:pt>
                <c:pt idx="6">
                  <c:v>94.784999999999997</c:v>
                </c:pt>
                <c:pt idx="7">
                  <c:v>94.537999999999997</c:v>
                </c:pt>
                <c:pt idx="8">
                  <c:v>94.183000000000007</c:v>
                </c:pt>
                <c:pt idx="9">
                  <c:v>93.777000000000001</c:v>
                </c:pt>
                <c:pt idx="10">
                  <c:v>93.522000000000006</c:v>
                </c:pt>
                <c:pt idx="11">
                  <c:v>93.164000000000001</c:v>
                </c:pt>
                <c:pt idx="12">
                  <c:v>92.951999999999998</c:v>
                </c:pt>
                <c:pt idx="13">
                  <c:v>89.869</c:v>
                </c:pt>
                <c:pt idx="14">
                  <c:v>87.927000000000007</c:v>
                </c:pt>
                <c:pt idx="15">
                  <c:v>85.233999999999995</c:v>
                </c:pt>
                <c:pt idx="16">
                  <c:v>83.308000000000007</c:v>
                </c:pt>
                <c:pt idx="17">
                  <c:v>79.238</c:v>
                </c:pt>
              </c:numCache>
            </c:numRef>
          </c:yVal>
          <c:smooth val="0"/>
        </c:ser>
        <c:dLbls>
          <c:showLegendKey val="0"/>
          <c:showVal val="0"/>
          <c:showCatName val="0"/>
          <c:showSerName val="0"/>
          <c:showPercent val="0"/>
          <c:showBubbleSize val="0"/>
        </c:dLbls>
        <c:axId val="148298120"/>
        <c:axId val="242890352"/>
      </c:scatterChart>
      <c:valAx>
        <c:axId val="148298120"/>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242890352"/>
        <c:crosses val="autoZero"/>
        <c:crossBetween val="midCat"/>
        <c:majorUnit val="1"/>
      </c:valAx>
      <c:valAx>
        <c:axId val="2428903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148298120"/>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0292650918635169"/>
          <c:w val="0.73614312591457065"/>
          <c:h val="0.169090678181356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Sheet1!$A$2:$A$19</c:f>
              <c:strCache>
                <c:ptCount val="18"/>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Sheet1!$B$2:$B$19</c:f>
              <c:numCache>
                <c:formatCode>General</c:formatCode>
                <c:ptCount val="18"/>
                <c:pt idx="0">
                  <c:v>1625</c:v>
                </c:pt>
                <c:pt idx="1">
                  <c:v>587</c:v>
                </c:pt>
                <c:pt idx="2">
                  <c:v>350</c:v>
                </c:pt>
                <c:pt idx="3">
                  <c:v>275</c:v>
                </c:pt>
                <c:pt idx="4">
                  <c:v>218</c:v>
                </c:pt>
                <c:pt idx="5">
                  <c:v>211</c:v>
                </c:pt>
                <c:pt idx="6">
                  <c:v>212</c:v>
                </c:pt>
                <c:pt idx="7">
                  <c:v>202</c:v>
                </c:pt>
                <c:pt idx="8">
                  <c:v>197</c:v>
                </c:pt>
                <c:pt idx="9">
                  <c:v>213</c:v>
                </c:pt>
                <c:pt idx="10">
                  <c:v>267</c:v>
                </c:pt>
                <c:pt idx="11">
                  <c:v>252</c:v>
                </c:pt>
                <c:pt idx="12">
                  <c:v>339</c:v>
                </c:pt>
                <c:pt idx="13">
                  <c:v>376</c:v>
                </c:pt>
                <c:pt idx="14">
                  <c:v>489</c:v>
                </c:pt>
                <c:pt idx="15">
                  <c:v>445</c:v>
                </c:pt>
                <c:pt idx="16">
                  <c:v>456</c:v>
                </c:pt>
                <c:pt idx="17">
                  <c:v>399</c:v>
                </c:pt>
              </c:numCache>
            </c:numRef>
          </c:val>
        </c:ser>
        <c:dLbls>
          <c:showLegendKey val="0"/>
          <c:showVal val="0"/>
          <c:showCatName val="0"/>
          <c:showSerName val="0"/>
          <c:showPercent val="0"/>
          <c:showBubbleSize val="0"/>
        </c:dLbls>
        <c:gapWidth val="25"/>
        <c:overlap val="100"/>
        <c:axId val="521853424"/>
        <c:axId val="521850288"/>
      </c:barChart>
      <c:catAx>
        <c:axId val="521853424"/>
        <c:scaling>
          <c:orientation val="minMax"/>
        </c:scaling>
        <c:delete val="0"/>
        <c:axPos val="b"/>
        <c:title>
          <c:tx>
            <c:rich>
              <a:bodyPr/>
              <a:lstStyle/>
              <a:p>
                <a:pPr>
                  <a:defRPr sz="1700"/>
                </a:pPr>
                <a:r>
                  <a:rPr lang="en-US" sz="1700" dirty="0" smtClean="0"/>
                  <a:t>Recipient  Age (Years)</a:t>
                </a:r>
                <a:endParaRPr lang="en-US" sz="1700" dirty="0"/>
              </a:p>
            </c:rich>
          </c:tx>
          <c:layout/>
          <c:overlay val="0"/>
        </c:title>
        <c:numFmt formatCode="General" sourceLinked="1"/>
        <c:majorTickMark val="out"/>
        <c:minorTickMark val="none"/>
        <c:tickLblPos val="nextTo"/>
        <c:txPr>
          <a:bodyPr rot="0"/>
          <a:lstStyle/>
          <a:p>
            <a:pPr>
              <a:defRPr sz="1500" b="1"/>
            </a:pPr>
            <a:endParaRPr lang="en-US"/>
          </a:p>
        </c:txPr>
        <c:crossAx val="521850288"/>
        <c:crosses val="autoZero"/>
        <c:auto val="1"/>
        <c:lblAlgn val="ctr"/>
        <c:lblOffset val="100"/>
        <c:tickLblSkip val="1"/>
        <c:noMultiLvlLbl val="0"/>
      </c:catAx>
      <c:valAx>
        <c:axId val="521850288"/>
        <c:scaling>
          <c:orientation val="minMax"/>
        </c:scaling>
        <c:delete val="0"/>
        <c:axPos val="l"/>
        <c:majorGridlines>
          <c:spPr>
            <a:ln>
              <a:prstDash val="sysDash"/>
            </a:ln>
          </c:spPr>
        </c:majorGridlines>
        <c:title>
          <c:tx>
            <c:rich>
              <a:bodyPr rot="-5400000" vert="horz"/>
              <a:lstStyle/>
              <a:p>
                <a:pPr>
                  <a:defRPr sz="1700"/>
                </a:pPr>
                <a:r>
                  <a:rPr lang="en-US" sz="1700" dirty="0" smtClean="0"/>
                  <a:t>Number of</a:t>
                </a:r>
                <a:r>
                  <a:rPr lang="en-US" sz="1700" baseline="0" dirty="0" smtClean="0"/>
                  <a:t> </a:t>
                </a:r>
                <a:r>
                  <a:rPr lang="en-US" sz="1700" dirty="0" smtClean="0"/>
                  <a:t>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521853424"/>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40077598995797E-2"/>
          <c:y val="3.3798392388451441E-2"/>
          <c:w val="0.86104256533150769"/>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2,513)</c:v>
                </c:pt>
                <c:pt idx="1">
                  <c:v>2 Years (N = 2,292)</c:v>
                </c:pt>
                <c:pt idx="2">
                  <c:v>3 Years (N = 2,130)</c:v>
                </c:pt>
                <c:pt idx="3">
                  <c:v>.</c:v>
                </c:pt>
              </c:strCache>
            </c:strRef>
          </c:cat>
          <c:val>
            <c:numRef>
              <c:f>Sheet1!$B$2:$E$2</c:f>
              <c:numCache>
                <c:formatCode>General</c:formatCode>
                <c:ptCount val="4"/>
                <c:pt idx="0">
                  <c:v>1696</c:v>
                </c:pt>
                <c:pt idx="1">
                  <c:v>1569</c:v>
                </c:pt>
                <c:pt idx="2">
                  <c:v>1472</c:v>
                </c:pt>
                <c:pt idx="3">
                  <c:v>0</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2,513)</c:v>
                </c:pt>
                <c:pt idx="1">
                  <c:v>2 Years (N = 2,292)</c:v>
                </c:pt>
                <c:pt idx="2">
                  <c:v>3 Years (N = 2,130)</c:v>
                </c:pt>
                <c:pt idx="3">
                  <c:v>.</c:v>
                </c:pt>
              </c:strCache>
            </c:strRef>
          </c:cat>
          <c:val>
            <c:numRef>
              <c:f>Sheet1!$B$3:$E$3</c:f>
              <c:numCache>
                <c:formatCode>General</c:formatCode>
                <c:ptCount val="4"/>
                <c:pt idx="0">
                  <c:v>441</c:v>
                </c:pt>
                <c:pt idx="1">
                  <c:v>418</c:v>
                </c:pt>
                <c:pt idx="2">
                  <c:v>372</c:v>
                </c:pt>
                <c:pt idx="3">
                  <c:v>0</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2,513)</c:v>
                </c:pt>
                <c:pt idx="1">
                  <c:v>2 Years (N = 2,292)</c:v>
                </c:pt>
                <c:pt idx="2">
                  <c:v>3 Years (N = 2,130)</c:v>
                </c:pt>
                <c:pt idx="3">
                  <c:v>.</c:v>
                </c:pt>
              </c:strCache>
            </c:strRef>
          </c:cat>
          <c:val>
            <c:numRef>
              <c:f>Sheet1!$B$4:$E$4</c:f>
              <c:numCache>
                <c:formatCode>General</c:formatCode>
                <c:ptCount val="4"/>
                <c:pt idx="0">
                  <c:v>194</c:v>
                </c:pt>
                <c:pt idx="1">
                  <c:v>180</c:v>
                </c:pt>
                <c:pt idx="2">
                  <c:v>162</c:v>
                </c:pt>
                <c:pt idx="3">
                  <c:v>0</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2,513)</c:v>
                </c:pt>
                <c:pt idx="1">
                  <c:v>2 Years (N = 2,292)</c:v>
                </c:pt>
                <c:pt idx="2">
                  <c:v>3 Years (N = 2,130)</c:v>
                </c:pt>
                <c:pt idx="3">
                  <c:v>.</c:v>
                </c:pt>
              </c:strCache>
            </c:strRef>
          </c:cat>
          <c:val>
            <c:numRef>
              <c:f>Sheet1!$B$5:$E$5</c:f>
              <c:numCache>
                <c:formatCode>General</c:formatCode>
                <c:ptCount val="4"/>
                <c:pt idx="0">
                  <c:v>72</c:v>
                </c:pt>
                <c:pt idx="1">
                  <c:v>43</c:v>
                </c:pt>
                <c:pt idx="2">
                  <c:v>55</c:v>
                </c:pt>
                <c:pt idx="3">
                  <c:v>0</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 = 2,513)</c:v>
                </c:pt>
                <c:pt idx="1">
                  <c:v>2 Years (N = 2,292)</c:v>
                </c:pt>
                <c:pt idx="2">
                  <c:v>3 Years (N = 2,130)</c:v>
                </c:pt>
                <c:pt idx="3">
                  <c:v>.</c:v>
                </c:pt>
              </c:strCache>
            </c:strRef>
          </c:cat>
          <c:val>
            <c:numRef>
              <c:f>Sheet1!$B$6:$E$6</c:f>
              <c:numCache>
                <c:formatCode>General</c:formatCode>
                <c:ptCount val="4"/>
                <c:pt idx="0">
                  <c:v>34</c:v>
                </c:pt>
                <c:pt idx="1">
                  <c:v>25</c:v>
                </c:pt>
                <c:pt idx="2">
                  <c:v>27</c:v>
                </c:pt>
                <c:pt idx="3">
                  <c:v>0</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 = 2,513)</c:v>
                </c:pt>
                <c:pt idx="1">
                  <c:v>2 Years (N = 2,292)</c:v>
                </c:pt>
                <c:pt idx="2">
                  <c:v>3 Years (N = 2,130)</c:v>
                </c:pt>
                <c:pt idx="3">
                  <c:v>.</c:v>
                </c:pt>
              </c:strCache>
            </c:strRef>
          </c:cat>
          <c:val>
            <c:numRef>
              <c:f>Sheet1!$B$7:$E$7</c:f>
              <c:numCache>
                <c:formatCode>General</c:formatCode>
                <c:ptCount val="4"/>
                <c:pt idx="0">
                  <c:v>17</c:v>
                </c:pt>
                <c:pt idx="1">
                  <c:v>13</c:v>
                </c:pt>
                <c:pt idx="2">
                  <c:v>16</c:v>
                </c:pt>
                <c:pt idx="3">
                  <c:v>0</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 = 2,513)</c:v>
                </c:pt>
                <c:pt idx="1">
                  <c:v>2 Years (N = 2,292)</c:v>
                </c:pt>
                <c:pt idx="2">
                  <c:v>3 Years (N = 2,130)</c:v>
                </c:pt>
                <c:pt idx="3">
                  <c:v>.</c:v>
                </c:pt>
              </c:strCache>
            </c:strRef>
          </c:cat>
          <c:val>
            <c:numRef>
              <c:f>Sheet1!$B$8:$E$8</c:f>
              <c:numCache>
                <c:formatCode>General</c:formatCode>
                <c:ptCount val="4"/>
                <c:pt idx="0">
                  <c:v>20</c:v>
                </c:pt>
                <c:pt idx="1">
                  <c:v>21</c:v>
                </c:pt>
                <c:pt idx="2">
                  <c:v>15</c:v>
                </c:pt>
                <c:pt idx="3">
                  <c:v>0</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 = 2,513)</c:v>
                </c:pt>
                <c:pt idx="1">
                  <c:v>2 Years (N = 2,292)</c:v>
                </c:pt>
                <c:pt idx="2">
                  <c:v>3 Years (N = 2,130)</c:v>
                </c:pt>
                <c:pt idx="3">
                  <c:v>.</c:v>
                </c:pt>
              </c:strCache>
            </c:strRef>
          </c:cat>
          <c:val>
            <c:numRef>
              <c:f>Sheet1!$B$9:$E$9</c:f>
              <c:numCache>
                <c:formatCode>General</c:formatCode>
                <c:ptCount val="4"/>
                <c:pt idx="0">
                  <c:v>16</c:v>
                </c:pt>
                <c:pt idx="1">
                  <c:v>7</c:v>
                </c:pt>
                <c:pt idx="2">
                  <c:v>4</c:v>
                </c:pt>
                <c:pt idx="3">
                  <c:v>0</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 = 2,513)</c:v>
                </c:pt>
                <c:pt idx="1">
                  <c:v>2 Years (N = 2,292)</c:v>
                </c:pt>
                <c:pt idx="2">
                  <c:v>3 Years (N = 2,130)</c:v>
                </c:pt>
                <c:pt idx="3">
                  <c:v>.</c:v>
                </c:pt>
              </c:strCache>
            </c:strRef>
          </c:cat>
          <c:val>
            <c:numRef>
              <c:f>Sheet1!$B$10:$E$10</c:f>
              <c:numCache>
                <c:formatCode>General</c:formatCode>
                <c:ptCount val="4"/>
                <c:pt idx="0">
                  <c:v>3</c:v>
                </c:pt>
                <c:pt idx="1">
                  <c:v>1</c:v>
                </c:pt>
                <c:pt idx="2">
                  <c:v>3</c:v>
                </c:pt>
                <c:pt idx="3">
                  <c:v>0</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 = 2,513)</c:v>
                </c:pt>
                <c:pt idx="1">
                  <c:v>2 Years (N = 2,292)</c:v>
                </c:pt>
                <c:pt idx="2">
                  <c:v>3 Years (N = 2,130)</c:v>
                </c:pt>
                <c:pt idx="3">
                  <c:v>.</c:v>
                </c:pt>
              </c:strCache>
            </c:strRef>
          </c:cat>
          <c:val>
            <c:numRef>
              <c:f>Sheet1!$B$11:$E$11</c:f>
              <c:numCache>
                <c:formatCode>General</c:formatCode>
                <c:ptCount val="4"/>
                <c:pt idx="0">
                  <c:v>20</c:v>
                </c:pt>
                <c:pt idx="1">
                  <c:v>15</c:v>
                </c:pt>
                <c:pt idx="2">
                  <c:v>4</c:v>
                </c:pt>
                <c:pt idx="3">
                  <c:v>0</c:v>
                </c:pt>
              </c:numCache>
            </c:numRef>
          </c:val>
        </c:ser>
        <c:dLbls>
          <c:showLegendKey val="0"/>
          <c:showVal val="0"/>
          <c:showCatName val="0"/>
          <c:showSerName val="0"/>
          <c:showPercent val="0"/>
          <c:showBubbleSize val="0"/>
        </c:dLbls>
        <c:gapWidth val="100"/>
        <c:overlap val="100"/>
        <c:axId val="496516960"/>
        <c:axId val="575102808"/>
      </c:barChart>
      <c:catAx>
        <c:axId val="496516960"/>
        <c:scaling>
          <c:orientation val="minMax"/>
        </c:scaling>
        <c:delete val="0"/>
        <c:axPos val="b"/>
        <c:numFmt formatCode="General" sourceLinked="0"/>
        <c:majorTickMark val="out"/>
        <c:minorTickMark val="none"/>
        <c:tickLblPos val="nextTo"/>
        <c:txPr>
          <a:bodyPr/>
          <a:lstStyle/>
          <a:p>
            <a:pPr>
              <a:defRPr sz="1500" b="1"/>
            </a:pPr>
            <a:endParaRPr lang="en-US"/>
          </a:p>
        </c:txPr>
        <c:crossAx val="575102808"/>
        <c:crosses val="autoZero"/>
        <c:auto val="1"/>
        <c:lblAlgn val="ctr"/>
        <c:lblOffset val="100"/>
        <c:noMultiLvlLbl val="0"/>
      </c:catAx>
      <c:valAx>
        <c:axId val="57510280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96516960"/>
        <c:crosses val="autoZero"/>
        <c:crossBetween val="between"/>
        <c:majorUnit val="0.2"/>
      </c:valAx>
      <c:spPr>
        <a:solidFill>
          <a:srgbClr val="000000"/>
        </a:solidFill>
        <a:ln>
          <a:solidFill>
            <a:srgbClr val="FFFFFF"/>
          </a:solidFill>
        </a:ln>
      </c:spPr>
    </c:plotArea>
    <c:legend>
      <c:legendPos val="r"/>
      <c:layout>
        <c:manualLayout>
          <c:xMode val="edge"/>
          <c:yMode val="edge"/>
          <c:x val="0.76538970672144246"/>
          <c:y val="1.0416666666666666E-2"/>
          <c:w val="0.13750884400319524"/>
          <c:h val="0.93385520559931068"/>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58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2,898)</c:v>
                </c:pt>
                <c:pt idx="1">
                  <c:v>3 Years (N = 2,429)</c:v>
                </c:pt>
                <c:pt idx="2">
                  <c:v>5 Years (N = 2,020)</c:v>
                </c:pt>
              </c:strCache>
            </c:strRef>
          </c:cat>
          <c:val>
            <c:numRef>
              <c:f>Sheet1!$B$2:$D$2</c:f>
              <c:numCache>
                <c:formatCode>General</c:formatCode>
                <c:ptCount val="3"/>
                <c:pt idx="0">
                  <c:v>1680</c:v>
                </c:pt>
                <c:pt idx="1">
                  <c:v>1614</c:v>
                </c:pt>
                <c:pt idx="2">
                  <c:v>1464</c:v>
                </c:pt>
              </c:numCache>
            </c:numRef>
          </c:val>
        </c:ser>
        <c:ser>
          <c:idx val="1"/>
          <c:order val="1"/>
          <c:tx>
            <c:strRef>
              <c:f>Sheet1!$A$3</c:f>
              <c:strCache>
                <c:ptCount val="1"/>
                <c:pt idx="0">
                  <c:v>Hospitalized, Not Rejection/Not Infectio</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2,898)</c:v>
                </c:pt>
                <c:pt idx="1">
                  <c:v>3 Years (N = 2,429)</c:v>
                </c:pt>
                <c:pt idx="2">
                  <c:v>5 Years (N = 2,020)</c:v>
                </c:pt>
              </c:strCache>
            </c:strRef>
          </c:cat>
          <c:val>
            <c:numRef>
              <c:f>Sheet1!$B$3:$D$3</c:f>
              <c:numCache>
                <c:formatCode>General</c:formatCode>
                <c:ptCount val="3"/>
                <c:pt idx="0">
                  <c:v>415</c:v>
                </c:pt>
                <c:pt idx="1">
                  <c:v>285</c:v>
                </c:pt>
                <c:pt idx="2">
                  <c:v>233</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2,898)</c:v>
                </c:pt>
                <c:pt idx="1">
                  <c:v>3 Years (N = 2,429)</c:v>
                </c:pt>
                <c:pt idx="2">
                  <c:v>5 Years (N = 2,020)</c:v>
                </c:pt>
              </c:strCache>
            </c:strRef>
          </c:cat>
          <c:val>
            <c:numRef>
              <c:f>Sheet1!$B$4:$D$4</c:f>
              <c:numCache>
                <c:formatCode>General</c:formatCode>
                <c:ptCount val="3"/>
                <c:pt idx="0">
                  <c:v>175</c:v>
                </c:pt>
                <c:pt idx="1">
                  <c:v>117</c:v>
                </c:pt>
                <c:pt idx="2">
                  <c:v>92</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2,898)</c:v>
                </c:pt>
                <c:pt idx="1">
                  <c:v>3 Years (N = 2,429)</c:v>
                </c:pt>
                <c:pt idx="2">
                  <c:v>5 Years (N = 2,020)</c:v>
                </c:pt>
              </c:strCache>
            </c:strRef>
          </c:cat>
          <c:val>
            <c:numRef>
              <c:f>Sheet1!$B$5:$D$5</c:f>
              <c:numCache>
                <c:formatCode>General</c:formatCode>
                <c:ptCount val="3"/>
                <c:pt idx="0">
                  <c:v>554</c:v>
                </c:pt>
                <c:pt idx="1">
                  <c:v>369</c:v>
                </c:pt>
                <c:pt idx="2">
                  <c:v>196</c:v>
                </c:pt>
              </c:numCache>
            </c:numRef>
          </c:val>
        </c:ser>
        <c:ser>
          <c:idx val="4"/>
          <c:order val="4"/>
          <c:tx>
            <c:strRef>
              <c:f>Sheet1!$A$6</c:f>
              <c:strCache>
                <c:ptCount val="1"/>
                <c:pt idx="0">
                  <c:v>Hospitalized, Rejection + Infection</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c:spPr>
          <c:invertIfNegative val="0"/>
          <c:cat>
            <c:strRef>
              <c:f>Sheet1!$B$1:$D$1</c:f>
              <c:strCache>
                <c:ptCount val="3"/>
                <c:pt idx="0">
                  <c:v>1 Year (N = 2,898)</c:v>
                </c:pt>
                <c:pt idx="1">
                  <c:v>3 Years (N = 2,429)</c:v>
                </c:pt>
                <c:pt idx="2">
                  <c:v>5 Years (N = 2,020)</c:v>
                </c:pt>
              </c:strCache>
            </c:strRef>
          </c:cat>
          <c:val>
            <c:numRef>
              <c:f>Sheet1!$B$6:$D$6</c:f>
              <c:numCache>
                <c:formatCode>General</c:formatCode>
                <c:ptCount val="3"/>
                <c:pt idx="0">
                  <c:v>74</c:v>
                </c:pt>
                <c:pt idx="1">
                  <c:v>44</c:v>
                </c:pt>
                <c:pt idx="2">
                  <c:v>35</c:v>
                </c:pt>
              </c:numCache>
            </c:numRef>
          </c:val>
        </c:ser>
        <c:dLbls>
          <c:showLegendKey val="0"/>
          <c:showVal val="0"/>
          <c:showCatName val="0"/>
          <c:showSerName val="0"/>
          <c:showPercent val="0"/>
          <c:showBubbleSize val="0"/>
        </c:dLbls>
        <c:gapWidth val="100"/>
        <c:overlap val="100"/>
        <c:axId val="575103592"/>
        <c:axId val="575103984"/>
      </c:barChart>
      <c:catAx>
        <c:axId val="575103592"/>
        <c:scaling>
          <c:orientation val="minMax"/>
        </c:scaling>
        <c:delete val="0"/>
        <c:axPos val="b"/>
        <c:numFmt formatCode="General" sourceLinked="0"/>
        <c:majorTickMark val="out"/>
        <c:minorTickMark val="none"/>
        <c:tickLblPos val="nextTo"/>
        <c:txPr>
          <a:bodyPr/>
          <a:lstStyle/>
          <a:p>
            <a:pPr>
              <a:defRPr sz="1500" b="1"/>
            </a:pPr>
            <a:endParaRPr lang="en-US"/>
          </a:p>
        </c:txPr>
        <c:crossAx val="575103984"/>
        <c:crosses val="autoZero"/>
        <c:auto val="1"/>
        <c:lblAlgn val="ctr"/>
        <c:lblOffset val="100"/>
        <c:noMultiLvlLbl val="0"/>
      </c:catAx>
      <c:valAx>
        <c:axId val="57510398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75103592"/>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176"/>
          <c:y val="0.65833088660527606"/>
          <c:w val="0.84329293620906165"/>
          <c:h val="0.1778273054851194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279E-2"/>
          <c:w val="0.88282893986077871"/>
          <c:h val="0.794337603985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 = 3,127)</c:v>
                </c:pt>
                <c:pt idx="1">
                  <c:v>Polyclonal ALG/ATG (N = 2,251)</c:v>
                </c:pt>
                <c:pt idx="2">
                  <c:v>IL-2R Antagonist      (N = 945)</c:v>
                </c:pt>
                <c:pt idx="3">
                  <c:v>OKT3                         (N = 32)</c:v>
                </c:pt>
              </c:strCache>
            </c:strRef>
          </c:cat>
          <c:val>
            <c:numRef>
              <c:f>Sheet1!$B$2:$B$5</c:f>
              <c:numCache>
                <c:formatCode>General</c:formatCode>
                <c:ptCount val="4"/>
                <c:pt idx="0">
                  <c:v>66.916300000000007</c:v>
                </c:pt>
                <c:pt idx="1">
                  <c:v>48.170299999999997</c:v>
                </c:pt>
                <c:pt idx="2">
                  <c:v>20.2226</c:v>
                </c:pt>
                <c:pt idx="3">
                  <c:v>0.68479999999999996</c:v>
                </c:pt>
              </c:numCache>
            </c:numRef>
          </c:val>
        </c:ser>
        <c:dLbls>
          <c:showLegendKey val="0"/>
          <c:showVal val="0"/>
          <c:showCatName val="0"/>
          <c:showSerName val="0"/>
          <c:showPercent val="0"/>
          <c:showBubbleSize val="0"/>
        </c:dLbls>
        <c:gapWidth val="40"/>
        <c:overlap val="-80"/>
        <c:axId val="575104768"/>
        <c:axId val="575105160"/>
      </c:barChart>
      <c:catAx>
        <c:axId val="575104768"/>
        <c:scaling>
          <c:orientation val="minMax"/>
        </c:scaling>
        <c:delete val="0"/>
        <c:axPos val="b"/>
        <c:numFmt formatCode="General" sourceLinked="0"/>
        <c:majorTickMark val="out"/>
        <c:minorTickMark val="none"/>
        <c:tickLblPos val="nextTo"/>
        <c:txPr>
          <a:bodyPr/>
          <a:lstStyle/>
          <a:p>
            <a:pPr>
              <a:defRPr sz="1500" b="1"/>
            </a:pPr>
            <a:endParaRPr lang="en-US"/>
          </a:p>
        </c:txPr>
        <c:crossAx val="575105160"/>
        <c:crosses val="autoZero"/>
        <c:auto val="1"/>
        <c:lblAlgn val="ctr"/>
        <c:lblOffset val="100"/>
        <c:noMultiLvlLbl val="0"/>
      </c:catAx>
      <c:valAx>
        <c:axId val="575105160"/>
        <c:scaling>
          <c:orientation val="minMax"/>
          <c:max val="80"/>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75104768"/>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307E-2"/>
          <c:w val="0.88282893986077871"/>
          <c:h val="0.79433760398593956"/>
        </c:manualLayout>
      </c:layout>
      <c:barChart>
        <c:barDir val="col"/>
        <c:grouping val="clustered"/>
        <c:varyColors val="0"/>
        <c:ser>
          <c:idx val="0"/>
          <c:order val="0"/>
          <c:tx>
            <c:strRef>
              <c:f>Sheet1!$A$2</c:f>
              <c:strCache>
                <c:ptCount val="1"/>
                <c:pt idx="0">
                  <c:v>2004-2008</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Any Induction</c:v>
                </c:pt>
                <c:pt idx="1">
                  <c:v>Polyclonal ALG/ATG</c:v>
                </c:pt>
                <c:pt idx="2">
                  <c:v>IL-2R Antagonist</c:v>
                </c:pt>
              </c:strCache>
            </c:strRef>
          </c:cat>
          <c:val>
            <c:numRef>
              <c:f>Sheet1!$B$2:$D$2</c:f>
              <c:numCache>
                <c:formatCode>General</c:formatCode>
                <c:ptCount val="3"/>
                <c:pt idx="0">
                  <c:v>60.171599999999998</c:v>
                </c:pt>
                <c:pt idx="1">
                  <c:v>41.115200000000002</c:v>
                </c:pt>
                <c:pt idx="2">
                  <c:v>19.0564</c:v>
                </c:pt>
              </c:numCache>
            </c:numRef>
          </c:val>
        </c:ser>
        <c:ser>
          <c:idx val="1"/>
          <c:order val="1"/>
          <c:tx>
            <c:strRef>
              <c:f>Sheet1!$A$3</c:f>
              <c:strCache>
                <c:ptCount val="1"/>
                <c:pt idx="0">
                  <c:v>2009-6/2016</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Sheet1!$B$1:$D$1</c:f>
              <c:strCache>
                <c:ptCount val="3"/>
                <c:pt idx="0">
                  <c:v>Any Induction</c:v>
                </c:pt>
                <c:pt idx="1">
                  <c:v>Polyclonal ALG/ATG</c:v>
                </c:pt>
                <c:pt idx="2">
                  <c:v>IL-2R Antagonist</c:v>
                </c:pt>
              </c:strCache>
            </c:strRef>
          </c:cat>
          <c:val>
            <c:numRef>
              <c:f>Sheet1!$B$3:$D$3</c:f>
              <c:numCache>
                <c:formatCode>General</c:formatCode>
                <c:ptCount val="3"/>
                <c:pt idx="0">
                  <c:v>70.536000000000001</c:v>
                </c:pt>
                <c:pt idx="1">
                  <c:v>51.956600000000002</c:v>
                </c:pt>
                <c:pt idx="2">
                  <c:v>20.848400000000002</c:v>
                </c:pt>
              </c:numCache>
            </c:numRef>
          </c:val>
        </c:ser>
        <c:dLbls>
          <c:showLegendKey val="0"/>
          <c:showVal val="0"/>
          <c:showCatName val="0"/>
          <c:showSerName val="0"/>
          <c:showPercent val="0"/>
          <c:showBubbleSize val="0"/>
        </c:dLbls>
        <c:gapWidth val="40"/>
        <c:axId val="575105944"/>
        <c:axId val="575106336"/>
      </c:barChart>
      <c:catAx>
        <c:axId val="575105944"/>
        <c:scaling>
          <c:orientation val="minMax"/>
        </c:scaling>
        <c:delete val="0"/>
        <c:axPos val="b"/>
        <c:numFmt formatCode="General" sourceLinked="0"/>
        <c:majorTickMark val="out"/>
        <c:minorTickMark val="none"/>
        <c:tickLblPos val="nextTo"/>
        <c:txPr>
          <a:bodyPr/>
          <a:lstStyle/>
          <a:p>
            <a:pPr>
              <a:defRPr sz="1500" b="1"/>
            </a:pPr>
            <a:endParaRPr lang="en-US"/>
          </a:p>
        </c:txPr>
        <c:crossAx val="575106336"/>
        <c:crosses val="autoZero"/>
        <c:auto val="1"/>
        <c:lblAlgn val="ctr"/>
        <c:lblOffset val="100"/>
        <c:noMultiLvlLbl val="0"/>
      </c:catAx>
      <c:valAx>
        <c:axId val="575106336"/>
        <c:scaling>
          <c:orientation val="minMax"/>
          <c:max val="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75105944"/>
        <c:crosses val="autoZero"/>
        <c:crossBetween val="between"/>
      </c:valAx>
      <c:spPr>
        <a:solidFill>
          <a:srgbClr val="000000"/>
        </a:solidFill>
        <a:ln>
          <a:solidFill>
            <a:srgbClr val="FFFFFF"/>
          </a:solidFill>
        </a:ln>
      </c:spPr>
    </c:plotArea>
    <c:legend>
      <c:legendPos val="r"/>
      <c:layout>
        <c:manualLayout>
          <c:xMode val="edge"/>
          <c:yMode val="edge"/>
          <c:x val="0.6069795732055232"/>
          <c:y val="7.1669582968795553E-2"/>
          <c:w val="0.31984217733652998"/>
          <c:h val="7.9278423530392036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4662625136653E-2"/>
          <c:y val="4.7155461336563724E-2"/>
          <c:w val="0.87737962511323264"/>
          <c:h val="0.81644145288290582"/>
        </c:manualLayout>
      </c:layout>
      <c:scatterChart>
        <c:scatterStyle val="smoothMarker"/>
        <c:varyColors val="0"/>
        <c:ser>
          <c:idx val="0"/>
          <c:order val="0"/>
          <c:tx>
            <c:strRef>
              <c:f>Sheet1!$B$1</c:f>
              <c:strCache>
                <c:ptCount val="1"/>
                <c:pt idx="0">
                  <c:v>No induction (N = 1,435)</c:v>
                </c:pt>
              </c:strCache>
            </c:strRef>
          </c:tx>
          <c:spPr>
            <a:ln w="41275">
              <a:solidFill>
                <a:srgbClr val="00FF00"/>
              </a:solidFill>
            </a:ln>
          </c:spPr>
          <c:marker>
            <c:symbol val="none"/>
          </c:marker>
          <c:xVal>
            <c:numRef>
              <c:f>Sheet1!$A$2:$A$530</c:f>
              <c:numCache>
                <c:formatCode>General</c:formatCode>
                <c:ptCount val="529"/>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numCache>
            </c:numRef>
          </c:xVal>
          <c:yVal>
            <c:numRef>
              <c:f>Sheet1!$B$2:$B$530</c:f>
              <c:numCache>
                <c:formatCode>General</c:formatCode>
                <c:ptCount val="529"/>
                <c:pt idx="0">
                  <c:v>100</c:v>
                </c:pt>
                <c:pt idx="1">
                  <c:v>100</c:v>
                </c:pt>
                <c:pt idx="2">
                  <c:v>100</c:v>
                </c:pt>
                <c:pt idx="3">
                  <c:v>100</c:v>
                </c:pt>
                <c:pt idx="4">
                  <c:v>99.86</c:v>
                </c:pt>
                <c:pt idx="5">
                  <c:v>99.86</c:v>
                </c:pt>
                <c:pt idx="6">
                  <c:v>99.72</c:v>
                </c:pt>
                <c:pt idx="7">
                  <c:v>99.72</c:v>
                </c:pt>
                <c:pt idx="8">
                  <c:v>99.72</c:v>
                </c:pt>
                <c:pt idx="9">
                  <c:v>99.649000000000001</c:v>
                </c:pt>
                <c:pt idx="10">
                  <c:v>99.438000000000002</c:v>
                </c:pt>
                <c:pt idx="11">
                  <c:v>99.367999999999995</c:v>
                </c:pt>
                <c:pt idx="12">
                  <c:v>99.298000000000002</c:v>
                </c:pt>
                <c:pt idx="13">
                  <c:v>99.085999999999999</c:v>
                </c:pt>
                <c:pt idx="14">
                  <c:v>98.944999999999993</c:v>
                </c:pt>
                <c:pt idx="15">
                  <c:v>98.804000000000002</c:v>
                </c:pt>
                <c:pt idx="16">
                  <c:v>98.804000000000002</c:v>
                </c:pt>
                <c:pt idx="17">
                  <c:v>98.733000000000004</c:v>
                </c:pt>
                <c:pt idx="18">
                  <c:v>98.521000000000001</c:v>
                </c:pt>
                <c:pt idx="19">
                  <c:v>98.38</c:v>
                </c:pt>
                <c:pt idx="20">
                  <c:v>98.239000000000004</c:v>
                </c:pt>
                <c:pt idx="21">
                  <c:v>98.239000000000004</c:v>
                </c:pt>
                <c:pt idx="22">
                  <c:v>97.956000000000003</c:v>
                </c:pt>
                <c:pt idx="23">
                  <c:v>97.885000000000005</c:v>
                </c:pt>
                <c:pt idx="24">
                  <c:v>97.742999999999995</c:v>
                </c:pt>
                <c:pt idx="25">
                  <c:v>97.673000000000002</c:v>
                </c:pt>
                <c:pt idx="26">
                  <c:v>97.531000000000006</c:v>
                </c:pt>
                <c:pt idx="27">
                  <c:v>97.388999999999996</c:v>
                </c:pt>
                <c:pt idx="28">
                  <c:v>97.247</c:v>
                </c:pt>
                <c:pt idx="29">
                  <c:v>97.176000000000002</c:v>
                </c:pt>
                <c:pt idx="30">
                  <c:v>97.105000000000004</c:v>
                </c:pt>
                <c:pt idx="31">
                  <c:v>97.034000000000006</c:v>
                </c:pt>
                <c:pt idx="32">
                  <c:v>96.82</c:v>
                </c:pt>
                <c:pt idx="33">
                  <c:v>96.606999999999999</c:v>
                </c:pt>
                <c:pt idx="34">
                  <c:v>96.394000000000005</c:v>
                </c:pt>
                <c:pt idx="35">
                  <c:v>96.322999999999993</c:v>
                </c:pt>
                <c:pt idx="36">
                  <c:v>96.251999999999995</c:v>
                </c:pt>
                <c:pt idx="37">
                  <c:v>96.251999999999995</c:v>
                </c:pt>
                <c:pt idx="38">
                  <c:v>96.251999999999995</c:v>
                </c:pt>
                <c:pt idx="39">
                  <c:v>96.108999999999995</c:v>
                </c:pt>
                <c:pt idx="40">
                  <c:v>96.037999999999997</c:v>
                </c:pt>
                <c:pt idx="41">
                  <c:v>95.896000000000001</c:v>
                </c:pt>
                <c:pt idx="42">
                  <c:v>95.896000000000001</c:v>
                </c:pt>
                <c:pt idx="43">
                  <c:v>95.823999999999998</c:v>
                </c:pt>
                <c:pt idx="44">
                  <c:v>95.823999999999998</c:v>
                </c:pt>
                <c:pt idx="45">
                  <c:v>95.751999999999995</c:v>
                </c:pt>
                <c:pt idx="46">
                  <c:v>95.537000000000006</c:v>
                </c:pt>
                <c:pt idx="47">
                  <c:v>95.537000000000006</c:v>
                </c:pt>
                <c:pt idx="48">
                  <c:v>95.537000000000006</c:v>
                </c:pt>
                <c:pt idx="49">
                  <c:v>95.537000000000006</c:v>
                </c:pt>
                <c:pt idx="50">
                  <c:v>95.462999999999994</c:v>
                </c:pt>
                <c:pt idx="51">
                  <c:v>95.462999999999994</c:v>
                </c:pt>
                <c:pt idx="52">
                  <c:v>95.388999999999996</c:v>
                </c:pt>
                <c:pt idx="53">
                  <c:v>95.314999999999998</c:v>
                </c:pt>
                <c:pt idx="54">
                  <c:v>95.24</c:v>
                </c:pt>
                <c:pt idx="55">
                  <c:v>95.165999999999997</c:v>
                </c:pt>
                <c:pt idx="56">
                  <c:v>95.090999999999994</c:v>
                </c:pt>
                <c:pt idx="57">
                  <c:v>94.867000000000004</c:v>
                </c:pt>
                <c:pt idx="58">
                  <c:v>94.867000000000004</c:v>
                </c:pt>
                <c:pt idx="59">
                  <c:v>94.867000000000004</c:v>
                </c:pt>
                <c:pt idx="60">
                  <c:v>94.792000000000002</c:v>
                </c:pt>
                <c:pt idx="61">
                  <c:v>94.792000000000002</c:v>
                </c:pt>
                <c:pt idx="62">
                  <c:v>94.643000000000001</c:v>
                </c:pt>
                <c:pt idx="63">
                  <c:v>94.643000000000001</c:v>
                </c:pt>
                <c:pt idx="64">
                  <c:v>94.643000000000001</c:v>
                </c:pt>
                <c:pt idx="65">
                  <c:v>94.643000000000001</c:v>
                </c:pt>
                <c:pt idx="66">
                  <c:v>94.643000000000001</c:v>
                </c:pt>
                <c:pt idx="67">
                  <c:v>94.567999999999998</c:v>
                </c:pt>
                <c:pt idx="68">
                  <c:v>94.418999999999997</c:v>
                </c:pt>
                <c:pt idx="69">
                  <c:v>94.343999999999994</c:v>
                </c:pt>
                <c:pt idx="70">
                  <c:v>94.269000000000005</c:v>
                </c:pt>
                <c:pt idx="71">
                  <c:v>94.269000000000005</c:v>
                </c:pt>
                <c:pt idx="72">
                  <c:v>94.194000000000003</c:v>
                </c:pt>
                <c:pt idx="73">
                  <c:v>94.043999999999997</c:v>
                </c:pt>
                <c:pt idx="74">
                  <c:v>94.043999999999997</c:v>
                </c:pt>
                <c:pt idx="75">
                  <c:v>94.043999999999997</c:v>
                </c:pt>
                <c:pt idx="76">
                  <c:v>93.968999999999994</c:v>
                </c:pt>
                <c:pt idx="77">
                  <c:v>93.819000000000003</c:v>
                </c:pt>
                <c:pt idx="78">
                  <c:v>93.819000000000003</c:v>
                </c:pt>
                <c:pt idx="79">
                  <c:v>93.819000000000003</c:v>
                </c:pt>
                <c:pt idx="80">
                  <c:v>93.742999999999995</c:v>
                </c:pt>
                <c:pt idx="81">
                  <c:v>93.668000000000006</c:v>
                </c:pt>
                <c:pt idx="82">
                  <c:v>93.516999999999996</c:v>
                </c:pt>
                <c:pt idx="83">
                  <c:v>93.441000000000003</c:v>
                </c:pt>
                <c:pt idx="84">
                  <c:v>93.441000000000003</c:v>
                </c:pt>
                <c:pt idx="85">
                  <c:v>93.366</c:v>
                </c:pt>
                <c:pt idx="86">
                  <c:v>93.138000000000005</c:v>
                </c:pt>
                <c:pt idx="87">
                  <c:v>92.91</c:v>
                </c:pt>
                <c:pt idx="88">
                  <c:v>92.91</c:v>
                </c:pt>
                <c:pt idx="89">
                  <c:v>92.91</c:v>
                </c:pt>
                <c:pt idx="90">
                  <c:v>92.91</c:v>
                </c:pt>
                <c:pt idx="91">
                  <c:v>92.832999999999998</c:v>
                </c:pt>
                <c:pt idx="92">
                  <c:v>92.832999999999998</c:v>
                </c:pt>
                <c:pt idx="93">
                  <c:v>92.832999999999998</c:v>
                </c:pt>
                <c:pt idx="94">
                  <c:v>92.754999999999995</c:v>
                </c:pt>
                <c:pt idx="95">
                  <c:v>92.754999999999995</c:v>
                </c:pt>
                <c:pt idx="96">
                  <c:v>92.676000000000002</c:v>
                </c:pt>
                <c:pt idx="97">
                  <c:v>92.515000000000001</c:v>
                </c:pt>
                <c:pt idx="98">
                  <c:v>92.433999999999997</c:v>
                </c:pt>
                <c:pt idx="99">
                  <c:v>92.433999999999997</c:v>
                </c:pt>
                <c:pt idx="100">
                  <c:v>92.433999999999997</c:v>
                </c:pt>
                <c:pt idx="101">
                  <c:v>92.352000000000004</c:v>
                </c:pt>
                <c:pt idx="102">
                  <c:v>92.352000000000004</c:v>
                </c:pt>
                <c:pt idx="103">
                  <c:v>92.269000000000005</c:v>
                </c:pt>
                <c:pt idx="104">
                  <c:v>92.269000000000005</c:v>
                </c:pt>
                <c:pt idx="105">
                  <c:v>92.269000000000005</c:v>
                </c:pt>
                <c:pt idx="106">
                  <c:v>92.02</c:v>
                </c:pt>
                <c:pt idx="107">
                  <c:v>92.02</c:v>
                </c:pt>
                <c:pt idx="108">
                  <c:v>91.936999999999998</c:v>
                </c:pt>
                <c:pt idx="109">
                  <c:v>91.936999999999998</c:v>
                </c:pt>
                <c:pt idx="110">
                  <c:v>91.602000000000004</c:v>
                </c:pt>
                <c:pt idx="111">
                  <c:v>91.602000000000004</c:v>
                </c:pt>
                <c:pt idx="112">
                  <c:v>91.518000000000001</c:v>
                </c:pt>
                <c:pt idx="113">
                  <c:v>91.435000000000002</c:v>
                </c:pt>
                <c:pt idx="114">
                  <c:v>91.435000000000002</c:v>
                </c:pt>
                <c:pt idx="115">
                  <c:v>91.435000000000002</c:v>
                </c:pt>
                <c:pt idx="116">
                  <c:v>91.350999999999999</c:v>
                </c:pt>
                <c:pt idx="117">
                  <c:v>91.350999999999999</c:v>
                </c:pt>
                <c:pt idx="118">
                  <c:v>91.350999999999999</c:v>
                </c:pt>
                <c:pt idx="119">
                  <c:v>91.350999999999999</c:v>
                </c:pt>
                <c:pt idx="120">
                  <c:v>91.266999999999996</c:v>
                </c:pt>
                <c:pt idx="121">
                  <c:v>91.266999999999996</c:v>
                </c:pt>
                <c:pt idx="122">
                  <c:v>91.266999999999996</c:v>
                </c:pt>
                <c:pt idx="123">
                  <c:v>91.182000000000002</c:v>
                </c:pt>
                <c:pt idx="124">
                  <c:v>91.182000000000002</c:v>
                </c:pt>
                <c:pt idx="125">
                  <c:v>91.182000000000002</c:v>
                </c:pt>
                <c:pt idx="126">
                  <c:v>91.182000000000002</c:v>
                </c:pt>
                <c:pt idx="127">
                  <c:v>91.097999999999999</c:v>
                </c:pt>
                <c:pt idx="128">
                  <c:v>91.013000000000005</c:v>
                </c:pt>
                <c:pt idx="129">
                  <c:v>90.927999999999997</c:v>
                </c:pt>
                <c:pt idx="130">
                  <c:v>90.927999999999997</c:v>
                </c:pt>
                <c:pt idx="131">
                  <c:v>90.757000000000005</c:v>
                </c:pt>
                <c:pt idx="132">
                  <c:v>90.757000000000005</c:v>
                </c:pt>
                <c:pt idx="133">
                  <c:v>90.757000000000005</c:v>
                </c:pt>
                <c:pt idx="134">
                  <c:v>90.412000000000006</c:v>
                </c:pt>
                <c:pt idx="135">
                  <c:v>90.325999999999993</c:v>
                </c:pt>
                <c:pt idx="136">
                  <c:v>90.239000000000004</c:v>
                </c:pt>
                <c:pt idx="137">
                  <c:v>90.064999999999998</c:v>
                </c:pt>
                <c:pt idx="138">
                  <c:v>90.064999999999998</c:v>
                </c:pt>
                <c:pt idx="139">
                  <c:v>90.064999999999998</c:v>
                </c:pt>
                <c:pt idx="140">
                  <c:v>90.064999999999998</c:v>
                </c:pt>
                <c:pt idx="141">
                  <c:v>89.710999999999999</c:v>
                </c:pt>
                <c:pt idx="142">
                  <c:v>89.622</c:v>
                </c:pt>
                <c:pt idx="143">
                  <c:v>89.622</c:v>
                </c:pt>
                <c:pt idx="144">
                  <c:v>89.622</c:v>
                </c:pt>
                <c:pt idx="145">
                  <c:v>89.622</c:v>
                </c:pt>
                <c:pt idx="146">
                  <c:v>89.528000000000006</c:v>
                </c:pt>
                <c:pt idx="147">
                  <c:v>89.528000000000006</c:v>
                </c:pt>
                <c:pt idx="148">
                  <c:v>89.528000000000006</c:v>
                </c:pt>
                <c:pt idx="149">
                  <c:v>89.528000000000006</c:v>
                </c:pt>
                <c:pt idx="150">
                  <c:v>89.432000000000002</c:v>
                </c:pt>
                <c:pt idx="151">
                  <c:v>89.432000000000002</c:v>
                </c:pt>
                <c:pt idx="152">
                  <c:v>89.432000000000002</c:v>
                </c:pt>
                <c:pt idx="153">
                  <c:v>89.335999999999999</c:v>
                </c:pt>
                <c:pt idx="154">
                  <c:v>89.239000000000004</c:v>
                </c:pt>
                <c:pt idx="155">
                  <c:v>88.853999999999999</c:v>
                </c:pt>
                <c:pt idx="156">
                  <c:v>88.757000000000005</c:v>
                </c:pt>
                <c:pt idx="157">
                  <c:v>88.563000000000002</c:v>
                </c:pt>
                <c:pt idx="158">
                  <c:v>88.563000000000002</c:v>
                </c:pt>
                <c:pt idx="159">
                  <c:v>88.465999999999994</c:v>
                </c:pt>
                <c:pt idx="160">
                  <c:v>88.465999999999994</c:v>
                </c:pt>
                <c:pt idx="161">
                  <c:v>88.369</c:v>
                </c:pt>
                <c:pt idx="162">
                  <c:v>88.272000000000006</c:v>
                </c:pt>
                <c:pt idx="163">
                  <c:v>88.272000000000006</c:v>
                </c:pt>
                <c:pt idx="164">
                  <c:v>88.174999999999997</c:v>
                </c:pt>
                <c:pt idx="165">
                  <c:v>88.078000000000003</c:v>
                </c:pt>
                <c:pt idx="166">
                  <c:v>87.980999999999995</c:v>
                </c:pt>
                <c:pt idx="167">
                  <c:v>87.980999999999995</c:v>
                </c:pt>
                <c:pt idx="168">
                  <c:v>87.884</c:v>
                </c:pt>
                <c:pt idx="169">
                  <c:v>87.884</c:v>
                </c:pt>
                <c:pt idx="170">
                  <c:v>87.787000000000006</c:v>
                </c:pt>
                <c:pt idx="171">
                  <c:v>87.688999999999993</c:v>
                </c:pt>
                <c:pt idx="172">
                  <c:v>87.688999999999993</c:v>
                </c:pt>
                <c:pt idx="173">
                  <c:v>87.494</c:v>
                </c:pt>
                <c:pt idx="174">
                  <c:v>87.494</c:v>
                </c:pt>
                <c:pt idx="175">
                  <c:v>87.494</c:v>
                </c:pt>
                <c:pt idx="176">
                  <c:v>87.494</c:v>
                </c:pt>
                <c:pt idx="177">
                  <c:v>87.397000000000006</c:v>
                </c:pt>
                <c:pt idx="178">
                  <c:v>87.299000000000007</c:v>
                </c:pt>
                <c:pt idx="179">
                  <c:v>87.299000000000007</c:v>
                </c:pt>
                <c:pt idx="180">
                  <c:v>87.200999999999993</c:v>
                </c:pt>
                <c:pt idx="181">
                  <c:v>87.200999999999993</c:v>
                </c:pt>
                <c:pt idx="182">
                  <c:v>87.200999999999993</c:v>
                </c:pt>
                <c:pt idx="183">
                  <c:v>87.200999999999993</c:v>
                </c:pt>
                <c:pt idx="184">
                  <c:v>87.200999999999993</c:v>
                </c:pt>
                <c:pt idx="185">
                  <c:v>87.200999999999993</c:v>
                </c:pt>
                <c:pt idx="186">
                  <c:v>87.200999999999993</c:v>
                </c:pt>
                <c:pt idx="187">
                  <c:v>87.100999999999999</c:v>
                </c:pt>
                <c:pt idx="188">
                  <c:v>86.9</c:v>
                </c:pt>
                <c:pt idx="189">
                  <c:v>86.799000000000007</c:v>
                </c:pt>
                <c:pt idx="190">
                  <c:v>86.799000000000007</c:v>
                </c:pt>
                <c:pt idx="191">
                  <c:v>86.593999999999994</c:v>
                </c:pt>
                <c:pt idx="192">
                  <c:v>86.593999999999994</c:v>
                </c:pt>
                <c:pt idx="193">
                  <c:v>86.489000000000004</c:v>
                </c:pt>
                <c:pt idx="194">
                  <c:v>86.489000000000004</c:v>
                </c:pt>
                <c:pt idx="195">
                  <c:v>86.38</c:v>
                </c:pt>
                <c:pt idx="196">
                  <c:v>86.38</c:v>
                </c:pt>
                <c:pt idx="197">
                  <c:v>86.38</c:v>
                </c:pt>
                <c:pt idx="198">
                  <c:v>86.38</c:v>
                </c:pt>
                <c:pt idx="199">
                  <c:v>86.38</c:v>
                </c:pt>
                <c:pt idx="200">
                  <c:v>86.38</c:v>
                </c:pt>
                <c:pt idx="201">
                  <c:v>86.38</c:v>
                </c:pt>
                <c:pt idx="202">
                  <c:v>86.38</c:v>
                </c:pt>
                <c:pt idx="203">
                  <c:v>86.27</c:v>
                </c:pt>
                <c:pt idx="204">
                  <c:v>86.16</c:v>
                </c:pt>
                <c:pt idx="205">
                  <c:v>86.16</c:v>
                </c:pt>
                <c:pt idx="206">
                  <c:v>86.16</c:v>
                </c:pt>
                <c:pt idx="207">
                  <c:v>86.05</c:v>
                </c:pt>
                <c:pt idx="208">
                  <c:v>86.05</c:v>
                </c:pt>
                <c:pt idx="209">
                  <c:v>85.94</c:v>
                </c:pt>
                <c:pt idx="210">
                  <c:v>85.94</c:v>
                </c:pt>
                <c:pt idx="211">
                  <c:v>85.83</c:v>
                </c:pt>
                <c:pt idx="212">
                  <c:v>85.83</c:v>
                </c:pt>
                <c:pt idx="213">
                  <c:v>85.83</c:v>
                </c:pt>
                <c:pt idx="214">
                  <c:v>85.83</c:v>
                </c:pt>
                <c:pt idx="215">
                  <c:v>85.83</c:v>
                </c:pt>
                <c:pt idx="216">
                  <c:v>85.83</c:v>
                </c:pt>
                <c:pt idx="217">
                  <c:v>85.83</c:v>
                </c:pt>
                <c:pt idx="218">
                  <c:v>85.83</c:v>
                </c:pt>
                <c:pt idx="219">
                  <c:v>85.718999999999994</c:v>
                </c:pt>
                <c:pt idx="220">
                  <c:v>85.608000000000004</c:v>
                </c:pt>
                <c:pt idx="221">
                  <c:v>85.608000000000004</c:v>
                </c:pt>
                <c:pt idx="222">
                  <c:v>85.608000000000004</c:v>
                </c:pt>
                <c:pt idx="223">
                  <c:v>85.608000000000004</c:v>
                </c:pt>
                <c:pt idx="224">
                  <c:v>85.608000000000004</c:v>
                </c:pt>
                <c:pt idx="225">
                  <c:v>85.495999999999995</c:v>
                </c:pt>
                <c:pt idx="226">
                  <c:v>85.495999999999995</c:v>
                </c:pt>
                <c:pt idx="227">
                  <c:v>85.384</c:v>
                </c:pt>
                <c:pt idx="228">
                  <c:v>85.384</c:v>
                </c:pt>
                <c:pt idx="229">
                  <c:v>85.272000000000006</c:v>
                </c:pt>
                <c:pt idx="230">
                  <c:v>85.16</c:v>
                </c:pt>
                <c:pt idx="231">
                  <c:v>85.16</c:v>
                </c:pt>
                <c:pt idx="232">
                  <c:v>85.16</c:v>
                </c:pt>
                <c:pt idx="233">
                  <c:v>85.046000000000006</c:v>
                </c:pt>
                <c:pt idx="234">
                  <c:v>84.932000000000002</c:v>
                </c:pt>
                <c:pt idx="235">
                  <c:v>84.816999999999993</c:v>
                </c:pt>
                <c:pt idx="236">
                  <c:v>84.816999999999993</c:v>
                </c:pt>
                <c:pt idx="237">
                  <c:v>84.816999999999993</c:v>
                </c:pt>
                <c:pt idx="238">
                  <c:v>84.816999999999993</c:v>
                </c:pt>
                <c:pt idx="239">
                  <c:v>84.816999999999993</c:v>
                </c:pt>
                <c:pt idx="240">
                  <c:v>84.816999999999993</c:v>
                </c:pt>
                <c:pt idx="241">
                  <c:v>84.572000000000003</c:v>
                </c:pt>
                <c:pt idx="242">
                  <c:v>84.572000000000003</c:v>
                </c:pt>
                <c:pt idx="243">
                  <c:v>84.447000000000003</c:v>
                </c:pt>
                <c:pt idx="244">
                  <c:v>84.447000000000003</c:v>
                </c:pt>
                <c:pt idx="245">
                  <c:v>84.447000000000003</c:v>
                </c:pt>
                <c:pt idx="246">
                  <c:v>84.447000000000003</c:v>
                </c:pt>
                <c:pt idx="247">
                  <c:v>84.447000000000003</c:v>
                </c:pt>
                <c:pt idx="248">
                  <c:v>84.447000000000003</c:v>
                </c:pt>
                <c:pt idx="249">
                  <c:v>84.192999999999998</c:v>
                </c:pt>
                <c:pt idx="250">
                  <c:v>83.938999999999993</c:v>
                </c:pt>
                <c:pt idx="251">
                  <c:v>83.811999999999998</c:v>
                </c:pt>
                <c:pt idx="252">
                  <c:v>83.811999999999998</c:v>
                </c:pt>
                <c:pt idx="253">
                  <c:v>83.811999999999998</c:v>
                </c:pt>
                <c:pt idx="254">
                  <c:v>83.811999999999998</c:v>
                </c:pt>
                <c:pt idx="255">
                  <c:v>83.811999999999998</c:v>
                </c:pt>
                <c:pt idx="256">
                  <c:v>83.683999999999997</c:v>
                </c:pt>
                <c:pt idx="257">
                  <c:v>83.683999999999997</c:v>
                </c:pt>
                <c:pt idx="258">
                  <c:v>83.555999999999997</c:v>
                </c:pt>
                <c:pt idx="259">
                  <c:v>83.555999999999997</c:v>
                </c:pt>
                <c:pt idx="260">
                  <c:v>83.555999999999997</c:v>
                </c:pt>
                <c:pt idx="261">
                  <c:v>83.555999999999997</c:v>
                </c:pt>
                <c:pt idx="262">
                  <c:v>83.427999999999997</c:v>
                </c:pt>
                <c:pt idx="263">
                  <c:v>83.427999999999997</c:v>
                </c:pt>
                <c:pt idx="264">
                  <c:v>83.427999999999997</c:v>
                </c:pt>
                <c:pt idx="265">
                  <c:v>83.3</c:v>
                </c:pt>
                <c:pt idx="266">
                  <c:v>83.3</c:v>
                </c:pt>
                <c:pt idx="267">
                  <c:v>83.3</c:v>
                </c:pt>
                <c:pt idx="268">
                  <c:v>83.042000000000002</c:v>
                </c:pt>
                <c:pt idx="269">
                  <c:v>82.914000000000001</c:v>
                </c:pt>
                <c:pt idx="270">
                  <c:v>82.914000000000001</c:v>
                </c:pt>
                <c:pt idx="271">
                  <c:v>82.914000000000001</c:v>
                </c:pt>
                <c:pt idx="272">
                  <c:v>82.914000000000001</c:v>
                </c:pt>
                <c:pt idx="273">
                  <c:v>82.914000000000001</c:v>
                </c:pt>
                <c:pt idx="274">
                  <c:v>82.914000000000001</c:v>
                </c:pt>
                <c:pt idx="275">
                  <c:v>82.914000000000001</c:v>
                </c:pt>
                <c:pt idx="276">
                  <c:v>82.914000000000001</c:v>
                </c:pt>
                <c:pt idx="277">
                  <c:v>82.914000000000001</c:v>
                </c:pt>
                <c:pt idx="278">
                  <c:v>82.914000000000001</c:v>
                </c:pt>
                <c:pt idx="279">
                  <c:v>82.649000000000001</c:v>
                </c:pt>
                <c:pt idx="280">
                  <c:v>82.649000000000001</c:v>
                </c:pt>
                <c:pt idx="281">
                  <c:v>82.382999999999996</c:v>
                </c:pt>
                <c:pt idx="282">
                  <c:v>82.114999999999995</c:v>
                </c:pt>
                <c:pt idx="283">
                  <c:v>82.114999999999995</c:v>
                </c:pt>
                <c:pt idx="284">
                  <c:v>81.978999999999999</c:v>
                </c:pt>
                <c:pt idx="285">
                  <c:v>81.978999999999999</c:v>
                </c:pt>
                <c:pt idx="286">
                  <c:v>81.978999999999999</c:v>
                </c:pt>
                <c:pt idx="287">
                  <c:v>81.697000000000003</c:v>
                </c:pt>
                <c:pt idx="288">
                  <c:v>81.554000000000002</c:v>
                </c:pt>
                <c:pt idx="289">
                  <c:v>81.409000000000006</c:v>
                </c:pt>
                <c:pt idx="290">
                  <c:v>81.260999999999996</c:v>
                </c:pt>
                <c:pt idx="291">
                  <c:v>80.962999999999994</c:v>
                </c:pt>
                <c:pt idx="292">
                  <c:v>80.811999999999998</c:v>
                </c:pt>
                <c:pt idx="293">
                  <c:v>80.811999999999998</c:v>
                </c:pt>
                <c:pt idx="294">
                  <c:v>80.811999999999998</c:v>
                </c:pt>
                <c:pt idx="295">
                  <c:v>80.662000000000006</c:v>
                </c:pt>
                <c:pt idx="296">
                  <c:v>80.662000000000006</c:v>
                </c:pt>
                <c:pt idx="297">
                  <c:v>80.662000000000006</c:v>
                </c:pt>
                <c:pt idx="298">
                  <c:v>80.662000000000006</c:v>
                </c:pt>
                <c:pt idx="299">
                  <c:v>80.662000000000006</c:v>
                </c:pt>
                <c:pt idx="300">
                  <c:v>80.662000000000006</c:v>
                </c:pt>
                <c:pt idx="301">
                  <c:v>80.662000000000006</c:v>
                </c:pt>
                <c:pt idx="302">
                  <c:v>80.662000000000006</c:v>
                </c:pt>
                <c:pt idx="303">
                  <c:v>80.510000000000005</c:v>
                </c:pt>
                <c:pt idx="304">
                  <c:v>80.510000000000005</c:v>
                </c:pt>
                <c:pt idx="305">
                  <c:v>80.510000000000005</c:v>
                </c:pt>
                <c:pt idx="306">
                  <c:v>80.510000000000005</c:v>
                </c:pt>
                <c:pt idx="307">
                  <c:v>80.510000000000005</c:v>
                </c:pt>
                <c:pt idx="308">
                  <c:v>80.358000000000004</c:v>
                </c:pt>
                <c:pt idx="309">
                  <c:v>80.358000000000004</c:v>
                </c:pt>
                <c:pt idx="310">
                  <c:v>80.358000000000004</c:v>
                </c:pt>
                <c:pt idx="311">
                  <c:v>80.052999999999997</c:v>
                </c:pt>
                <c:pt idx="312">
                  <c:v>80.052999999999997</c:v>
                </c:pt>
                <c:pt idx="313">
                  <c:v>80.052999999999997</c:v>
                </c:pt>
                <c:pt idx="314">
                  <c:v>80.052999999999997</c:v>
                </c:pt>
                <c:pt idx="315">
                  <c:v>79.900999999999996</c:v>
                </c:pt>
                <c:pt idx="316">
                  <c:v>79.900999999999996</c:v>
                </c:pt>
                <c:pt idx="317">
                  <c:v>79.900999999999996</c:v>
                </c:pt>
                <c:pt idx="318">
                  <c:v>79.900999999999996</c:v>
                </c:pt>
                <c:pt idx="319">
                  <c:v>79.900999999999996</c:v>
                </c:pt>
                <c:pt idx="320">
                  <c:v>79.900999999999996</c:v>
                </c:pt>
                <c:pt idx="321">
                  <c:v>79.745000000000005</c:v>
                </c:pt>
                <c:pt idx="322">
                  <c:v>79.588999999999999</c:v>
                </c:pt>
                <c:pt idx="323">
                  <c:v>79.588999999999999</c:v>
                </c:pt>
                <c:pt idx="324">
                  <c:v>79.588999999999999</c:v>
                </c:pt>
                <c:pt idx="325">
                  <c:v>79.588999999999999</c:v>
                </c:pt>
                <c:pt idx="326">
                  <c:v>79.430999999999997</c:v>
                </c:pt>
                <c:pt idx="327">
                  <c:v>79.430999999999997</c:v>
                </c:pt>
                <c:pt idx="328">
                  <c:v>79.430999999999997</c:v>
                </c:pt>
                <c:pt idx="329">
                  <c:v>79.430999999999997</c:v>
                </c:pt>
                <c:pt idx="330">
                  <c:v>79.430999999999997</c:v>
                </c:pt>
                <c:pt idx="331">
                  <c:v>79.430999999999997</c:v>
                </c:pt>
                <c:pt idx="332">
                  <c:v>79.268000000000001</c:v>
                </c:pt>
                <c:pt idx="333">
                  <c:v>79.268000000000001</c:v>
                </c:pt>
                <c:pt idx="334">
                  <c:v>79.102000000000004</c:v>
                </c:pt>
                <c:pt idx="335">
                  <c:v>79.102000000000004</c:v>
                </c:pt>
                <c:pt idx="336">
                  <c:v>78.929000000000002</c:v>
                </c:pt>
                <c:pt idx="337">
                  <c:v>78.929000000000002</c:v>
                </c:pt>
                <c:pt idx="338">
                  <c:v>78.929000000000002</c:v>
                </c:pt>
                <c:pt idx="339">
                  <c:v>78.929000000000002</c:v>
                </c:pt>
                <c:pt idx="340">
                  <c:v>78.748000000000005</c:v>
                </c:pt>
                <c:pt idx="341">
                  <c:v>78.748000000000005</c:v>
                </c:pt>
                <c:pt idx="342">
                  <c:v>78.748000000000005</c:v>
                </c:pt>
                <c:pt idx="343">
                  <c:v>78.566999999999993</c:v>
                </c:pt>
                <c:pt idx="344">
                  <c:v>78.566999999999993</c:v>
                </c:pt>
                <c:pt idx="345">
                  <c:v>78.384</c:v>
                </c:pt>
                <c:pt idx="346">
                  <c:v>78.384</c:v>
                </c:pt>
                <c:pt idx="347">
                  <c:v>78.384</c:v>
                </c:pt>
                <c:pt idx="348">
                  <c:v>78.2</c:v>
                </c:pt>
                <c:pt idx="349">
                  <c:v>78.2</c:v>
                </c:pt>
                <c:pt idx="350">
                  <c:v>78.2</c:v>
                </c:pt>
                <c:pt idx="351">
                  <c:v>78.2</c:v>
                </c:pt>
                <c:pt idx="352">
                  <c:v>78.2</c:v>
                </c:pt>
                <c:pt idx="353">
                  <c:v>78.2</c:v>
                </c:pt>
                <c:pt idx="354">
                  <c:v>78.2</c:v>
                </c:pt>
                <c:pt idx="355">
                  <c:v>78.2</c:v>
                </c:pt>
                <c:pt idx="356">
                  <c:v>78.2</c:v>
                </c:pt>
                <c:pt idx="357">
                  <c:v>78.012</c:v>
                </c:pt>
                <c:pt idx="358">
                  <c:v>78.012</c:v>
                </c:pt>
                <c:pt idx="359">
                  <c:v>78.012</c:v>
                </c:pt>
                <c:pt idx="360">
                  <c:v>78.012</c:v>
                </c:pt>
                <c:pt idx="361">
                  <c:v>77.635999999999996</c:v>
                </c:pt>
                <c:pt idx="362">
                  <c:v>77.635999999999996</c:v>
                </c:pt>
                <c:pt idx="363">
                  <c:v>77.635999999999996</c:v>
                </c:pt>
                <c:pt idx="364">
                  <c:v>77.635999999999996</c:v>
                </c:pt>
                <c:pt idx="365">
                  <c:v>77.635999999999996</c:v>
                </c:pt>
                <c:pt idx="366">
                  <c:v>77.635999999999996</c:v>
                </c:pt>
                <c:pt idx="367">
                  <c:v>77.445999999999998</c:v>
                </c:pt>
                <c:pt idx="368">
                  <c:v>77.445999999999998</c:v>
                </c:pt>
                <c:pt idx="369">
                  <c:v>77.254999999999995</c:v>
                </c:pt>
                <c:pt idx="370">
                  <c:v>77.063999999999993</c:v>
                </c:pt>
                <c:pt idx="371">
                  <c:v>77.063999999999993</c:v>
                </c:pt>
                <c:pt idx="372">
                  <c:v>77.063999999999993</c:v>
                </c:pt>
                <c:pt idx="373">
                  <c:v>77.063999999999993</c:v>
                </c:pt>
                <c:pt idx="374">
                  <c:v>77.063999999999993</c:v>
                </c:pt>
                <c:pt idx="375">
                  <c:v>77.063999999999993</c:v>
                </c:pt>
                <c:pt idx="376">
                  <c:v>77.063999999999993</c:v>
                </c:pt>
                <c:pt idx="377">
                  <c:v>77.063999999999993</c:v>
                </c:pt>
                <c:pt idx="378">
                  <c:v>77.063999999999993</c:v>
                </c:pt>
                <c:pt idx="379">
                  <c:v>77.063999999999993</c:v>
                </c:pt>
                <c:pt idx="380">
                  <c:v>77.063999999999993</c:v>
                </c:pt>
                <c:pt idx="381">
                  <c:v>77.063999999999993</c:v>
                </c:pt>
                <c:pt idx="382">
                  <c:v>76.852999999999994</c:v>
                </c:pt>
                <c:pt idx="383">
                  <c:v>76.852999999999994</c:v>
                </c:pt>
                <c:pt idx="384">
                  <c:v>76.63</c:v>
                </c:pt>
                <c:pt idx="385">
                  <c:v>76.63</c:v>
                </c:pt>
                <c:pt idx="386">
                  <c:v>76.63</c:v>
                </c:pt>
                <c:pt idx="387">
                  <c:v>76.63</c:v>
                </c:pt>
                <c:pt idx="388">
                  <c:v>76.63</c:v>
                </c:pt>
                <c:pt idx="389">
                  <c:v>76.393000000000001</c:v>
                </c:pt>
                <c:pt idx="390">
                  <c:v>76.393000000000001</c:v>
                </c:pt>
                <c:pt idx="391">
                  <c:v>76.393000000000001</c:v>
                </c:pt>
                <c:pt idx="392">
                  <c:v>76.393000000000001</c:v>
                </c:pt>
                <c:pt idx="393">
                  <c:v>76.393000000000001</c:v>
                </c:pt>
                <c:pt idx="394">
                  <c:v>76.393000000000001</c:v>
                </c:pt>
                <c:pt idx="395">
                  <c:v>76.393000000000001</c:v>
                </c:pt>
                <c:pt idx="396">
                  <c:v>76.393000000000001</c:v>
                </c:pt>
                <c:pt idx="397">
                  <c:v>76.153000000000006</c:v>
                </c:pt>
                <c:pt idx="398">
                  <c:v>76.153000000000006</c:v>
                </c:pt>
                <c:pt idx="399">
                  <c:v>76.153000000000006</c:v>
                </c:pt>
                <c:pt idx="400">
                  <c:v>75.912999999999997</c:v>
                </c:pt>
                <c:pt idx="401">
                  <c:v>75.912999999999997</c:v>
                </c:pt>
                <c:pt idx="402">
                  <c:v>75.912999999999997</c:v>
                </c:pt>
                <c:pt idx="403">
                  <c:v>75.912999999999997</c:v>
                </c:pt>
                <c:pt idx="404">
                  <c:v>75.912999999999997</c:v>
                </c:pt>
                <c:pt idx="405">
                  <c:v>75.67</c:v>
                </c:pt>
                <c:pt idx="406">
                  <c:v>75.67</c:v>
                </c:pt>
                <c:pt idx="407">
                  <c:v>75.67</c:v>
                </c:pt>
                <c:pt idx="408">
                  <c:v>75.67</c:v>
                </c:pt>
                <c:pt idx="409">
                  <c:v>75.67</c:v>
                </c:pt>
                <c:pt idx="410">
                  <c:v>75.67</c:v>
                </c:pt>
                <c:pt idx="411">
                  <c:v>75.67</c:v>
                </c:pt>
                <c:pt idx="412">
                  <c:v>75.67</c:v>
                </c:pt>
                <c:pt idx="413">
                  <c:v>75.424000000000007</c:v>
                </c:pt>
                <c:pt idx="414">
                  <c:v>75.424000000000007</c:v>
                </c:pt>
                <c:pt idx="415">
                  <c:v>75.424000000000007</c:v>
                </c:pt>
                <c:pt idx="416">
                  <c:v>75.424000000000007</c:v>
                </c:pt>
                <c:pt idx="417">
                  <c:v>75.424000000000007</c:v>
                </c:pt>
                <c:pt idx="418">
                  <c:v>75.424000000000007</c:v>
                </c:pt>
                <c:pt idx="419">
                  <c:v>75.424000000000007</c:v>
                </c:pt>
                <c:pt idx="420">
                  <c:v>75.424000000000007</c:v>
                </c:pt>
                <c:pt idx="421">
                  <c:v>75.171999999999997</c:v>
                </c:pt>
                <c:pt idx="422">
                  <c:v>75.171999999999997</c:v>
                </c:pt>
                <c:pt idx="423">
                  <c:v>75.171999999999997</c:v>
                </c:pt>
                <c:pt idx="424">
                  <c:v>75.171999999999997</c:v>
                </c:pt>
                <c:pt idx="425">
                  <c:v>74.914000000000001</c:v>
                </c:pt>
                <c:pt idx="426">
                  <c:v>74.914000000000001</c:v>
                </c:pt>
                <c:pt idx="427">
                  <c:v>74.652000000000001</c:v>
                </c:pt>
                <c:pt idx="428">
                  <c:v>74.652000000000001</c:v>
                </c:pt>
                <c:pt idx="429">
                  <c:v>74.652000000000001</c:v>
                </c:pt>
                <c:pt idx="430">
                  <c:v>74.652000000000001</c:v>
                </c:pt>
                <c:pt idx="431">
                  <c:v>74.652000000000001</c:v>
                </c:pt>
                <c:pt idx="432">
                  <c:v>74.652000000000001</c:v>
                </c:pt>
                <c:pt idx="433">
                  <c:v>74.652000000000001</c:v>
                </c:pt>
                <c:pt idx="434">
                  <c:v>74.652000000000001</c:v>
                </c:pt>
                <c:pt idx="435">
                  <c:v>74.347999999999999</c:v>
                </c:pt>
                <c:pt idx="436">
                  <c:v>74.040999999999997</c:v>
                </c:pt>
                <c:pt idx="437">
                  <c:v>74.040999999999997</c:v>
                </c:pt>
                <c:pt idx="438">
                  <c:v>73.73</c:v>
                </c:pt>
                <c:pt idx="439">
                  <c:v>73.73</c:v>
                </c:pt>
                <c:pt idx="440">
                  <c:v>73.73</c:v>
                </c:pt>
                <c:pt idx="441">
                  <c:v>73.73</c:v>
                </c:pt>
                <c:pt idx="442">
                  <c:v>73.73</c:v>
                </c:pt>
                <c:pt idx="443">
                  <c:v>73.73</c:v>
                </c:pt>
                <c:pt idx="444">
                  <c:v>73.73</c:v>
                </c:pt>
                <c:pt idx="445">
                  <c:v>73.73</c:v>
                </c:pt>
                <c:pt idx="446">
                  <c:v>73.73</c:v>
                </c:pt>
                <c:pt idx="447">
                  <c:v>73.73</c:v>
                </c:pt>
                <c:pt idx="448">
                  <c:v>73.73</c:v>
                </c:pt>
                <c:pt idx="449">
                  <c:v>73.73</c:v>
                </c:pt>
                <c:pt idx="450">
                  <c:v>73.73</c:v>
                </c:pt>
                <c:pt idx="451">
                  <c:v>73.73</c:v>
                </c:pt>
                <c:pt idx="452">
                  <c:v>73.73</c:v>
                </c:pt>
                <c:pt idx="453">
                  <c:v>73.73</c:v>
                </c:pt>
                <c:pt idx="454">
                  <c:v>73.73</c:v>
                </c:pt>
                <c:pt idx="455">
                  <c:v>73.73</c:v>
                </c:pt>
                <c:pt idx="456">
                  <c:v>73.73</c:v>
                </c:pt>
                <c:pt idx="457">
                  <c:v>73.411000000000001</c:v>
                </c:pt>
                <c:pt idx="458">
                  <c:v>73.411000000000001</c:v>
                </c:pt>
                <c:pt idx="459">
                  <c:v>73.411000000000001</c:v>
                </c:pt>
                <c:pt idx="460">
                  <c:v>73.411000000000001</c:v>
                </c:pt>
                <c:pt idx="461">
                  <c:v>73.411000000000001</c:v>
                </c:pt>
                <c:pt idx="462">
                  <c:v>73.411000000000001</c:v>
                </c:pt>
                <c:pt idx="463">
                  <c:v>72.766999999999996</c:v>
                </c:pt>
                <c:pt idx="464">
                  <c:v>72.766999999999996</c:v>
                </c:pt>
                <c:pt idx="465">
                  <c:v>72.766999999999996</c:v>
                </c:pt>
                <c:pt idx="466">
                  <c:v>72.766999999999996</c:v>
                </c:pt>
                <c:pt idx="467">
                  <c:v>72.766999999999996</c:v>
                </c:pt>
                <c:pt idx="468">
                  <c:v>72.766999999999996</c:v>
                </c:pt>
                <c:pt idx="469">
                  <c:v>72.766999999999996</c:v>
                </c:pt>
                <c:pt idx="470">
                  <c:v>72.432000000000002</c:v>
                </c:pt>
                <c:pt idx="471">
                  <c:v>72.432000000000002</c:v>
                </c:pt>
                <c:pt idx="472">
                  <c:v>72.432000000000002</c:v>
                </c:pt>
                <c:pt idx="473">
                  <c:v>72.432000000000002</c:v>
                </c:pt>
                <c:pt idx="474">
                  <c:v>72.432000000000002</c:v>
                </c:pt>
                <c:pt idx="475">
                  <c:v>72.081999999999994</c:v>
                </c:pt>
                <c:pt idx="476">
                  <c:v>72.081999999999994</c:v>
                </c:pt>
                <c:pt idx="477">
                  <c:v>72.081999999999994</c:v>
                </c:pt>
                <c:pt idx="478">
                  <c:v>72.081999999999994</c:v>
                </c:pt>
                <c:pt idx="479">
                  <c:v>72.081999999999994</c:v>
                </c:pt>
                <c:pt idx="480">
                  <c:v>72.081999999999994</c:v>
                </c:pt>
                <c:pt idx="481">
                  <c:v>72.081999999999994</c:v>
                </c:pt>
                <c:pt idx="482">
                  <c:v>72.081999999999994</c:v>
                </c:pt>
                <c:pt idx="483">
                  <c:v>72.081999999999994</c:v>
                </c:pt>
                <c:pt idx="484">
                  <c:v>72.081999999999994</c:v>
                </c:pt>
                <c:pt idx="485">
                  <c:v>72.081999999999994</c:v>
                </c:pt>
                <c:pt idx="486">
                  <c:v>72.081999999999994</c:v>
                </c:pt>
                <c:pt idx="487">
                  <c:v>72.081999999999994</c:v>
                </c:pt>
                <c:pt idx="488">
                  <c:v>72.081999999999994</c:v>
                </c:pt>
                <c:pt idx="489">
                  <c:v>72.081999999999994</c:v>
                </c:pt>
                <c:pt idx="490">
                  <c:v>72.081999999999994</c:v>
                </c:pt>
                <c:pt idx="491">
                  <c:v>71.637</c:v>
                </c:pt>
                <c:pt idx="492">
                  <c:v>71.637</c:v>
                </c:pt>
                <c:pt idx="493">
                  <c:v>71.637</c:v>
                </c:pt>
                <c:pt idx="494">
                  <c:v>71.637</c:v>
                </c:pt>
                <c:pt idx="495">
                  <c:v>71.637</c:v>
                </c:pt>
                <c:pt idx="496">
                  <c:v>71.637</c:v>
                </c:pt>
                <c:pt idx="497">
                  <c:v>71.637</c:v>
                </c:pt>
                <c:pt idx="498">
                  <c:v>71.637</c:v>
                </c:pt>
                <c:pt idx="499">
                  <c:v>71.637</c:v>
                </c:pt>
                <c:pt idx="500">
                  <c:v>71.637</c:v>
                </c:pt>
                <c:pt idx="501">
                  <c:v>71.637</c:v>
                </c:pt>
                <c:pt idx="502">
                  <c:v>71.637</c:v>
                </c:pt>
                <c:pt idx="503">
                  <c:v>71.637</c:v>
                </c:pt>
                <c:pt idx="504">
                  <c:v>71.637</c:v>
                </c:pt>
                <c:pt idx="505">
                  <c:v>71.165000000000006</c:v>
                </c:pt>
                <c:pt idx="506">
                  <c:v>71.165000000000006</c:v>
                </c:pt>
                <c:pt idx="507">
                  <c:v>71.165000000000006</c:v>
                </c:pt>
                <c:pt idx="508">
                  <c:v>71.165000000000006</c:v>
                </c:pt>
                <c:pt idx="509">
                  <c:v>71.165000000000006</c:v>
                </c:pt>
                <c:pt idx="510">
                  <c:v>71.165000000000006</c:v>
                </c:pt>
                <c:pt idx="511">
                  <c:v>70.677999999999997</c:v>
                </c:pt>
                <c:pt idx="512">
                  <c:v>70.677999999999997</c:v>
                </c:pt>
                <c:pt idx="513">
                  <c:v>70.677999999999997</c:v>
                </c:pt>
                <c:pt idx="514">
                  <c:v>70.677999999999997</c:v>
                </c:pt>
                <c:pt idx="515">
                  <c:v>70.677999999999997</c:v>
                </c:pt>
                <c:pt idx="516">
                  <c:v>70.677999999999997</c:v>
                </c:pt>
                <c:pt idx="517">
                  <c:v>70.677999999999997</c:v>
                </c:pt>
                <c:pt idx="518">
                  <c:v>70.677999999999997</c:v>
                </c:pt>
                <c:pt idx="519">
                  <c:v>70.677999999999997</c:v>
                </c:pt>
                <c:pt idx="520">
                  <c:v>70.677999999999997</c:v>
                </c:pt>
                <c:pt idx="521">
                  <c:v>70.677999999999997</c:v>
                </c:pt>
                <c:pt idx="522">
                  <c:v>70.677999999999997</c:v>
                </c:pt>
                <c:pt idx="523">
                  <c:v>70.677999999999997</c:v>
                </c:pt>
                <c:pt idx="524">
                  <c:v>70.677999999999997</c:v>
                </c:pt>
                <c:pt idx="525">
                  <c:v>70.677999999999997</c:v>
                </c:pt>
                <c:pt idx="526">
                  <c:v>70.677999999999997</c:v>
                </c:pt>
                <c:pt idx="527">
                  <c:v>70.677999999999997</c:v>
                </c:pt>
                <c:pt idx="528">
                  <c:v>70.677999999999997</c:v>
                </c:pt>
              </c:numCache>
            </c:numRef>
          </c:yVal>
          <c:smooth val="0"/>
        </c:ser>
        <c:ser>
          <c:idx val="1"/>
          <c:order val="1"/>
          <c:tx>
            <c:strRef>
              <c:f>Sheet1!$C$1</c:f>
              <c:strCache>
                <c:ptCount val="1"/>
                <c:pt idx="0">
                  <c:v>Polyclonal induction (N = 1,934)</c:v>
                </c:pt>
              </c:strCache>
            </c:strRef>
          </c:tx>
          <c:spPr>
            <a:ln w="41275">
              <a:solidFill>
                <a:srgbClr val="FF0000"/>
              </a:solidFill>
              <a:prstDash val="solid"/>
            </a:ln>
          </c:spPr>
          <c:marker>
            <c:symbol val="none"/>
          </c:marker>
          <c:xVal>
            <c:numRef>
              <c:f>Sheet1!$A$2:$A$530</c:f>
              <c:numCache>
                <c:formatCode>General</c:formatCode>
                <c:ptCount val="529"/>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numCache>
            </c:numRef>
          </c:xVal>
          <c:yVal>
            <c:numRef>
              <c:f>Sheet1!$C$2:$C$530</c:f>
              <c:numCache>
                <c:formatCode>General</c:formatCode>
                <c:ptCount val="529"/>
                <c:pt idx="0">
                  <c:v>100</c:v>
                </c:pt>
                <c:pt idx="1">
                  <c:v>100</c:v>
                </c:pt>
                <c:pt idx="2">
                  <c:v>100</c:v>
                </c:pt>
                <c:pt idx="3">
                  <c:v>100</c:v>
                </c:pt>
                <c:pt idx="4">
                  <c:v>99.894999999999996</c:v>
                </c:pt>
                <c:pt idx="5">
                  <c:v>99.843000000000004</c:v>
                </c:pt>
                <c:pt idx="6">
                  <c:v>99.843000000000004</c:v>
                </c:pt>
                <c:pt idx="7">
                  <c:v>99.631</c:v>
                </c:pt>
                <c:pt idx="8">
                  <c:v>99.525000000000006</c:v>
                </c:pt>
                <c:pt idx="9">
                  <c:v>99.366</c:v>
                </c:pt>
                <c:pt idx="10">
                  <c:v>99.26</c:v>
                </c:pt>
                <c:pt idx="11">
                  <c:v>99.1</c:v>
                </c:pt>
                <c:pt idx="12">
                  <c:v>98.887</c:v>
                </c:pt>
                <c:pt idx="13">
                  <c:v>98.727000000000004</c:v>
                </c:pt>
                <c:pt idx="14">
                  <c:v>98.620999999999995</c:v>
                </c:pt>
                <c:pt idx="15">
                  <c:v>98.566999999999993</c:v>
                </c:pt>
                <c:pt idx="16">
                  <c:v>98.513999999999996</c:v>
                </c:pt>
                <c:pt idx="17">
                  <c:v>98.352999999999994</c:v>
                </c:pt>
                <c:pt idx="18">
                  <c:v>98.192999999999998</c:v>
                </c:pt>
                <c:pt idx="19">
                  <c:v>97.978999999999999</c:v>
                </c:pt>
                <c:pt idx="20">
                  <c:v>97.765000000000001</c:v>
                </c:pt>
                <c:pt idx="21">
                  <c:v>97.605000000000004</c:v>
                </c:pt>
                <c:pt idx="22">
                  <c:v>97.498000000000005</c:v>
                </c:pt>
                <c:pt idx="23">
                  <c:v>97.39</c:v>
                </c:pt>
                <c:pt idx="24">
                  <c:v>97.283000000000001</c:v>
                </c:pt>
                <c:pt idx="25">
                  <c:v>97.174999999999997</c:v>
                </c:pt>
                <c:pt idx="26">
                  <c:v>97.174999999999997</c:v>
                </c:pt>
                <c:pt idx="27">
                  <c:v>97.122</c:v>
                </c:pt>
                <c:pt idx="28">
                  <c:v>97.122</c:v>
                </c:pt>
                <c:pt idx="29">
                  <c:v>97.013000000000005</c:v>
                </c:pt>
                <c:pt idx="30">
                  <c:v>96.850999999999999</c:v>
                </c:pt>
                <c:pt idx="31">
                  <c:v>96.796999999999997</c:v>
                </c:pt>
                <c:pt idx="32">
                  <c:v>96.742999999999995</c:v>
                </c:pt>
                <c:pt idx="33">
                  <c:v>96.581000000000003</c:v>
                </c:pt>
                <c:pt idx="34">
                  <c:v>96.471999999999994</c:v>
                </c:pt>
                <c:pt idx="35">
                  <c:v>96.418000000000006</c:v>
                </c:pt>
                <c:pt idx="36">
                  <c:v>96.31</c:v>
                </c:pt>
                <c:pt idx="37">
                  <c:v>96.31</c:v>
                </c:pt>
                <c:pt idx="38">
                  <c:v>96.200999999999993</c:v>
                </c:pt>
                <c:pt idx="39">
                  <c:v>96.147000000000006</c:v>
                </c:pt>
                <c:pt idx="40">
                  <c:v>95.929000000000002</c:v>
                </c:pt>
                <c:pt idx="41">
                  <c:v>95.82</c:v>
                </c:pt>
                <c:pt idx="42">
                  <c:v>95.710999999999999</c:v>
                </c:pt>
                <c:pt idx="43">
                  <c:v>95.710999999999999</c:v>
                </c:pt>
                <c:pt idx="44">
                  <c:v>95.600999999999999</c:v>
                </c:pt>
                <c:pt idx="45">
                  <c:v>95.600999999999999</c:v>
                </c:pt>
                <c:pt idx="46">
                  <c:v>95.545000000000002</c:v>
                </c:pt>
                <c:pt idx="47">
                  <c:v>95.545000000000002</c:v>
                </c:pt>
                <c:pt idx="48">
                  <c:v>95.489000000000004</c:v>
                </c:pt>
                <c:pt idx="49">
                  <c:v>95.373999999999995</c:v>
                </c:pt>
                <c:pt idx="50">
                  <c:v>95.373999999999995</c:v>
                </c:pt>
                <c:pt idx="51">
                  <c:v>95.373999999999995</c:v>
                </c:pt>
                <c:pt idx="52">
                  <c:v>95.373999999999995</c:v>
                </c:pt>
                <c:pt idx="53">
                  <c:v>95.373999999999995</c:v>
                </c:pt>
                <c:pt idx="54">
                  <c:v>95.313999999999993</c:v>
                </c:pt>
                <c:pt idx="55">
                  <c:v>95.313999999999993</c:v>
                </c:pt>
                <c:pt idx="56">
                  <c:v>95.313999999999993</c:v>
                </c:pt>
                <c:pt idx="57">
                  <c:v>95.253</c:v>
                </c:pt>
                <c:pt idx="58">
                  <c:v>95.072000000000003</c:v>
                </c:pt>
                <c:pt idx="59">
                  <c:v>94.891000000000005</c:v>
                </c:pt>
                <c:pt idx="60">
                  <c:v>94.83</c:v>
                </c:pt>
                <c:pt idx="61">
                  <c:v>94.77</c:v>
                </c:pt>
                <c:pt idx="62">
                  <c:v>94.77</c:v>
                </c:pt>
                <c:pt idx="63">
                  <c:v>94.649000000000001</c:v>
                </c:pt>
                <c:pt idx="64">
                  <c:v>94.649000000000001</c:v>
                </c:pt>
                <c:pt idx="65">
                  <c:v>94.587999999999994</c:v>
                </c:pt>
                <c:pt idx="66">
                  <c:v>94.587999999999994</c:v>
                </c:pt>
                <c:pt idx="67">
                  <c:v>94.587999999999994</c:v>
                </c:pt>
                <c:pt idx="68">
                  <c:v>94.528000000000006</c:v>
                </c:pt>
                <c:pt idx="69">
                  <c:v>94.406000000000006</c:v>
                </c:pt>
                <c:pt idx="70">
                  <c:v>94.284999999999997</c:v>
                </c:pt>
                <c:pt idx="71">
                  <c:v>94.284999999999997</c:v>
                </c:pt>
                <c:pt idx="72">
                  <c:v>94.224000000000004</c:v>
                </c:pt>
                <c:pt idx="73">
                  <c:v>93.92</c:v>
                </c:pt>
                <c:pt idx="74">
                  <c:v>93.738</c:v>
                </c:pt>
                <c:pt idx="75">
                  <c:v>93.555000000000007</c:v>
                </c:pt>
                <c:pt idx="76">
                  <c:v>93.433000000000007</c:v>
                </c:pt>
                <c:pt idx="77">
                  <c:v>93.372</c:v>
                </c:pt>
                <c:pt idx="78">
                  <c:v>93.19</c:v>
                </c:pt>
                <c:pt idx="79">
                  <c:v>93.129000000000005</c:v>
                </c:pt>
                <c:pt idx="80">
                  <c:v>92.945999999999998</c:v>
                </c:pt>
                <c:pt idx="81">
                  <c:v>92.945999999999998</c:v>
                </c:pt>
                <c:pt idx="82">
                  <c:v>92.945999999999998</c:v>
                </c:pt>
                <c:pt idx="83">
                  <c:v>92.945999999999998</c:v>
                </c:pt>
                <c:pt idx="84">
                  <c:v>92.945999999999998</c:v>
                </c:pt>
                <c:pt idx="85">
                  <c:v>92.823999999999998</c:v>
                </c:pt>
                <c:pt idx="86">
                  <c:v>92.762</c:v>
                </c:pt>
                <c:pt idx="87">
                  <c:v>92.762</c:v>
                </c:pt>
                <c:pt idx="88">
                  <c:v>92.638999999999996</c:v>
                </c:pt>
                <c:pt idx="89">
                  <c:v>92.638999999999996</c:v>
                </c:pt>
                <c:pt idx="90">
                  <c:v>92.638999999999996</c:v>
                </c:pt>
                <c:pt idx="91">
                  <c:v>92.513999999999996</c:v>
                </c:pt>
                <c:pt idx="92">
                  <c:v>92.513999999999996</c:v>
                </c:pt>
                <c:pt idx="93">
                  <c:v>92.513999999999996</c:v>
                </c:pt>
                <c:pt idx="94">
                  <c:v>92.513999999999996</c:v>
                </c:pt>
                <c:pt idx="95">
                  <c:v>92.513999999999996</c:v>
                </c:pt>
                <c:pt idx="96">
                  <c:v>92.384</c:v>
                </c:pt>
                <c:pt idx="97">
                  <c:v>92.316999999999993</c:v>
                </c:pt>
                <c:pt idx="98">
                  <c:v>92.248999999999995</c:v>
                </c:pt>
                <c:pt idx="99">
                  <c:v>92.248999999999995</c:v>
                </c:pt>
                <c:pt idx="100">
                  <c:v>92.248999999999995</c:v>
                </c:pt>
                <c:pt idx="101">
                  <c:v>92.248999999999995</c:v>
                </c:pt>
                <c:pt idx="102">
                  <c:v>91.971000000000004</c:v>
                </c:pt>
                <c:pt idx="103">
                  <c:v>91.902000000000001</c:v>
                </c:pt>
                <c:pt idx="104">
                  <c:v>91.902000000000001</c:v>
                </c:pt>
                <c:pt idx="105">
                  <c:v>91.831999999999994</c:v>
                </c:pt>
                <c:pt idx="106">
                  <c:v>91.831999999999994</c:v>
                </c:pt>
                <c:pt idx="107">
                  <c:v>91.831999999999994</c:v>
                </c:pt>
                <c:pt idx="108">
                  <c:v>91.762</c:v>
                </c:pt>
                <c:pt idx="109">
                  <c:v>91.762</c:v>
                </c:pt>
                <c:pt idx="110">
                  <c:v>91.691999999999993</c:v>
                </c:pt>
                <c:pt idx="111">
                  <c:v>91.552000000000007</c:v>
                </c:pt>
                <c:pt idx="112">
                  <c:v>91.411000000000001</c:v>
                </c:pt>
                <c:pt idx="113">
                  <c:v>91.340999999999994</c:v>
                </c:pt>
                <c:pt idx="114">
                  <c:v>91.271000000000001</c:v>
                </c:pt>
                <c:pt idx="115">
                  <c:v>91.271000000000001</c:v>
                </c:pt>
                <c:pt idx="116">
                  <c:v>91.271000000000001</c:v>
                </c:pt>
                <c:pt idx="117">
                  <c:v>91.271000000000001</c:v>
                </c:pt>
                <c:pt idx="118">
                  <c:v>91.2</c:v>
                </c:pt>
                <c:pt idx="119">
                  <c:v>91.2</c:v>
                </c:pt>
                <c:pt idx="120">
                  <c:v>91.2</c:v>
                </c:pt>
                <c:pt idx="121">
                  <c:v>91.2</c:v>
                </c:pt>
                <c:pt idx="122">
                  <c:v>91.2</c:v>
                </c:pt>
                <c:pt idx="123">
                  <c:v>91.13</c:v>
                </c:pt>
                <c:pt idx="124">
                  <c:v>91.13</c:v>
                </c:pt>
                <c:pt idx="125">
                  <c:v>91.13</c:v>
                </c:pt>
                <c:pt idx="126">
                  <c:v>91.13</c:v>
                </c:pt>
                <c:pt idx="127">
                  <c:v>91.13</c:v>
                </c:pt>
                <c:pt idx="128">
                  <c:v>91.13</c:v>
                </c:pt>
                <c:pt idx="129">
                  <c:v>91.13</c:v>
                </c:pt>
                <c:pt idx="130">
                  <c:v>91.13</c:v>
                </c:pt>
                <c:pt idx="131">
                  <c:v>90.988</c:v>
                </c:pt>
                <c:pt idx="132">
                  <c:v>90.703999999999994</c:v>
                </c:pt>
                <c:pt idx="133">
                  <c:v>90.703999999999994</c:v>
                </c:pt>
                <c:pt idx="134">
                  <c:v>90.703999999999994</c:v>
                </c:pt>
                <c:pt idx="135">
                  <c:v>90.703999999999994</c:v>
                </c:pt>
                <c:pt idx="136">
                  <c:v>90.631</c:v>
                </c:pt>
                <c:pt idx="137">
                  <c:v>90.631</c:v>
                </c:pt>
                <c:pt idx="138">
                  <c:v>90.558999999999997</c:v>
                </c:pt>
                <c:pt idx="139">
                  <c:v>90.486000000000004</c:v>
                </c:pt>
                <c:pt idx="140">
                  <c:v>90.338999999999999</c:v>
                </c:pt>
                <c:pt idx="141">
                  <c:v>90.265000000000001</c:v>
                </c:pt>
                <c:pt idx="142">
                  <c:v>90.19</c:v>
                </c:pt>
                <c:pt idx="143">
                  <c:v>90.19</c:v>
                </c:pt>
                <c:pt idx="144">
                  <c:v>90.19</c:v>
                </c:pt>
                <c:pt idx="145">
                  <c:v>90.113</c:v>
                </c:pt>
                <c:pt idx="146">
                  <c:v>90.034000000000006</c:v>
                </c:pt>
                <c:pt idx="147">
                  <c:v>90.034000000000006</c:v>
                </c:pt>
                <c:pt idx="148">
                  <c:v>90.034000000000006</c:v>
                </c:pt>
                <c:pt idx="149">
                  <c:v>90.034000000000006</c:v>
                </c:pt>
                <c:pt idx="150">
                  <c:v>90.034000000000006</c:v>
                </c:pt>
                <c:pt idx="151">
                  <c:v>89.951999999999998</c:v>
                </c:pt>
                <c:pt idx="152">
                  <c:v>89.951999999999998</c:v>
                </c:pt>
                <c:pt idx="153">
                  <c:v>89.870999999999995</c:v>
                </c:pt>
                <c:pt idx="154">
                  <c:v>89.707999999999998</c:v>
                </c:pt>
                <c:pt idx="155">
                  <c:v>89.707999999999998</c:v>
                </c:pt>
                <c:pt idx="156">
                  <c:v>89.626000000000005</c:v>
                </c:pt>
                <c:pt idx="157">
                  <c:v>89.462000000000003</c:v>
                </c:pt>
                <c:pt idx="158">
                  <c:v>89.462000000000003</c:v>
                </c:pt>
                <c:pt idx="159">
                  <c:v>89.462000000000003</c:v>
                </c:pt>
                <c:pt idx="160">
                  <c:v>89.462000000000003</c:v>
                </c:pt>
                <c:pt idx="161">
                  <c:v>89.462000000000003</c:v>
                </c:pt>
                <c:pt idx="162">
                  <c:v>89.215999999999994</c:v>
                </c:pt>
                <c:pt idx="163">
                  <c:v>89.215999999999994</c:v>
                </c:pt>
                <c:pt idx="164">
                  <c:v>89.215999999999994</c:v>
                </c:pt>
                <c:pt idx="165">
                  <c:v>89.215999999999994</c:v>
                </c:pt>
                <c:pt idx="166">
                  <c:v>89.051000000000002</c:v>
                </c:pt>
                <c:pt idx="167">
                  <c:v>89.051000000000002</c:v>
                </c:pt>
                <c:pt idx="168">
                  <c:v>89.051000000000002</c:v>
                </c:pt>
                <c:pt idx="169">
                  <c:v>88.968000000000004</c:v>
                </c:pt>
                <c:pt idx="170">
                  <c:v>88.885999999999996</c:v>
                </c:pt>
                <c:pt idx="171">
                  <c:v>88.72</c:v>
                </c:pt>
                <c:pt idx="172">
                  <c:v>88.72</c:v>
                </c:pt>
                <c:pt idx="173">
                  <c:v>88.637</c:v>
                </c:pt>
                <c:pt idx="174">
                  <c:v>88.637</c:v>
                </c:pt>
                <c:pt idx="175">
                  <c:v>88.637</c:v>
                </c:pt>
                <c:pt idx="176">
                  <c:v>88.552999999999997</c:v>
                </c:pt>
                <c:pt idx="177">
                  <c:v>88.47</c:v>
                </c:pt>
                <c:pt idx="178">
                  <c:v>88.47</c:v>
                </c:pt>
                <c:pt idx="179">
                  <c:v>88.385999999999996</c:v>
                </c:pt>
                <c:pt idx="180">
                  <c:v>88.302000000000007</c:v>
                </c:pt>
                <c:pt idx="181">
                  <c:v>88.302000000000007</c:v>
                </c:pt>
                <c:pt idx="182">
                  <c:v>88.302000000000007</c:v>
                </c:pt>
                <c:pt idx="183">
                  <c:v>88.218000000000004</c:v>
                </c:pt>
                <c:pt idx="184">
                  <c:v>88.132999999999996</c:v>
                </c:pt>
                <c:pt idx="185">
                  <c:v>88.132999999999996</c:v>
                </c:pt>
                <c:pt idx="186">
                  <c:v>88.046000000000006</c:v>
                </c:pt>
                <c:pt idx="187">
                  <c:v>88.046000000000006</c:v>
                </c:pt>
                <c:pt idx="188">
                  <c:v>87.957999999999998</c:v>
                </c:pt>
                <c:pt idx="189">
                  <c:v>87.783000000000001</c:v>
                </c:pt>
                <c:pt idx="190">
                  <c:v>87.694000000000003</c:v>
                </c:pt>
                <c:pt idx="191">
                  <c:v>87.605000000000004</c:v>
                </c:pt>
                <c:pt idx="192">
                  <c:v>87.605000000000004</c:v>
                </c:pt>
                <c:pt idx="193">
                  <c:v>87.605000000000004</c:v>
                </c:pt>
                <c:pt idx="194">
                  <c:v>87.605000000000004</c:v>
                </c:pt>
                <c:pt idx="195">
                  <c:v>87.605000000000004</c:v>
                </c:pt>
                <c:pt idx="196">
                  <c:v>87.605000000000004</c:v>
                </c:pt>
                <c:pt idx="197">
                  <c:v>87.507999999999996</c:v>
                </c:pt>
                <c:pt idx="198">
                  <c:v>87.507999999999996</c:v>
                </c:pt>
                <c:pt idx="199">
                  <c:v>87.215999999999994</c:v>
                </c:pt>
                <c:pt idx="200">
                  <c:v>87.215999999999994</c:v>
                </c:pt>
                <c:pt idx="201">
                  <c:v>87.215999999999994</c:v>
                </c:pt>
                <c:pt idx="202">
                  <c:v>87.117999999999995</c:v>
                </c:pt>
                <c:pt idx="203">
                  <c:v>87.02</c:v>
                </c:pt>
                <c:pt idx="204">
                  <c:v>87.02</c:v>
                </c:pt>
                <c:pt idx="205">
                  <c:v>86.921999999999997</c:v>
                </c:pt>
                <c:pt idx="206">
                  <c:v>86.823999999999998</c:v>
                </c:pt>
                <c:pt idx="207">
                  <c:v>86.823999999999998</c:v>
                </c:pt>
                <c:pt idx="208">
                  <c:v>86.626999999999995</c:v>
                </c:pt>
                <c:pt idx="209">
                  <c:v>86.528000000000006</c:v>
                </c:pt>
                <c:pt idx="210">
                  <c:v>86.528000000000006</c:v>
                </c:pt>
                <c:pt idx="211">
                  <c:v>86.528000000000006</c:v>
                </c:pt>
                <c:pt idx="212">
                  <c:v>86.43</c:v>
                </c:pt>
                <c:pt idx="213">
                  <c:v>86.43</c:v>
                </c:pt>
                <c:pt idx="214">
                  <c:v>86.43</c:v>
                </c:pt>
                <c:pt idx="215">
                  <c:v>86.43</c:v>
                </c:pt>
                <c:pt idx="216">
                  <c:v>86.43</c:v>
                </c:pt>
                <c:pt idx="217">
                  <c:v>86.233000000000004</c:v>
                </c:pt>
                <c:pt idx="218">
                  <c:v>86.233000000000004</c:v>
                </c:pt>
                <c:pt idx="219">
                  <c:v>86.233000000000004</c:v>
                </c:pt>
                <c:pt idx="220">
                  <c:v>86.233000000000004</c:v>
                </c:pt>
                <c:pt idx="221">
                  <c:v>86.134</c:v>
                </c:pt>
                <c:pt idx="222">
                  <c:v>86.134</c:v>
                </c:pt>
                <c:pt idx="223">
                  <c:v>86.134</c:v>
                </c:pt>
                <c:pt idx="224">
                  <c:v>86.034000000000006</c:v>
                </c:pt>
                <c:pt idx="225">
                  <c:v>86.034000000000006</c:v>
                </c:pt>
                <c:pt idx="226">
                  <c:v>86.034000000000006</c:v>
                </c:pt>
                <c:pt idx="227">
                  <c:v>85.933999999999997</c:v>
                </c:pt>
                <c:pt idx="228">
                  <c:v>85.933999999999997</c:v>
                </c:pt>
                <c:pt idx="229">
                  <c:v>85.832999999999998</c:v>
                </c:pt>
                <c:pt idx="230">
                  <c:v>85.832999999999998</c:v>
                </c:pt>
                <c:pt idx="231">
                  <c:v>85.832999999999998</c:v>
                </c:pt>
                <c:pt idx="232">
                  <c:v>85.832999999999998</c:v>
                </c:pt>
                <c:pt idx="233">
                  <c:v>85.73</c:v>
                </c:pt>
                <c:pt idx="234">
                  <c:v>85.73</c:v>
                </c:pt>
                <c:pt idx="235">
                  <c:v>85.73</c:v>
                </c:pt>
                <c:pt idx="236">
                  <c:v>85.625</c:v>
                </c:pt>
                <c:pt idx="237">
                  <c:v>85.625</c:v>
                </c:pt>
                <c:pt idx="238">
                  <c:v>85.625</c:v>
                </c:pt>
                <c:pt idx="239">
                  <c:v>85.625</c:v>
                </c:pt>
                <c:pt idx="240">
                  <c:v>85.625</c:v>
                </c:pt>
                <c:pt idx="241">
                  <c:v>85.625</c:v>
                </c:pt>
                <c:pt idx="242">
                  <c:v>85.4</c:v>
                </c:pt>
                <c:pt idx="243">
                  <c:v>85.4</c:v>
                </c:pt>
                <c:pt idx="244">
                  <c:v>85.284000000000006</c:v>
                </c:pt>
                <c:pt idx="245">
                  <c:v>85.284000000000006</c:v>
                </c:pt>
                <c:pt idx="246">
                  <c:v>85.284000000000006</c:v>
                </c:pt>
                <c:pt idx="247">
                  <c:v>85.167000000000002</c:v>
                </c:pt>
                <c:pt idx="248">
                  <c:v>85.049000000000007</c:v>
                </c:pt>
                <c:pt idx="249">
                  <c:v>84.930999999999997</c:v>
                </c:pt>
                <c:pt idx="250">
                  <c:v>84.813000000000002</c:v>
                </c:pt>
                <c:pt idx="251">
                  <c:v>84.459000000000003</c:v>
                </c:pt>
                <c:pt idx="252">
                  <c:v>84.34</c:v>
                </c:pt>
                <c:pt idx="253">
                  <c:v>84.221999999999994</c:v>
                </c:pt>
                <c:pt idx="254">
                  <c:v>84.221999999999994</c:v>
                </c:pt>
                <c:pt idx="255">
                  <c:v>84.102999999999994</c:v>
                </c:pt>
                <c:pt idx="256">
                  <c:v>84.102999999999994</c:v>
                </c:pt>
                <c:pt idx="257">
                  <c:v>83.983999999999995</c:v>
                </c:pt>
                <c:pt idx="258">
                  <c:v>83.983999999999995</c:v>
                </c:pt>
                <c:pt idx="259">
                  <c:v>83.983999999999995</c:v>
                </c:pt>
                <c:pt idx="260">
                  <c:v>83.745000000000005</c:v>
                </c:pt>
                <c:pt idx="261">
                  <c:v>83.745000000000005</c:v>
                </c:pt>
                <c:pt idx="262">
                  <c:v>83.745000000000005</c:v>
                </c:pt>
                <c:pt idx="263">
                  <c:v>83.745000000000005</c:v>
                </c:pt>
                <c:pt idx="264">
                  <c:v>83.625</c:v>
                </c:pt>
                <c:pt idx="265">
                  <c:v>83.506</c:v>
                </c:pt>
                <c:pt idx="266">
                  <c:v>83.385999999999996</c:v>
                </c:pt>
                <c:pt idx="267">
                  <c:v>83.385999999999996</c:v>
                </c:pt>
                <c:pt idx="268">
                  <c:v>83.385999999999996</c:v>
                </c:pt>
                <c:pt idx="269">
                  <c:v>83.385999999999996</c:v>
                </c:pt>
                <c:pt idx="270">
                  <c:v>83.265000000000001</c:v>
                </c:pt>
                <c:pt idx="271">
                  <c:v>83.265000000000001</c:v>
                </c:pt>
                <c:pt idx="272">
                  <c:v>83.265000000000001</c:v>
                </c:pt>
                <c:pt idx="273">
                  <c:v>83.141999999999996</c:v>
                </c:pt>
                <c:pt idx="274">
                  <c:v>83.141999999999996</c:v>
                </c:pt>
                <c:pt idx="275">
                  <c:v>83.019000000000005</c:v>
                </c:pt>
                <c:pt idx="276">
                  <c:v>82.896000000000001</c:v>
                </c:pt>
                <c:pt idx="277">
                  <c:v>82.896000000000001</c:v>
                </c:pt>
                <c:pt idx="278">
                  <c:v>82.896000000000001</c:v>
                </c:pt>
                <c:pt idx="279">
                  <c:v>82.77</c:v>
                </c:pt>
                <c:pt idx="280">
                  <c:v>82.643000000000001</c:v>
                </c:pt>
                <c:pt idx="281">
                  <c:v>82.643000000000001</c:v>
                </c:pt>
                <c:pt idx="282">
                  <c:v>82.643000000000001</c:v>
                </c:pt>
                <c:pt idx="283">
                  <c:v>82.384</c:v>
                </c:pt>
                <c:pt idx="284">
                  <c:v>82.123999999999995</c:v>
                </c:pt>
                <c:pt idx="285">
                  <c:v>82.123999999999995</c:v>
                </c:pt>
                <c:pt idx="286">
                  <c:v>82.123999999999995</c:v>
                </c:pt>
                <c:pt idx="287">
                  <c:v>82.123999999999995</c:v>
                </c:pt>
                <c:pt idx="288">
                  <c:v>82.123999999999995</c:v>
                </c:pt>
                <c:pt idx="289">
                  <c:v>82.123999999999995</c:v>
                </c:pt>
                <c:pt idx="290">
                  <c:v>82.123999999999995</c:v>
                </c:pt>
                <c:pt idx="291">
                  <c:v>82.123999999999995</c:v>
                </c:pt>
                <c:pt idx="292">
                  <c:v>82.123999999999995</c:v>
                </c:pt>
                <c:pt idx="293">
                  <c:v>81.977999999999994</c:v>
                </c:pt>
                <c:pt idx="294">
                  <c:v>81.977999999999994</c:v>
                </c:pt>
                <c:pt idx="295">
                  <c:v>81.977999999999994</c:v>
                </c:pt>
                <c:pt idx="296">
                  <c:v>81.977999999999994</c:v>
                </c:pt>
                <c:pt idx="297">
                  <c:v>81.977999999999994</c:v>
                </c:pt>
                <c:pt idx="298">
                  <c:v>81.977999999999994</c:v>
                </c:pt>
                <c:pt idx="299">
                  <c:v>81.977999999999994</c:v>
                </c:pt>
                <c:pt idx="300">
                  <c:v>81.977999999999994</c:v>
                </c:pt>
                <c:pt idx="301">
                  <c:v>81.977999999999994</c:v>
                </c:pt>
                <c:pt idx="302">
                  <c:v>81.977999999999994</c:v>
                </c:pt>
                <c:pt idx="303">
                  <c:v>81.977999999999994</c:v>
                </c:pt>
                <c:pt idx="304">
                  <c:v>81.828999999999994</c:v>
                </c:pt>
                <c:pt idx="305">
                  <c:v>81.828999999999994</c:v>
                </c:pt>
                <c:pt idx="306">
                  <c:v>81.528999999999996</c:v>
                </c:pt>
                <c:pt idx="307">
                  <c:v>81.379000000000005</c:v>
                </c:pt>
                <c:pt idx="308">
                  <c:v>81.228999999999999</c:v>
                </c:pt>
                <c:pt idx="309">
                  <c:v>81.078999999999994</c:v>
                </c:pt>
                <c:pt idx="310">
                  <c:v>81.078999999999994</c:v>
                </c:pt>
                <c:pt idx="311">
                  <c:v>81.078999999999994</c:v>
                </c:pt>
                <c:pt idx="312">
                  <c:v>81.078999999999994</c:v>
                </c:pt>
                <c:pt idx="313">
                  <c:v>80.929000000000002</c:v>
                </c:pt>
                <c:pt idx="314">
                  <c:v>80.778000000000006</c:v>
                </c:pt>
                <c:pt idx="315">
                  <c:v>80.778000000000006</c:v>
                </c:pt>
                <c:pt idx="316">
                  <c:v>80.778000000000006</c:v>
                </c:pt>
                <c:pt idx="317">
                  <c:v>80.626000000000005</c:v>
                </c:pt>
                <c:pt idx="318">
                  <c:v>80.626000000000005</c:v>
                </c:pt>
                <c:pt idx="319">
                  <c:v>80.626000000000005</c:v>
                </c:pt>
                <c:pt idx="320">
                  <c:v>80.626000000000005</c:v>
                </c:pt>
                <c:pt idx="321">
                  <c:v>80.474000000000004</c:v>
                </c:pt>
                <c:pt idx="322">
                  <c:v>80.474000000000004</c:v>
                </c:pt>
                <c:pt idx="323">
                  <c:v>80.474000000000004</c:v>
                </c:pt>
                <c:pt idx="324">
                  <c:v>80.474000000000004</c:v>
                </c:pt>
                <c:pt idx="325">
                  <c:v>80.319000000000003</c:v>
                </c:pt>
                <c:pt idx="326">
                  <c:v>80.007999999999996</c:v>
                </c:pt>
                <c:pt idx="327">
                  <c:v>80.007999999999996</c:v>
                </c:pt>
                <c:pt idx="328">
                  <c:v>80.007999999999996</c:v>
                </c:pt>
                <c:pt idx="329">
                  <c:v>80.007999999999996</c:v>
                </c:pt>
                <c:pt idx="330">
                  <c:v>80.007999999999996</c:v>
                </c:pt>
                <c:pt idx="331">
                  <c:v>80.007999999999996</c:v>
                </c:pt>
                <c:pt idx="332">
                  <c:v>80.007999999999996</c:v>
                </c:pt>
                <c:pt idx="333">
                  <c:v>80.007999999999996</c:v>
                </c:pt>
                <c:pt idx="334">
                  <c:v>80.007999999999996</c:v>
                </c:pt>
                <c:pt idx="335">
                  <c:v>80.007999999999996</c:v>
                </c:pt>
                <c:pt idx="336">
                  <c:v>80.007999999999996</c:v>
                </c:pt>
                <c:pt idx="337">
                  <c:v>80.007999999999996</c:v>
                </c:pt>
                <c:pt idx="338">
                  <c:v>80.007999999999996</c:v>
                </c:pt>
                <c:pt idx="339">
                  <c:v>80.007999999999996</c:v>
                </c:pt>
                <c:pt idx="340">
                  <c:v>80.007999999999996</c:v>
                </c:pt>
                <c:pt idx="341">
                  <c:v>80.007999999999996</c:v>
                </c:pt>
                <c:pt idx="342">
                  <c:v>80.007999999999996</c:v>
                </c:pt>
                <c:pt idx="343">
                  <c:v>80.007999999999996</c:v>
                </c:pt>
                <c:pt idx="344">
                  <c:v>80.007999999999996</c:v>
                </c:pt>
                <c:pt idx="345">
                  <c:v>80.007999999999996</c:v>
                </c:pt>
                <c:pt idx="346">
                  <c:v>80.007999999999996</c:v>
                </c:pt>
                <c:pt idx="347">
                  <c:v>80.007999999999996</c:v>
                </c:pt>
                <c:pt idx="348">
                  <c:v>80.007999999999996</c:v>
                </c:pt>
                <c:pt idx="349">
                  <c:v>80.007999999999996</c:v>
                </c:pt>
                <c:pt idx="350">
                  <c:v>80.007999999999996</c:v>
                </c:pt>
                <c:pt idx="351">
                  <c:v>80.007999999999996</c:v>
                </c:pt>
                <c:pt idx="352">
                  <c:v>80.007999999999996</c:v>
                </c:pt>
                <c:pt idx="353">
                  <c:v>80.007999999999996</c:v>
                </c:pt>
                <c:pt idx="354">
                  <c:v>80.007999999999996</c:v>
                </c:pt>
                <c:pt idx="355">
                  <c:v>80.007999999999996</c:v>
                </c:pt>
                <c:pt idx="356">
                  <c:v>80.007999999999996</c:v>
                </c:pt>
                <c:pt idx="357">
                  <c:v>79.623000000000005</c:v>
                </c:pt>
                <c:pt idx="358">
                  <c:v>79.623000000000005</c:v>
                </c:pt>
                <c:pt idx="359">
                  <c:v>79.623000000000005</c:v>
                </c:pt>
                <c:pt idx="360">
                  <c:v>79.623000000000005</c:v>
                </c:pt>
                <c:pt idx="361">
                  <c:v>79.623000000000005</c:v>
                </c:pt>
                <c:pt idx="362">
                  <c:v>79.623000000000005</c:v>
                </c:pt>
                <c:pt idx="363">
                  <c:v>79.623000000000005</c:v>
                </c:pt>
                <c:pt idx="364">
                  <c:v>79.623000000000005</c:v>
                </c:pt>
                <c:pt idx="365">
                  <c:v>79.623000000000005</c:v>
                </c:pt>
                <c:pt idx="366">
                  <c:v>79.623000000000005</c:v>
                </c:pt>
                <c:pt idx="367">
                  <c:v>79.427000000000007</c:v>
                </c:pt>
                <c:pt idx="368">
                  <c:v>79.427000000000007</c:v>
                </c:pt>
                <c:pt idx="369">
                  <c:v>79.427000000000007</c:v>
                </c:pt>
                <c:pt idx="370">
                  <c:v>79.230999999999995</c:v>
                </c:pt>
                <c:pt idx="371">
                  <c:v>79.230999999999995</c:v>
                </c:pt>
                <c:pt idx="372">
                  <c:v>79.230999999999995</c:v>
                </c:pt>
                <c:pt idx="373">
                  <c:v>79.230999999999995</c:v>
                </c:pt>
                <c:pt idx="374">
                  <c:v>79.230999999999995</c:v>
                </c:pt>
                <c:pt idx="375">
                  <c:v>79.230999999999995</c:v>
                </c:pt>
                <c:pt idx="376">
                  <c:v>79.230999999999995</c:v>
                </c:pt>
                <c:pt idx="377">
                  <c:v>79.230999999999995</c:v>
                </c:pt>
                <c:pt idx="378">
                  <c:v>79.230999999999995</c:v>
                </c:pt>
                <c:pt idx="379">
                  <c:v>79.230999999999995</c:v>
                </c:pt>
                <c:pt idx="380">
                  <c:v>79.230999999999995</c:v>
                </c:pt>
                <c:pt idx="381">
                  <c:v>79.230999999999995</c:v>
                </c:pt>
                <c:pt idx="382">
                  <c:v>79.015000000000001</c:v>
                </c:pt>
                <c:pt idx="383">
                  <c:v>79.015000000000001</c:v>
                </c:pt>
                <c:pt idx="384">
                  <c:v>79.015000000000001</c:v>
                </c:pt>
                <c:pt idx="385">
                  <c:v>79.015000000000001</c:v>
                </c:pt>
                <c:pt idx="386">
                  <c:v>78.775000000000006</c:v>
                </c:pt>
                <c:pt idx="387">
                  <c:v>78.775000000000006</c:v>
                </c:pt>
                <c:pt idx="388">
                  <c:v>78.775000000000006</c:v>
                </c:pt>
                <c:pt idx="389">
                  <c:v>78.518000000000001</c:v>
                </c:pt>
                <c:pt idx="390">
                  <c:v>78.260000000000005</c:v>
                </c:pt>
                <c:pt idx="391">
                  <c:v>78.260000000000005</c:v>
                </c:pt>
                <c:pt idx="392">
                  <c:v>78.260000000000005</c:v>
                </c:pt>
                <c:pt idx="393">
                  <c:v>78.260000000000005</c:v>
                </c:pt>
                <c:pt idx="394">
                  <c:v>78.260000000000005</c:v>
                </c:pt>
                <c:pt idx="395">
                  <c:v>78.260000000000005</c:v>
                </c:pt>
                <c:pt idx="396">
                  <c:v>78.260000000000005</c:v>
                </c:pt>
                <c:pt idx="397">
                  <c:v>78.260000000000005</c:v>
                </c:pt>
                <c:pt idx="398">
                  <c:v>78.260000000000005</c:v>
                </c:pt>
                <c:pt idx="399">
                  <c:v>78.260000000000005</c:v>
                </c:pt>
                <c:pt idx="400">
                  <c:v>77.998000000000005</c:v>
                </c:pt>
                <c:pt idx="401">
                  <c:v>77.998000000000005</c:v>
                </c:pt>
                <c:pt idx="402">
                  <c:v>77.733000000000004</c:v>
                </c:pt>
                <c:pt idx="403">
                  <c:v>77.468999999999994</c:v>
                </c:pt>
                <c:pt idx="404">
                  <c:v>77.468999999999994</c:v>
                </c:pt>
                <c:pt idx="405">
                  <c:v>77.468999999999994</c:v>
                </c:pt>
                <c:pt idx="406">
                  <c:v>77.468999999999994</c:v>
                </c:pt>
                <c:pt idx="407">
                  <c:v>77.468999999999994</c:v>
                </c:pt>
                <c:pt idx="408">
                  <c:v>77.468999999999994</c:v>
                </c:pt>
                <c:pt idx="409">
                  <c:v>77.468999999999994</c:v>
                </c:pt>
                <c:pt idx="410">
                  <c:v>77.468999999999994</c:v>
                </c:pt>
                <c:pt idx="411">
                  <c:v>77.468999999999994</c:v>
                </c:pt>
                <c:pt idx="412">
                  <c:v>77.468999999999994</c:v>
                </c:pt>
                <c:pt idx="413">
                  <c:v>77.468999999999994</c:v>
                </c:pt>
                <c:pt idx="414">
                  <c:v>77.468999999999994</c:v>
                </c:pt>
                <c:pt idx="415">
                  <c:v>77.468999999999994</c:v>
                </c:pt>
                <c:pt idx="416">
                  <c:v>77.468999999999994</c:v>
                </c:pt>
                <c:pt idx="417">
                  <c:v>77.468999999999994</c:v>
                </c:pt>
                <c:pt idx="418">
                  <c:v>77.468999999999994</c:v>
                </c:pt>
                <c:pt idx="419">
                  <c:v>77.468999999999994</c:v>
                </c:pt>
                <c:pt idx="420">
                  <c:v>77.468999999999994</c:v>
                </c:pt>
                <c:pt idx="421">
                  <c:v>77.468999999999994</c:v>
                </c:pt>
                <c:pt idx="422">
                  <c:v>77.468999999999994</c:v>
                </c:pt>
                <c:pt idx="423">
                  <c:v>77.468999999999994</c:v>
                </c:pt>
                <c:pt idx="424">
                  <c:v>77.468999999999994</c:v>
                </c:pt>
                <c:pt idx="425">
                  <c:v>77.468999999999994</c:v>
                </c:pt>
                <c:pt idx="426">
                  <c:v>76.894000000000005</c:v>
                </c:pt>
                <c:pt idx="427">
                  <c:v>76.894000000000005</c:v>
                </c:pt>
                <c:pt idx="428">
                  <c:v>76.894000000000005</c:v>
                </c:pt>
                <c:pt idx="429">
                  <c:v>76.894000000000005</c:v>
                </c:pt>
                <c:pt idx="430">
                  <c:v>76.894000000000005</c:v>
                </c:pt>
                <c:pt idx="431">
                  <c:v>76.894000000000005</c:v>
                </c:pt>
                <c:pt idx="432">
                  <c:v>76.894000000000005</c:v>
                </c:pt>
                <c:pt idx="433">
                  <c:v>76.894000000000005</c:v>
                </c:pt>
                <c:pt idx="434">
                  <c:v>76.894000000000005</c:v>
                </c:pt>
                <c:pt idx="435">
                  <c:v>76.894000000000005</c:v>
                </c:pt>
                <c:pt idx="436">
                  <c:v>76.894000000000005</c:v>
                </c:pt>
                <c:pt idx="437">
                  <c:v>76.894000000000005</c:v>
                </c:pt>
                <c:pt idx="438">
                  <c:v>76.894000000000005</c:v>
                </c:pt>
                <c:pt idx="439">
                  <c:v>76.894000000000005</c:v>
                </c:pt>
                <c:pt idx="440">
                  <c:v>76.894000000000005</c:v>
                </c:pt>
                <c:pt idx="441">
                  <c:v>76.894000000000005</c:v>
                </c:pt>
                <c:pt idx="442">
                  <c:v>76.894000000000005</c:v>
                </c:pt>
                <c:pt idx="443">
                  <c:v>76.894000000000005</c:v>
                </c:pt>
                <c:pt idx="444">
                  <c:v>76.894000000000005</c:v>
                </c:pt>
                <c:pt idx="445">
                  <c:v>76.894000000000005</c:v>
                </c:pt>
                <c:pt idx="446">
                  <c:v>76.894000000000005</c:v>
                </c:pt>
                <c:pt idx="447">
                  <c:v>76.894000000000005</c:v>
                </c:pt>
                <c:pt idx="448">
                  <c:v>76.894000000000005</c:v>
                </c:pt>
                <c:pt idx="449">
                  <c:v>76.894000000000005</c:v>
                </c:pt>
                <c:pt idx="450">
                  <c:v>76.894000000000005</c:v>
                </c:pt>
                <c:pt idx="451">
                  <c:v>76.894000000000005</c:v>
                </c:pt>
                <c:pt idx="452">
                  <c:v>76.894000000000005</c:v>
                </c:pt>
                <c:pt idx="453">
                  <c:v>76.894000000000005</c:v>
                </c:pt>
                <c:pt idx="454">
                  <c:v>76.894000000000005</c:v>
                </c:pt>
                <c:pt idx="455">
                  <c:v>76.894000000000005</c:v>
                </c:pt>
                <c:pt idx="456">
                  <c:v>76.894000000000005</c:v>
                </c:pt>
                <c:pt idx="457">
                  <c:v>76.894000000000005</c:v>
                </c:pt>
                <c:pt idx="458">
                  <c:v>76.894000000000005</c:v>
                </c:pt>
                <c:pt idx="459">
                  <c:v>76.894000000000005</c:v>
                </c:pt>
                <c:pt idx="460">
                  <c:v>76.894000000000005</c:v>
                </c:pt>
                <c:pt idx="461">
                  <c:v>76.894000000000005</c:v>
                </c:pt>
                <c:pt idx="462">
                  <c:v>76.894000000000005</c:v>
                </c:pt>
                <c:pt idx="463">
                  <c:v>76.894000000000005</c:v>
                </c:pt>
                <c:pt idx="464">
                  <c:v>76.894000000000005</c:v>
                </c:pt>
                <c:pt idx="465">
                  <c:v>76.894000000000005</c:v>
                </c:pt>
                <c:pt idx="466">
                  <c:v>76.894000000000005</c:v>
                </c:pt>
                <c:pt idx="467">
                  <c:v>76.894000000000005</c:v>
                </c:pt>
                <c:pt idx="468">
                  <c:v>76.894000000000005</c:v>
                </c:pt>
                <c:pt idx="469">
                  <c:v>76.894000000000005</c:v>
                </c:pt>
                <c:pt idx="470">
                  <c:v>76.894000000000005</c:v>
                </c:pt>
                <c:pt idx="471">
                  <c:v>76.894000000000005</c:v>
                </c:pt>
                <c:pt idx="472">
                  <c:v>76.894000000000005</c:v>
                </c:pt>
                <c:pt idx="473">
                  <c:v>76.894000000000005</c:v>
                </c:pt>
                <c:pt idx="474">
                  <c:v>76.894000000000005</c:v>
                </c:pt>
                <c:pt idx="475">
                  <c:v>76.474000000000004</c:v>
                </c:pt>
                <c:pt idx="476">
                  <c:v>76.474000000000004</c:v>
                </c:pt>
                <c:pt idx="477">
                  <c:v>76.474000000000004</c:v>
                </c:pt>
                <c:pt idx="478">
                  <c:v>76.474000000000004</c:v>
                </c:pt>
                <c:pt idx="479">
                  <c:v>76.474000000000004</c:v>
                </c:pt>
                <c:pt idx="480">
                  <c:v>76.474000000000004</c:v>
                </c:pt>
                <c:pt idx="481">
                  <c:v>76.474000000000004</c:v>
                </c:pt>
                <c:pt idx="482">
                  <c:v>76.474000000000004</c:v>
                </c:pt>
                <c:pt idx="483">
                  <c:v>76.474000000000004</c:v>
                </c:pt>
                <c:pt idx="484">
                  <c:v>76.474000000000004</c:v>
                </c:pt>
                <c:pt idx="485">
                  <c:v>76.474000000000004</c:v>
                </c:pt>
                <c:pt idx="486">
                  <c:v>75.856999999999999</c:v>
                </c:pt>
                <c:pt idx="487">
                  <c:v>75.856999999999999</c:v>
                </c:pt>
                <c:pt idx="488">
                  <c:v>75.856999999999999</c:v>
                </c:pt>
                <c:pt idx="489">
                  <c:v>75.856999999999999</c:v>
                </c:pt>
                <c:pt idx="490">
                  <c:v>75.856999999999999</c:v>
                </c:pt>
                <c:pt idx="491">
                  <c:v>75.856999999999999</c:v>
                </c:pt>
                <c:pt idx="492">
                  <c:v>75.856999999999999</c:v>
                </c:pt>
                <c:pt idx="493">
                  <c:v>75.856999999999999</c:v>
                </c:pt>
                <c:pt idx="494">
                  <c:v>75.856999999999999</c:v>
                </c:pt>
                <c:pt idx="495">
                  <c:v>75.856999999999999</c:v>
                </c:pt>
                <c:pt idx="496">
                  <c:v>75.856999999999999</c:v>
                </c:pt>
                <c:pt idx="497">
                  <c:v>75.856999999999999</c:v>
                </c:pt>
                <c:pt idx="498">
                  <c:v>75.209000000000003</c:v>
                </c:pt>
                <c:pt idx="499">
                  <c:v>75.209000000000003</c:v>
                </c:pt>
                <c:pt idx="500">
                  <c:v>75.209000000000003</c:v>
                </c:pt>
                <c:pt idx="501">
                  <c:v>75.209000000000003</c:v>
                </c:pt>
                <c:pt idx="502">
                  <c:v>74.555000000000007</c:v>
                </c:pt>
                <c:pt idx="503">
                  <c:v>74.555000000000007</c:v>
                </c:pt>
                <c:pt idx="504">
                  <c:v>74.555000000000007</c:v>
                </c:pt>
                <c:pt idx="505">
                  <c:v>74.555000000000007</c:v>
                </c:pt>
                <c:pt idx="506">
                  <c:v>74.555000000000007</c:v>
                </c:pt>
                <c:pt idx="507">
                  <c:v>74.555000000000007</c:v>
                </c:pt>
                <c:pt idx="508">
                  <c:v>74.555000000000007</c:v>
                </c:pt>
                <c:pt idx="509">
                  <c:v>74.555000000000007</c:v>
                </c:pt>
                <c:pt idx="510">
                  <c:v>74.555000000000007</c:v>
                </c:pt>
                <c:pt idx="511">
                  <c:v>74.555000000000007</c:v>
                </c:pt>
                <c:pt idx="512">
                  <c:v>73.876999999999995</c:v>
                </c:pt>
                <c:pt idx="513">
                  <c:v>73.876999999999995</c:v>
                </c:pt>
                <c:pt idx="514">
                  <c:v>73.876999999999995</c:v>
                </c:pt>
                <c:pt idx="515">
                  <c:v>73.876999999999995</c:v>
                </c:pt>
                <c:pt idx="516">
                  <c:v>73.876999999999995</c:v>
                </c:pt>
                <c:pt idx="517">
                  <c:v>73.876999999999995</c:v>
                </c:pt>
                <c:pt idx="518">
                  <c:v>73.876999999999995</c:v>
                </c:pt>
                <c:pt idx="519">
                  <c:v>73.876999999999995</c:v>
                </c:pt>
                <c:pt idx="520">
                  <c:v>73.876999999999995</c:v>
                </c:pt>
                <c:pt idx="521">
                  <c:v>73.876999999999995</c:v>
                </c:pt>
                <c:pt idx="522">
                  <c:v>73.876999999999995</c:v>
                </c:pt>
                <c:pt idx="523">
                  <c:v>73.876999999999995</c:v>
                </c:pt>
                <c:pt idx="524">
                  <c:v>73.876999999999995</c:v>
                </c:pt>
                <c:pt idx="525">
                  <c:v>73.876999999999995</c:v>
                </c:pt>
                <c:pt idx="526">
                  <c:v>73.876999999999995</c:v>
                </c:pt>
                <c:pt idx="527">
                  <c:v>73.876999999999995</c:v>
                </c:pt>
                <c:pt idx="528">
                  <c:v>73.876999999999995</c:v>
                </c:pt>
              </c:numCache>
            </c:numRef>
          </c:yVal>
          <c:smooth val="0"/>
        </c:ser>
        <c:ser>
          <c:idx val="2"/>
          <c:order val="2"/>
          <c:tx>
            <c:strRef>
              <c:f>Sheet1!$D$1</c:f>
              <c:strCache>
                <c:ptCount val="1"/>
                <c:pt idx="0">
                  <c:v>IL-2R antagonist (N = 777)</c:v>
                </c:pt>
              </c:strCache>
            </c:strRef>
          </c:tx>
          <c:spPr>
            <a:ln w="41275">
              <a:solidFill>
                <a:srgbClr val="FFFF00"/>
              </a:solidFill>
            </a:ln>
          </c:spPr>
          <c:marker>
            <c:symbol val="none"/>
          </c:marker>
          <c:xVal>
            <c:numRef>
              <c:f>Sheet1!$A$2:$A$530</c:f>
              <c:numCache>
                <c:formatCode>General</c:formatCode>
                <c:ptCount val="529"/>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numCache>
            </c:numRef>
          </c:xVal>
          <c:yVal>
            <c:numRef>
              <c:f>Sheet1!$D$2:$D$530</c:f>
              <c:numCache>
                <c:formatCode>General</c:formatCode>
                <c:ptCount val="529"/>
                <c:pt idx="0">
                  <c:v>100</c:v>
                </c:pt>
                <c:pt idx="1">
                  <c:v>100</c:v>
                </c:pt>
                <c:pt idx="2">
                  <c:v>100</c:v>
                </c:pt>
                <c:pt idx="3">
                  <c:v>100</c:v>
                </c:pt>
                <c:pt idx="4">
                  <c:v>99.87</c:v>
                </c:pt>
                <c:pt idx="5">
                  <c:v>99.87</c:v>
                </c:pt>
                <c:pt idx="6">
                  <c:v>99.74</c:v>
                </c:pt>
                <c:pt idx="7">
                  <c:v>99.61</c:v>
                </c:pt>
                <c:pt idx="8">
                  <c:v>99.48</c:v>
                </c:pt>
                <c:pt idx="9">
                  <c:v>99.48</c:v>
                </c:pt>
                <c:pt idx="10">
                  <c:v>99.48</c:v>
                </c:pt>
                <c:pt idx="11">
                  <c:v>99.48</c:v>
                </c:pt>
                <c:pt idx="12">
                  <c:v>99.48</c:v>
                </c:pt>
                <c:pt idx="13">
                  <c:v>99.349000000000004</c:v>
                </c:pt>
                <c:pt idx="14">
                  <c:v>99.218999999999994</c:v>
                </c:pt>
                <c:pt idx="15">
                  <c:v>99.218999999999994</c:v>
                </c:pt>
                <c:pt idx="16">
                  <c:v>99.218999999999994</c:v>
                </c:pt>
                <c:pt idx="17">
                  <c:v>99.218999999999994</c:v>
                </c:pt>
                <c:pt idx="18">
                  <c:v>99.087999999999994</c:v>
                </c:pt>
                <c:pt idx="19">
                  <c:v>98.826999999999998</c:v>
                </c:pt>
                <c:pt idx="20">
                  <c:v>98.695999999999998</c:v>
                </c:pt>
                <c:pt idx="21">
                  <c:v>98.564999999999998</c:v>
                </c:pt>
                <c:pt idx="22">
                  <c:v>98.564999999999998</c:v>
                </c:pt>
                <c:pt idx="23">
                  <c:v>98.564999999999998</c:v>
                </c:pt>
                <c:pt idx="24">
                  <c:v>98.304000000000002</c:v>
                </c:pt>
                <c:pt idx="25">
                  <c:v>98.173000000000002</c:v>
                </c:pt>
                <c:pt idx="26">
                  <c:v>97.781000000000006</c:v>
                </c:pt>
                <c:pt idx="27">
                  <c:v>97.65</c:v>
                </c:pt>
                <c:pt idx="28">
                  <c:v>97.65</c:v>
                </c:pt>
                <c:pt idx="29">
                  <c:v>97.65</c:v>
                </c:pt>
                <c:pt idx="30">
                  <c:v>97.65</c:v>
                </c:pt>
                <c:pt idx="31">
                  <c:v>97.65</c:v>
                </c:pt>
                <c:pt idx="32">
                  <c:v>97.388000000000005</c:v>
                </c:pt>
                <c:pt idx="33">
                  <c:v>97.388000000000005</c:v>
                </c:pt>
                <c:pt idx="34">
                  <c:v>97.126000000000005</c:v>
                </c:pt>
                <c:pt idx="35">
                  <c:v>97.126000000000005</c:v>
                </c:pt>
                <c:pt idx="36">
                  <c:v>96.731999999999999</c:v>
                </c:pt>
                <c:pt idx="37">
                  <c:v>96.600999999999999</c:v>
                </c:pt>
                <c:pt idx="38">
                  <c:v>96.600999999999999</c:v>
                </c:pt>
                <c:pt idx="39">
                  <c:v>96.468999999999994</c:v>
                </c:pt>
                <c:pt idx="40">
                  <c:v>96.468999999999994</c:v>
                </c:pt>
                <c:pt idx="41">
                  <c:v>96.337999999999994</c:v>
                </c:pt>
                <c:pt idx="42">
                  <c:v>96.075000000000003</c:v>
                </c:pt>
                <c:pt idx="43">
                  <c:v>96.075000000000003</c:v>
                </c:pt>
                <c:pt idx="44">
                  <c:v>96.075000000000003</c:v>
                </c:pt>
                <c:pt idx="45">
                  <c:v>95.942999999999998</c:v>
                </c:pt>
                <c:pt idx="46">
                  <c:v>95.811000000000007</c:v>
                </c:pt>
                <c:pt idx="47">
                  <c:v>95.677999999999997</c:v>
                </c:pt>
                <c:pt idx="48">
                  <c:v>95.677999999999997</c:v>
                </c:pt>
                <c:pt idx="49">
                  <c:v>95.543999999999997</c:v>
                </c:pt>
                <c:pt idx="50">
                  <c:v>95.543999999999997</c:v>
                </c:pt>
                <c:pt idx="51">
                  <c:v>95.543999999999997</c:v>
                </c:pt>
                <c:pt idx="52">
                  <c:v>95.543999999999997</c:v>
                </c:pt>
                <c:pt idx="53">
                  <c:v>95.408000000000001</c:v>
                </c:pt>
                <c:pt idx="54">
                  <c:v>95.408000000000001</c:v>
                </c:pt>
                <c:pt idx="55">
                  <c:v>95.408000000000001</c:v>
                </c:pt>
                <c:pt idx="56">
                  <c:v>95.408000000000001</c:v>
                </c:pt>
                <c:pt idx="57">
                  <c:v>95.271000000000001</c:v>
                </c:pt>
                <c:pt idx="58">
                  <c:v>95.271000000000001</c:v>
                </c:pt>
                <c:pt idx="59">
                  <c:v>95.135000000000005</c:v>
                </c:pt>
                <c:pt idx="60">
                  <c:v>94.998000000000005</c:v>
                </c:pt>
                <c:pt idx="61">
                  <c:v>94.998000000000005</c:v>
                </c:pt>
                <c:pt idx="62">
                  <c:v>94.998000000000005</c:v>
                </c:pt>
                <c:pt idx="63">
                  <c:v>94.724000000000004</c:v>
                </c:pt>
                <c:pt idx="64">
                  <c:v>94.587000000000003</c:v>
                </c:pt>
                <c:pt idx="65">
                  <c:v>94.587000000000003</c:v>
                </c:pt>
                <c:pt idx="66">
                  <c:v>94.45</c:v>
                </c:pt>
                <c:pt idx="67">
                  <c:v>94.037999999999997</c:v>
                </c:pt>
                <c:pt idx="68">
                  <c:v>94.037999999999997</c:v>
                </c:pt>
                <c:pt idx="69">
                  <c:v>93.900999999999996</c:v>
                </c:pt>
                <c:pt idx="70">
                  <c:v>93.763000000000005</c:v>
                </c:pt>
                <c:pt idx="71">
                  <c:v>93.626000000000005</c:v>
                </c:pt>
                <c:pt idx="72">
                  <c:v>93.626000000000005</c:v>
                </c:pt>
                <c:pt idx="73">
                  <c:v>93.626000000000005</c:v>
                </c:pt>
                <c:pt idx="74">
                  <c:v>93.350999999999999</c:v>
                </c:pt>
                <c:pt idx="75">
                  <c:v>93.350999999999999</c:v>
                </c:pt>
                <c:pt idx="76">
                  <c:v>93.350999999999999</c:v>
                </c:pt>
                <c:pt idx="77">
                  <c:v>93.350999999999999</c:v>
                </c:pt>
                <c:pt idx="78">
                  <c:v>93.350999999999999</c:v>
                </c:pt>
                <c:pt idx="79">
                  <c:v>93.350999999999999</c:v>
                </c:pt>
                <c:pt idx="80">
                  <c:v>93.350999999999999</c:v>
                </c:pt>
                <c:pt idx="81">
                  <c:v>93.075999999999993</c:v>
                </c:pt>
                <c:pt idx="82">
                  <c:v>93.075999999999993</c:v>
                </c:pt>
                <c:pt idx="83">
                  <c:v>92.938000000000002</c:v>
                </c:pt>
                <c:pt idx="84">
                  <c:v>92.938000000000002</c:v>
                </c:pt>
                <c:pt idx="85">
                  <c:v>92.938000000000002</c:v>
                </c:pt>
                <c:pt idx="86">
                  <c:v>92.938000000000002</c:v>
                </c:pt>
                <c:pt idx="87">
                  <c:v>92.938000000000002</c:v>
                </c:pt>
                <c:pt idx="88">
                  <c:v>92.938000000000002</c:v>
                </c:pt>
                <c:pt idx="89">
                  <c:v>92.661000000000001</c:v>
                </c:pt>
                <c:pt idx="90">
                  <c:v>92.661000000000001</c:v>
                </c:pt>
                <c:pt idx="91">
                  <c:v>92.521000000000001</c:v>
                </c:pt>
                <c:pt idx="92">
                  <c:v>92.521000000000001</c:v>
                </c:pt>
                <c:pt idx="93">
                  <c:v>92.521000000000001</c:v>
                </c:pt>
                <c:pt idx="94">
                  <c:v>92.521000000000001</c:v>
                </c:pt>
                <c:pt idx="95">
                  <c:v>92.379000000000005</c:v>
                </c:pt>
                <c:pt idx="96">
                  <c:v>91.947000000000003</c:v>
                </c:pt>
                <c:pt idx="97">
                  <c:v>91.947000000000003</c:v>
                </c:pt>
                <c:pt idx="98">
                  <c:v>91.947000000000003</c:v>
                </c:pt>
                <c:pt idx="99">
                  <c:v>91.947000000000003</c:v>
                </c:pt>
                <c:pt idx="100">
                  <c:v>91.947000000000003</c:v>
                </c:pt>
                <c:pt idx="101">
                  <c:v>91.947000000000003</c:v>
                </c:pt>
                <c:pt idx="102">
                  <c:v>91.947000000000003</c:v>
                </c:pt>
                <c:pt idx="103">
                  <c:v>91.796000000000006</c:v>
                </c:pt>
                <c:pt idx="104">
                  <c:v>91.796000000000006</c:v>
                </c:pt>
                <c:pt idx="105">
                  <c:v>91.644999999999996</c:v>
                </c:pt>
                <c:pt idx="106">
                  <c:v>91.644999999999996</c:v>
                </c:pt>
                <c:pt idx="107">
                  <c:v>91.492999999999995</c:v>
                </c:pt>
                <c:pt idx="108">
                  <c:v>91.492999999999995</c:v>
                </c:pt>
                <c:pt idx="109">
                  <c:v>91.492999999999995</c:v>
                </c:pt>
                <c:pt idx="110">
                  <c:v>91.341999999999999</c:v>
                </c:pt>
                <c:pt idx="111">
                  <c:v>91.341999999999999</c:v>
                </c:pt>
                <c:pt idx="112">
                  <c:v>91.191000000000003</c:v>
                </c:pt>
                <c:pt idx="113">
                  <c:v>91.191000000000003</c:v>
                </c:pt>
                <c:pt idx="114">
                  <c:v>91.04</c:v>
                </c:pt>
                <c:pt idx="115">
                  <c:v>90.888000000000005</c:v>
                </c:pt>
                <c:pt idx="116">
                  <c:v>90.888000000000005</c:v>
                </c:pt>
                <c:pt idx="117">
                  <c:v>90.888000000000005</c:v>
                </c:pt>
                <c:pt idx="118">
                  <c:v>90.736999999999995</c:v>
                </c:pt>
                <c:pt idx="119">
                  <c:v>90.736999999999995</c:v>
                </c:pt>
                <c:pt idx="120">
                  <c:v>90.584999999999994</c:v>
                </c:pt>
                <c:pt idx="121">
                  <c:v>90.433999999999997</c:v>
                </c:pt>
                <c:pt idx="122">
                  <c:v>90.433999999999997</c:v>
                </c:pt>
                <c:pt idx="123">
                  <c:v>90.433999999999997</c:v>
                </c:pt>
                <c:pt idx="124">
                  <c:v>90.281000000000006</c:v>
                </c:pt>
                <c:pt idx="125">
                  <c:v>90.281000000000006</c:v>
                </c:pt>
                <c:pt idx="126">
                  <c:v>90.281000000000006</c:v>
                </c:pt>
                <c:pt idx="127">
                  <c:v>90.281000000000006</c:v>
                </c:pt>
                <c:pt idx="128">
                  <c:v>90.281000000000006</c:v>
                </c:pt>
                <c:pt idx="129">
                  <c:v>90.281000000000006</c:v>
                </c:pt>
                <c:pt idx="130">
                  <c:v>89.974999999999994</c:v>
                </c:pt>
                <c:pt idx="131">
                  <c:v>89.974999999999994</c:v>
                </c:pt>
                <c:pt idx="132">
                  <c:v>89.974999999999994</c:v>
                </c:pt>
                <c:pt idx="133">
                  <c:v>89.974999999999994</c:v>
                </c:pt>
                <c:pt idx="134">
                  <c:v>89.974999999999994</c:v>
                </c:pt>
                <c:pt idx="135">
                  <c:v>89.974999999999994</c:v>
                </c:pt>
                <c:pt idx="136">
                  <c:v>89.665000000000006</c:v>
                </c:pt>
                <c:pt idx="137">
                  <c:v>89.509</c:v>
                </c:pt>
                <c:pt idx="138">
                  <c:v>89.509</c:v>
                </c:pt>
                <c:pt idx="139">
                  <c:v>89.509</c:v>
                </c:pt>
                <c:pt idx="140">
                  <c:v>89.509</c:v>
                </c:pt>
                <c:pt idx="141">
                  <c:v>89.352000000000004</c:v>
                </c:pt>
                <c:pt idx="142">
                  <c:v>89.352000000000004</c:v>
                </c:pt>
                <c:pt idx="143">
                  <c:v>89.192999999999998</c:v>
                </c:pt>
                <c:pt idx="144">
                  <c:v>89.192999999999998</c:v>
                </c:pt>
                <c:pt idx="145">
                  <c:v>89.192999999999998</c:v>
                </c:pt>
                <c:pt idx="146">
                  <c:v>89.192999999999998</c:v>
                </c:pt>
                <c:pt idx="147">
                  <c:v>89.192999999999998</c:v>
                </c:pt>
                <c:pt idx="148">
                  <c:v>89.021000000000001</c:v>
                </c:pt>
                <c:pt idx="149">
                  <c:v>89.021000000000001</c:v>
                </c:pt>
                <c:pt idx="150">
                  <c:v>88.849000000000004</c:v>
                </c:pt>
                <c:pt idx="151">
                  <c:v>88.849000000000004</c:v>
                </c:pt>
                <c:pt idx="152">
                  <c:v>88.849000000000004</c:v>
                </c:pt>
                <c:pt idx="153">
                  <c:v>88.677000000000007</c:v>
                </c:pt>
                <c:pt idx="154">
                  <c:v>88.677000000000007</c:v>
                </c:pt>
                <c:pt idx="155">
                  <c:v>88.677000000000007</c:v>
                </c:pt>
                <c:pt idx="156">
                  <c:v>88.504000000000005</c:v>
                </c:pt>
                <c:pt idx="157">
                  <c:v>88.331999999999994</c:v>
                </c:pt>
                <c:pt idx="158">
                  <c:v>88.331999999999994</c:v>
                </c:pt>
                <c:pt idx="159">
                  <c:v>88.331999999999994</c:v>
                </c:pt>
                <c:pt idx="160">
                  <c:v>88.159000000000006</c:v>
                </c:pt>
                <c:pt idx="161">
                  <c:v>88.159000000000006</c:v>
                </c:pt>
                <c:pt idx="162">
                  <c:v>88.159000000000006</c:v>
                </c:pt>
                <c:pt idx="163">
                  <c:v>88.159000000000006</c:v>
                </c:pt>
                <c:pt idx="164">
                  <c:v>87.986000000000004</c:v>
                </c:pt>
                <c:pt idx="165">
                  <c:v>87.986000000000004</c:v>
                </c:pt>
                <c:pt idx="166">
                  <c:v>87.986000000000004</c:v>
                </c:pt>
                <c:pt idx="167">
                  <c:v>87.986000000000004</c:v>
                </c:pt>
                <c:pt idx="168">
                  <c:v>87.986000000000004</c:v>
                </c:pt>
                <c:pt idx="169">
                  <c:v>87.813000000000002</c:v>
                </c:pt>
                <c:pt idx="170">
                  <c:v>87.813000000000002</c:v>
                </c:pt>
                <c:pt idx="171">
                  <c:v>87.465999999999994</c:v>
                </c:pt>
                <c:pt idx="172">
                  <c:v>87.293000000000006</c:v>
                </c:pt>
                <c:pt idx="173">
                  <c:v>87.12</c:v>
                </c:pt>
                <c:pt idx="174">
                  <c:v>87.12</c:v>
                </c:pt>
                <c:pt idx="175">
                  <c:v>86.945999999999998</c:v>
                </c:pt>
                <c:pt idx="176">
                  <c:v>86.945999999999998</c:v>
                </c:pt>
                <c:pt idx="177">
                  <c:v>86.945999999999998</c:v>
                </c:pt>
                <c:pt idx="178">
                  <c:v>86.771000000000001</c:v>
                </c:pt>
                <c:pt idx="179">
                  <c:v>86.771000000000001</c:v>
                </c:pt>
                <c:pt idx="180">
                  <c:v>86.596000000000004</c:v>
                </c:pt>
                <c:pt idx="181">
                  <c:v>86.596000000000004</c:v>
                </c:pt>
                <c:pt idx="182">
                  <c:v>86.596000000000004</c:v>
                </c:pt>
                <c:pt idx="183">
                  <c:v>86.596000000000004</c:v>
                </c:pt>
                <c:pt idx="184">
                  <c:v>86.596000000000004</c:v>
                </c:pt>
                <c:pt idx="185">
                  <c:v>86.417000000000002</c:v>
                </c:pt>
                <c:pt idx="186">
                  <c:v>86.057000000000002</c:v>
                </c:pt>
                <c:pt idx="187">
                  <c:v>85.876999999999995</c:v>
                </c:pt>
                <c:pt idx="188">
                  <c:v>85.694999999999993</c:v>
                </c:pt>
                <c:pt idx="189">
                  <c:v>85.694999999999993</c:v>
                </c:pt>
                <c:pt idx="190">
                  <c:v>85.325000000000003</c:v>
                </c:pt>
                <c:pt idx="191">
                  <c:v>85.325000000000003</c:v>
                </c:pt>
                <c:pt idx="192">
                  <c:v>85.132000000000005</c:v>
                </c:pt>
                <c:pt idx="193">
                  <c:v>85.132000000000005</c:v>
                </c:pt>
                <c:pt idx="194">
                  <c:v>85.132000000000005</c:v>
                </c:pt>
                <c:pt idx="195">
                  <c:v>85.132000000000005</c:v>
                </c:pt>
                <c:pt idx="196">
                  <c:v>84.924000000000007</c:v>
                </c:pt>
                <c:pt idx="197">
                  <c:v>84.924000000000007</c:v>
                </c:pt>
                <c:pt idx="198">
                  <c:v>84.924000000000007</c:v>
                </c:pt>
                <c:pt idx="199">
                  <c:v>84.504999999999995</c:v>
                </c:pt>
                <c:pt idx="200">
                  <c:v>84.504999999999995</c:v>
                </c:pt>
                <c:pt idx="201">
                  <c:v>84.293999999999997</c:v>
                </c:pt>
                <c:pt idx="202">
                  <c:v>84.293999999999997</c:v>
                </c:pt>
                <c:pt idx="203">
                  <c:v>84.081999999999994</c:v>
                </c:pt>
                <c:pt idx="204">
                  <c:v>84.081999999999994</c:v>
                </c:pt>
                <c:pt idx="205">
                  <c:v>84.081999999999994</c:v>
                </c:pt>
                <c:pt idx="206">
                  <c:v>84.081999999999994</c:v>
                </c:pt>
                <c:pt idx="207">
                  <c:v>84.081999999999994</c:v>
                </c:pt>
                <c:pt idx="208">
                  <c:v>84.081999999999994</c:v>
                </c:pt>
                <c:pt idx="209">
                  <c:v>84.081999999999994</c:v>
                </c:pt>
                <c:pt idx="210">
                  <c:v>84.081999999999994</c:v>
                </c:pt>
                <c:pt idx="211">
                  <c:v>84.081999999999994</c:v>
                </c:pt>
                <c:pt idx="212">
                  <c:v>83.867999999999995</c:v>
                </c:pt>
                <c:pt idx="213">
                  <c:v>83.653999999999996</c:v>
                </c:pt>
                <c:pt idx="214">
                  <c:v>83.44</c:v>
                </c:pt>
                <c:pt idx="215">
                  <c:v>83.225999999999999</c:v>
                </c:pt>
                <c:pt idx="216">
                  <c:v>83.225999999999999</c:v>
                </c:pt>
                <c:pt idx="217">
                  <c:v>83.225999999999999</c:v>
                </c:pt>
                <c:pt idx="218">
                  <c:v>83.225999999999999</c:v>
                </c:pt>
                <c:pt idx="219">
                  <c:v>83.225999999999999</c:v>
                </c:pt>
                <c:pt idx="220">
                  <c:v>83.01</c:v>
                </c:pt>
                <c:pt idx="221">
                  <c:v>83.01</c:v>
                </c:pt>
                <c:pt idx="222">
                  <c:v>83.01</c:v>
                </c:pt>
                <c:pt idx="223">
                  <c:v>83.01</c:v>
                </c:pt>
                <c:pt idx="224">
                  <c:v>83.01</c:v>
                </c:pt>
                <c:pt idx="225">
                  <c:v>83.01</c:v>
                </c:pt>
                <c:pt idx="226">
                  <c:v>83.01</c:v>
                </c:pt>
                <c:pt idx="227">
                  <c:v>82.793000000000006</c:v>
                </c:pt>
                <c:pt idx="228">
                  <c:v>82.793000000000006</c:v>
                </c:pt>
                <c:pt idx="229">
                  <c:v>82.138000000000005</c:v>
                </c:pt>
                <c:pt idx="230">
                  <c:v>82.138000000000005</c:v>
                </c:pt>
                <c:pt idx="231">
                  <c:v>82.138000000000005</c:v>
                </c:pt>
                <c:pt idx="232">
                  <c:v>81.917000000000002</c:v>
                </c:pt>
                <c:pt idx="233">
                  <c:v>81.917000000000002</c:v>
                </c:pt>
                <c:pt idx="234">
                  <c:v>81.917000000000002</c:v>
                </c:pt>
                <c:pt idx="235">
                  <c:v>81.917000000000002</c:v>
                </c:pt>
                <c:pt idx="236">
                  <c:v>81.917000000000002</c:v>
                </c:pt>
                <c:pt idx="237">
                  <c:v>81.917000000000002</c:v>
                </c:pt>
                <c:pt idx="238">
                  <c:v>81.686000000000007</c:v>
                </c:pt>
                <c:pt idx="239">
                  <c:v>81.686000000000007</c:v>
                </c:pt>
                <c:pt idx="240">
                  <c:v>81.45</c:v>
                </c:pt>
                <c:pt idx="241">
                  <c:v>81.209000000000003</c:v>
                </c:pt>
                <c:pt idx="242">
                  <c:v>81.209000000000003</c:v>
                </c:pt>
                <c:pt idx="243">
                  <c:v>81.209000000000003</c:v>
                </c:pt>
                <c:pt idx="244">
                  <c:v>81.209000000000003</c:v>
                </c:pt>
                <c:pt idx="245">
                  <c:v>80.953999999999994</c:v>
                </c:pt>
                <c:pt idx="246">
                  <c:v>80.953999999999994</c:v>
                </c:pt>
                <c:pt idx="247">
                  <c:v>80.953999999999994</c:v>
                </c:pt>
                <c:pt idx="248">
                  <c:v>80.698999999999998</c:v>
                </c:pt>
                <c:pt idx="249">
                  <c:v>80.698999999999998</c:v>
                </c:pt>
                <c:pt idx="250">
                  <c:v>80.444000000000003</c:v>
                </c:pt>
                <c:pt idx="251">
                  <c:v>80.444000000000003</c:v>
                </c:pt>
                <c:pt idx="252">
                  <c:v>80.444000000000003</c:v>
                </c:pt>
                <c:pt idx="253">
                  <c:v>80.444000000000003</c:v>
                </c:pt>
                <c:pt idx="254">
                  <c:v>80.444000000000003</c:v>
                </c:pt>
                <c:pt idx="255">
                  <c:v>80.444000000000003</c:v>
                </c:pt>
                <c:pt idx="256">
                  <c:v>80.444000000000003</c:v>
                </c:pt>
                <c:pt idx="257">
                  <c:v>80.444000000000003</c:v>
                </c:pt>
                <c:pt idx="258">
                  <c:v>80.444000000000003</c:v>
                </c:pt>
                <c:pt idx="259">
                  <c:v>80.444000000000003</c:v>
                </c:pt>
                <c:pt idx="260">
                  <c:v>80.444000000000003</c:v>
                </c:pt>
                <c:pt idx="261">
                  <c:v>80.444000000000003</c:v>
                </c:pt>
                <c:pt idx="262">
                  <c:v>80.444000000000003</c:v>
                </c:pt>
                <c:pt idx="263">
                  <c:v>80.444000000000003</c:v>
                </c:pt>
                <c:pt idx="264">
                  <c:v>79.933000000000007</c:v>
                </c:pt>
                <c:pt idx="265">
                  <c:v>79.933000000000007</c:v>
                </c:pt>
                <c:pt idx="266">
                  <c:v>79.933000000000007</c:v>
                </c:pt>
                <c:pt idx="267">
                  <c:v>79.933000000000007</c:v>
                </c:pt>
                <c:pt idx="268">
                  <c:v>79.933000000000007</c:v>
                </c:pt>
                <c:pt idx="269">
                  <c:v>79.933000000000007</c:v>
                </c:pt>
                <c:pt idx="270">
                  <c:v>79.933000000000007</c:v>
                </c:pt>
                <c:pt idx="271">
                  <c:v>79.933000000000007</c:v>
                </c:pt>
                <c:pt idx="272">
                  <c:v>79.933000000000007</c:v>
                </c:pt>
                <c:pt idx="273">
                  <c:v>79.933000000000007</c:v>
                </c:pt>
                <c:pt idx="274">
                  <c:v>79.933000000000007</c:v>
                </c:pt>
                <c:pt idx="275">
                  <c:v>79.933000000000007</c:v>
                </c:pt>
                <c:pt idx="276">
                  <c:v>79.933000000000007</c:v>
                </c:pt>
                <c:pt idx="277">
                  <c:v>79.933000000000007</c:v>
                </c:pt>
                <c:pt idx="278">
                  <c:v>79.933000000000007</c:v>
                </c:pt>
                <c:pt idx="279">
                  <c:v>79.933000000000007</c:v>
                </c:pt>
                <c:pt idx="280">
                  <c:v>79.933000000000007</c:v>
                </c:pt>
                <c:pt idx="281">
                  <c:v>79.67</c:v>
                </c:pt>
                <c:pt idx="282">
                  <c:v>79.67</c:v>
                </c:pt>
                <c:pt idx="283">
                  <c:v>79.67</c:v>
                </c:pt>
                <c:pt idx="284">
                  <c:v>79.403999999999996</c:v>
                </c:pt>
                <c:pt idx="285">
                  <c:v>79.403999999999996</c:v>
                </c:pt>
                <c:pt idx="286">
                  <c:v>79.134</c:v>
                </c:pt>
                <c:pt idx="287">
                  <c:v>79.134</c:v>
                </c:pt>
                <c:pt idx="288">
                  <c:v>78.853999999999999</c:v>
                </c:pt>
                <c:pt idx="289">
                  <c:v>78.853999999999999</c:v>
                </c:pt>
                <c:pt idx="290">
                  <c:v>78.853999999999999</c:v>
                </c:pt>
                <c:pt idx="291">
                  <c:v>78.853999999999999</c:v>
                </c:pt>
                <c:pt idx="292">
                  <c:v>78.853999999999999</c:v>
                </c:pt>
                <c:pt idx="293">
                  <c:v>78.554000000000002</c:v>
                </c:pt>
                <c:pt idx="294">
                  <c:v>78.554000000000002</c:v>
                </c:pt>
                <c:pt idx="295">
                  <c:v>78.554000000000002</c:v>
                </c:pt>
                <c:pt idx="296">
                  <c:v>78.554000000000002</c:v>
                </c:pt>
                <c:pt idx="297">
                  <c:v>78.554000000000002</c:v>
                </c:pt>
                <c:pt idx="298">
                  <c:v>78.554000000000002</c:v>
                </c:pt>
                <c:pt idx="299">
                  <c:v>78.554000000000002</c:v>
                </c:pt>
                <c:pt idx="300">
                  <c:v>78.554000000000002</c:v>
                </c:pt>
                <c:pt idx="301">
                  <c:v>78.554000000000002</c:v>
                </c:pt>
                <c:pt idx="302">
                  <c:v>78.554000000000002</c:v>
                </c:pt>
                <c:pt idx="303">
                  <c:v>78.554000000000002</c:v>
                </c:pt>
                <c:pt idx="304">
                  <c:v>78.253</c:v>
                </c:pt>
                <c:pt idx="305">
                  <c:v>78.253</c:v>
                </c:pt>
                <c:pt idx="306">
                  <c:v>78.253</c:v>
                </c:pt>
                <c:pt idx="307">
                  <c:v>77.951999999999998</c:v>
                </c:pt>
                <c:pt idx="308">
                  <c:v>77.951999999999998</c:v>
                </c:pt>
                <c:pt idx="309">
                  <c:v>77.650000000000006</c:v>
                </c:pt>
                <c:pt idx="310">
                  <c:v>77.650000000000006</c:v>
                </c:pt>
                <c:pt idx="311">
                  <c:v>77.650000000000006</c:v>
                </c:pt>
                <c:pt idx="312">
                  <c:v>77.650000000000006</c:v>
                </c:pt>
                <c:pt idx="313">
                  <c:v>77.650000000000006</c:v>
                </c:pt>
                <c:pt idx="314">
                  <c:v>77.650000000000006</c:v>
                </c:pt>
                <c:pt idx="315">
                  <c:v>77.650000000000006</c:v>
                </c:pt>
                <c:pt idx="316">
                  <c:v>77.650000000000006</c:v>
                </c:pt>
                <c:pt idx="317">
                  <c:v>77.346000000000004</c:v>
                </c:pt>
                <c:pt idx="318">
                  <c:v>77.346000000000004</c:v>
                </c:pt>
                <c:pt idx="319">
                  <c:v>77.346000000000004</c:v>
                </c:pt>
                <c:pt idx="320">
                  <c:v>77.346000000000004</c:v>
                </c:pt>
                <c:pt idx="321">
                  <c:v>77.346000000000004</c:v>
                </c:pt>
                <c:pt idx="322">
                  <c:v>77.346000000000004</c:v>
                </c:pt>
                <c:pt idx="323">
                  <c:v>77.346000000000004</c:v>
                </c:pt>
                <c:pt idx="324">
                  <c:v>77.346000000000004</c:v>
                </c:pt>
                <c:pt idx="325">
                  <c:v>77.346000000000004</c:v>
                </c:pt>
                <c:pt idx="326">
                  <c:v>77.346000000000004</c:v>
                </c:pt>
                <c:pt idx="327">
                  <c:v>77.036000000000001</c:v>
                </c:pt>
                <c:pt idx="328">
                  <c:v>77.036000000000001</c:v>
                </c:pt>
                <c:pt idx="329">
                  <c:v>77.036000000000001</c:v>
                </c:pt>
                <c:pt idx="330">
                  <c:v>76.718000000000004</c:v>
                </c:pt>
                <c:pt idx="331">
                  <c:v>76.397000000000006</c:v>
                </c:pt>
                <c:pt idx="332">
                  <c:v>76.397000000000006</c:v>
                </c:pt>
                <c:pt idx="333">
                  <c:v>76.397000000000006</c:v>
                </c:pt>
                <c:pt idx="334">
                  <c:v>76.397000000000006</c:v>
                </c:pt>
                <c:pt idx="335">
                  <c:v>76.397000000000006</c:v>
                </c:pt>
                <c:pt idx="336">
                  <c:v>76.397000000000006</c:v>
                </c:pt>
                <c:pt idx="337">
                  <c:v>76.397000000000006</c:v>
                </c:pt>
                <c:pt idx="338">
                  <c:v>76.397000000000006</c:v>
                </c:pt>
                <c:pt idx="339">
                  <c:v>76.397000000000006</c:v>
                </c:pt>
                <c:pt idx="340">
                  <c:v>76.010999999999996</c:v>
                </c:pt>
                <c:pt idx="341">
                  <c:v>76.010999999999996</c:v>
                </c:pt>
                <c:pt idx="342">
                  <c:v>76.010999999999996</c:v>
                </c:pt>
                <c:pt idx="343">
                  <c:v>76.010999999999996</c:v>
                </c:pt>
                <c:pt idx="344">
                  <c:v>75.619</c:v>
                </c:pt>
                <c:pt idx="345">
                  <c:v>75.619</c:v>
                </c:pt>
                <c:pt idx="346">
                  <c:v>75.619</c:v>
                </c:pt>
                <c:pt idx="347">
                  <c:v>75.619</c:v>
                </c:pt>
                <c:pt idx="348">
                  <c:v>75.619</c:v>
                </c:pt>
                <c:pt idx="349">
                  <c:v>75.619</c:v>
                </c:pt>
                <c:pt idx="350">
                  <c:v>75.619</c:v>
                </c:pt>
                <c:pt idx="351">
                  <c:v>75.619</c:v>
                </c:pt>
                <c:pt idx="352">
                  <c:v>75.619</c:v>
                </c:pt>
                <c:pt idx="353">
                  <c:v>75.227000000000004</c:v>
                </c:pt>
                <c:pt idx="354">
                  <c:v>75.227000000000004</c:v>
                </c:pt>
                <c:pt idx="355">
                  <c:v>75.227000000000004</c:v>
                </c:pt>
                <c:pt idx="356">
                  <c:v>75.227000000000004</c:v>
                </c:pt>
                <c:pt idx="357">
                  <c:v>75.227000000000004</c:v>
                </c:pt>
                <c:pt idx="358">
                  <c:v>75.227000000000004</c:v>
                </c:pt>
                <c:pt idx="359">
                  <c:v>75.227000000000004</c:v>
                </c:pt>
                <c:pt idx="360">
                  <c:v>75.227000000000004</c:v>
                </c:pt>
                <c:pt idx="361">
                  <c:v>75.227000000000004</c:v>
                </c:pt>
                <c:pt idx="362">
                  <c:v>75.227000000000004</c:v>
                </c:pt>
                <c:pt idx="363">
                  <c:v>75.227000000000004</c:v>
                </c:pt>
                <c:pt idx="364">
                  <c:v>75.227000000000004</c:v>
                </c:pt>
                <c:pt idx="365">
                  <c:v>75.227000000000004</c:v>
                </c:pt>
                <c:pt idx="366">
                  <c:v>75.227000000000004</c:v>
                </c:pt>
                <c:pt idx="367">
                  <c:v>75.227000000000004</c:v>
                </c:pt>
                <c:pt idx="368">
                  <c:v>75.227000000000004</c:v>
                </c:pt>
                <c:pt idx="369">
                  <c:v>75.227000000000004</c:v>
                </c:pt>
                <c:pt idx="370">
                  <c:v>75.227000000000004</c:v>
                </c:pt>
                <c:pt idx="371">
                  <c:v>75.227000000000004</c:v>
                </c:pt>
                <c:pt idx="372">
                  <c:v>75.227000000000004</c:v>
                </c:pt>
                <c:pt idx="373">
                  <c:v>75.227000000000004</c:v>
                </c:pt>
                <c:pt idx="374">
                  <c:v>75.227000000000004</c:v>
                </c:pt>
                <c:pt idx="375">
                  <c:v>75.227000000000004</c:v>
                </c:pt>
                <c:pt idx="376">
                  <c:v>75.227000000000004</c:v>
                </c:pt>
                <c:pt idx="377">
                  <c:v>75.227000000000004</c:v>
                </c:pt>
                <c:pt idx="378">
                  <c:v>75.227000000000004</c:v>
                </c:pt>
                <c:pt idx="379">
                  <c:v>75.227000000000004</c:v>
                </c:pt>
                <c:pt idx="380">
                  <c:v>75.227000000000004</c:v>
                </c:pt>
                <c:pt idx="381">
                  <c:v>75.227000000000004</c:v>
                </c:pt>
                <c:pt idx="382">
                  <c:v>75.227000000000004</c:v>
                </c:pt>
                <c:pt idx="383">
                  <c:v>75.227000000000004</c:v>
                </c:pt>
                <c:pt idx="384">
                  <c:v>75.227000000000004</c:v>
                </c:pt>
                <c:pt idx="385">
                  <c:v>75.227000000000004</c:v>
                </c:pt>
                <c:pt idx="386">
                  <c:v>75.227000000000004</c:v>
                </c:pt>
                <c:pt idx="387">
                  <c:v>75.227000000000004</c:v>
                </c:pt>
                <c:pt idx="388">
                  <c:v>74.712000000000003</c:v>
                </c:pt>
                <c:pt idx="389">
                  <c:v>74.712000000000003</c:v>
                </c:pt>
                <c:pt idx="390">
                  <c:v>74.712000000000003</c:v>
                </c:pt>
                <c:pt idx="391">
                  <c:v>74.712000000000003</c:v>
                </c:pt>
                <c:pt idx="392">
                  <c:v>74.712000000000003</c:v>
                </c:pt>
                <c:pt idx="393">
                  <c:v>74.712000000000003</c:v>
                </c:pt>
                <c:pt idx="394">
                  <c:v>74.712000000000003</c:v>
                </c:pt>
                <c:pt idx="395">
                  <c:v>74.712000000000003</c:v>
                </c:pt>
                <c:pt idx="396">
                  <c:v>74.712000000000003</c:v>
                </c:pt>
                <c:pt idx="397">
                  <c:v>74.712000000000003</c:v>
                </c:pt>
                <c:pt idx="398">
                  <c:v>74.712000000000003</c:v>
                </c:pt>
                <c:pt idx="399">
                  <c:v>73.637</c:v>
                </c:pt>
                <c:pt idx="400">
                  <c:v>73.637</c:v>
                </c:pt>
                <c:pt idx="401">
                  <c:v>73.099000000000004</c:v>
                </c:pt>
                <c:pt idx="402">
                  <c:v>73.099000000000004</c:v>
                </c:pt>
                <c:pt idx="403">
                  <c:v>73.099000000000004</c:v>
                </c:pt>
                <c:pt idx="404">
                  <c:v>73.099000000000004</c:v>
                </c:pt>
                <c:pt idx="405">
                  <c:v>73.099000000000004</c:v>
                </c:pt>
                <c:pt idx="406">
                  <c:v>73.099000000000004</c:v>
                </c:pt>
                <c:pt idx="407">
                  <c:v>73.099000000000004</c:v>
                </c:pt>
                <c:pt idx="408">
                  <c:v>73.099000000000004</c:v>
                </c:pt>
                <c:pt idx="409">
                  <c:v>72.554000000000002</c:v>
                </c:pt>
                <c:pt idx="410">
                  <c:v>72.007999999999996</c:v>
                </c:pt>
                <c:pt idx="411">
                  <c:v>72.007999999999996</c:v>
                </c:pt>
                <c:pt idx="412">
                  <c:v>72.007999999999996</c:v>
                </c:pt>
                <c:pt idx="413">
                  <c:v>72.007999999999996</c:v>
                </c:pt>
                <c:pt idx="414">
                  <c:v>72.007999999999996</c:v>
                </c:pt>
                <c:pt idx="415">
                  <c:v>71.462999999999994</c:v>
                </c:pt>
                <c:pt idx="416">
                  <c:v>71.462999999999994</c:v>
                </c:pt>
                <c:pt idx="417">
                  <c:v>71.462999999999994</c:v>
                </c:pt>
                <c:pt idx="418">
                  <c:v>71.462999999999994</c:v>
                </c:pt>
                <c:pt idx="419">
                  <c:v>71.462999999999994</c:v>
                </c:pt>
                <c:pt idx="420">
                  <c:v>71.462999999999994</c:v>
                </c:pt>
                <c:pt idx="421">
                  <c:v>71.462999999999994</c:v>
                </c:pt>
                <c:pt idx="422">
                  <c:v>71.462999999999994</c:v>
                </c:pt>
                <c:pt idx="423">
                  <c:v>70.891000000000005</c:v>
                </c:pt>
                <c:pt idx="424">
                  <c:v>70.891000000000005</c:v>
                </c:pt>
                <c:pt idx="425">
                  <c:v>70.891000000000005</c:v>
                </c:pt>
                <c:pt idx="426">
                  <c:v>70.891000000000005</c:v>
                </c:pt>
                <c:pt idx="427">
                  <c:v>70.891000000000005</c:v>
                </c:pt>
                <c:pt idx="428">
                  <c:v>70.891000000000005</c:v>
                </c:pt>
                <c:pt idx="429">
                  <c:v>70.891000000000005</c:v>
                </c:pt>
                <c:pt idx="430">
                  <c:v>70.891000000000005</c:v>
                </c:pt>
                <c:pt idx="431">
                  <c:v>70.891000000000005</c:v>
                </c:pt>
                <c:pt idx="432">
                  <c:v>70.891000000000005</c:v>
                </c:pt>
                <c:pt idx="433">
                  <c:v>70.891000000000005</c:v>
                </c:pt>
                <c:pt idx="434">
                  <c:v>70.891000000000005</c:v>
                </c:pt>
                <c:pt idx="435">
                  <c:v>70.891000000000005</c:v>
                </c:pt>
                <c:pt idx="436">
                  <c:v>70.891000000000005</c:v>
                </c:pt>
                <c:pt idx="437">
                  <c:v>70.085999999999999</c:v>
                </c:pt>
                <c:pt idx="438">
                  <c:v>70.085999999999999</c:v>
                </c:pt>
                <c:pt idx="439">
                  <c:v>70.085999999999999</c:v>
                </c:pt>
                <c:pt idx="440">
                  <c:v>70.085999999999999</c:v>
                </c:pt>
                <c:pt idx="441">
                  <c:v>70.085999999999999</c:v>
                </c:pt>
                <c:pt idx="442">
                  <c:v>70.085999999999999</c:v>
                </c:pt>
                <c:pt idx="443">
                  <c:v>70.085999999999999</c:v>
                </c:pt>
                <c:pt idx="444">
                  <c:v>70.085999999999999</c:v>
                </c:pt>
                <c:pt idx="445">
                  <c:v>70.085999999999999</c:v>
                </c:pt>
                <c:pt idx="446">
                  <c:v>70.085999999999999</c:v>
                </c:pt>
                <c:pt idx="447">
                  <c:v>70.085999999999999</c:v>
                </c:pt>
                <c:pt idx="448">
                  <c:v>70.085999999999999</c:v>
                </c:pt>
                <c:pt idx="449">
                  <c:v>70.085999999999999</c:v>
                </c:pt>
                <c:pt idx="450">
                  <c:v>70.085999999999999</c:v>
                </c:pt>
                <c:pt idx="451">
                  <c:v>70.085999999999999</c:v>
                </c:pt>
                <c:pt idx="452">
                  <c:v>70.085999999999999</c:v>
                </c:pt>
                <c:pt idx="453">
                  <c:v>70.085999999999999</c:v>
                </c:pt>
                <c:pt idx="454">
                  <c:v>70.085999999999999</c:v>
                </c:pt>
                <c:pt idx="455">
                  <c:v>70.085999999999999</c:v>
                </c:pt>
                <c:pt idx="456">
                  <c:v>70.085999999999999</c:v>
                </c:pt>
                <c:pt idx="457">
                  <c:v>70.085999999999999</c:v>
                </c:pt>
                <c:pt idx="458">
                  <c:v>70.085999999999999</c:v>
                </c:pt>
                <c:pt idx="459">
                  <c:v>70.085999999999999</c:v>
                </c:pt>
                <c:pt idx="460">
                  <c:v>69.241</c:v>
                </c:pt>
                <c:pt idx="461">
                  <c:v>69.241</c:v>
                </c:pt>
                <c:pt idx="462">
                  <c:v>69.241</c:v>
                </c:pt>
                <c:pt idx="463">
                  <c:v>69.241</c:v>
                </c:pt>
                <c:pt idx="464">
                  <c:v>69.241</c:v>
                </c:pt>
                <c:pt idx="465">
                  <c:v>69.241</c:v>
                </c:pt>
                <c:pt idx="466">
                  <c:v>69.241</c:v>
                </c:pt>
                <c:pt idx="467">
                  <c:v>69.241</c:v>
                </c:pt>
                <c:pt idx="468">
                  <c:v>69.241</c:v>
                </c:pt>
                <c:pt idx="469">
                  <c:v>69.241</c:v>
                </c:pt>
                <c:pt idx="470">
                  <c:v>69.241</c:v>
                </c:pt>
                <c:pt idx="471">
                  <c:v>68.341999999999999</c:v>
                </c:pt>
                <c:pt idx="472">
                  <c:v>68.341999999999999</c:v>
                </c:pt>
                <c:pt idx="473">
                  <c:v>68.341999999999999</c:v>
                </c:pt>
                <c:pt idx="474">
                  <c:v>68.341999999999999</c:v>
                </c:pt>
                <c:pt idx="475">
                  <c:v>68.341999999999999</c:v>
                </c:pt>
                <c:pt idx="476">
                  <c:v>68.341999999999999</c:v>
                </c:pt>
                <c:pt idx="477">
                  <c:v>68.341999999999999</c:v>
                </c:pt>
                <c:pt idx="478">
                  <c:v>68.341999999999999</c:v>
                </c:pt>
                <c:pt idx="479">
                  <c:v>68.341999999999999</c:v>
                </c:pt>
                <c:pt idx="480">
                  <c:v>68.341999999999999</c:v>
                </c:pt>
                <c:pt idx="481">
                  <c:v>68.341999999999999</c:v>
                </c:pt>
                <c:pt idx="482">
                  <c:v>68.341999999999999</c:v>
                </c:pt>
                <c:pt idx="483">
                  <c:v>68.341999999999999</c:v>
                </c:pt>
                <c:pt idx="484">
                  <c:v>68.341999999999999</c:v>
                </c:pt>
                <c:pt idx="485">
                  <c:v>68.341999999999999</c:v>
                </c:pt>
                <c:pt idx="486">
                  <c:v>68.341999999999999</c:v>
                </c:pt>
                <c:pt idx="487">
                  <c:v>68.341999999999999</c:v>
                </c:pt>
                <c:pt idx="488">
                  <c:v>68.341999999999999</c:v>
                </c:pt>
                <c:pt idx="489">
                  <c:v>68.341999999999999</c:v>
                </c:pt>
                <c:pt idx="490">
                  <c:v>68.341999999999999</c:v>
                </c:pt>
                <c:pt idx="491">
                  <c:v>68.341999999999999</c:v>
                </c:pt>
                <c:pt idx="492">
                  <c:v>68.341999999999999</c:v>
                </c:pt>
                <c:pt idx="493">
                  <c:v>68.341999999999999</c:v>
                </c:pt>
                <c:pt idx="494">
                  <c:v>68.341999999999999</c:v>
                </c:pt>
                <c:pt idx="495">
                  <c:v>68.341999999999999</c:v>
                </c:pt>
                <c:pt idx="496">
                  <c:v>68.341999999999999</c:v>
                </c:pt>
                <c:pt idx="497">
                  <c:v>68.341999999999999</c:v>
                </c:pt>
                <c:pt idx="498">
                  <c:v>68.341999999999999</c:v>
                </c:pt>
                <c:pt idx="499">
                  <c:v>68.341999999999999</c:v>
                </c:pt>
                <c:pt idx="500">
                  <c:v>68.341999999999999</c:v>
                </c:pt>
                <c:pt idx="501">
                  <c:v>68.341999999999999</c:v>
                </c:pt>
                <c:pt idx="502">
                  <c:v>68.341999999999999</c:v>
                </c:pt>
                <c:pt idx="503">
                  <c:v>68.341999999999999</c:v>
                </c:pt>
                <c:pt idx="504">
                  <c:v>68.341999999999999</c:v>
                </c:pt>
                <c:pt idx="505">
                  <c:v>68.341999999999999</c:v>
                </c:pt>
                <c:pt idx="506">
                  <c:v>68.341999999999999</c:v>
                </c:pt>
                <c:pt idx="507">
                  <c:v>68.341999999999999</c:v>
                </c:pt>
                <c:pt idx="508">
                  <c:v>68.341999999999999</c:v>
                </c:pt>
                <c:pt idx="509">
                  <c:v>68.341999999999999</c:v>
                </c:pt>
                <c:pt idx="510">
                  <c:v>68.341999999999999</c:v>
                </c:pt>
                <c:pt idx="511">
                  <c:v>68.341999999999999</c:v>
                </c:pt>
                <c:pt idx="512">
                  <c:v>68.341999999999999</c:v>
                </c:pt>
                <c:pt idx="513">
                  <c:v>68.341999999999999</c:v>
                </c:pt>
                <c:pt idx="514">
                  <c:v>68.341999999999999</c:v>
                </c:pt>
                <c:pt idx="515">
                  <c:v>68.341999999999999</c:v>
                </c:pt>
                <c:pt idx="516">
                  <c:v>68.341999999999999</c:v>
                </c:pt>
                <c:pt idx="517">
                  <c:v>68.341999999999999</c:v>
                </c:pt>
                <c:pt idx="518">
                  <c:v>66.543000000000006</c:v>
                </c:pt>
                <c:pt idx="519">
                  <c:v>66.543000000000006</c:v>
                </c:pt>
                <c:pt idx="520">
                  <c:v>66.543000000000006</c:v>
                </c:pt>
                <c:pt idx="521">
                  <c:v>66.543000000000006</c:v>
                </c:pt>
                <c:pt idx="522">
                  <c:v>66.543000000000006</c:v>
                </c:pt>
                <c:pt idx="523">
                  <c:v>66.543000000000006</c:v>
                </c:pt>
                <c:pt idx="524">
                  <c:v>66.543000000000006</c:v>
                </c:pt>
                <c:pt idx="525">
                  <c:v>66.543000000000006</c:v>
                </c:pt>
                <c:pt idx="526">
                  <c:v>66.543000000000006</c:v>
                </c:pt>
                <c:pt idx="527">
                  <c:v>66.543000000000006</c:v>
                </c:pt>
                <c:pt idx="528">
                  <c:v>66.543000000000006</c:v>
                </c:pt>
              </c:numCache>
            </c:numRef>
          </c:yVal>
          <c:smooth val="0"/>
        </c:ser>
        <c:dLbls>
          <c:showLegendKey val="0"/>
          <c:showVal val="0"/>
          <c:showCatName val="0"/>
          <c:showSerName val="0"/>
          <c:showPercent val="0"/>
          <c:showBubbleSize val="0"/>
        </c:dLbls>
        <c:axId val="575107120"/>
        <c:axId val="575107512"/>
      </c:scatterChart>
      <c:valAx>
        <c:axId val="57510712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5107512"/>
        <c:crosses val="autoZero"/>
        <c:crossBetween val="midCat"/>
        <c:majorUnit val="1"/>
      </c:valAx>
      <c:valAx>
        <c:axId val="5751075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5107120"/>
        <c:crosses val="autoZero"/>
        <c:crossBetween val="midCat"/>
        <c:majorUnit val="25"/>
      </c:valAx>
      <c:spPr>
        <a:solidFill>
          <a:schemeClr val="bg2"/>
        </a:solidFill>
        <a:ln>
          <a:solidFill>
            <a:schemeClr val="tx1"/>
          </a:solidFill>
        </a:ln>
      </c:spPr>
    </c:plotArea>
    <c:legend>
      <c:legendPos val="r"/>
      <c:layout>
        <c:manualLayout>
          <c:xMode val="edge"/>
          <c:yMode val="edge"/>
          <c:x val="9.7175458156226066E-2"/>
          <c:y val="0.59805935796486986"/>
          <c:w val="0.36176991150443066"/>
          <c:h val="0.252424011514696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8186145849415881E-2"/>
          <c:w val="0.88820070610642698"/>
          <c:h val="0.80925196850393699"/>
        </c:manualLayout>
      </c:layout>
      <c:scatterChart>
        <c:scatterStyle val="smoothMarker"/>
        <c:varyColors val="0"/>
        <c:ser>
          <c:idx val="0"/>
          <c:order val="0"/>
          <c:tx>
            <c:strRef>
              <c:f>Sheet1!$B$1</c:f>
              <c:strCache>
                <c:ptCount val="1"/>
                <c:pt idx="0">
                  <c:v>No induction/No rejection (N=916)</c:v>
                </c:pt>
              </c:strCache>
            </c:strRef>
          </c:tx>
          <c:spPr>
            <a:ln w="41275">
              <a:solidFill>
                <a:srgbClr val="00FF00"/>
              </a:solidFill>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Sheet1!$B$2:$B$435</c:f>
              <c:numCache>
                <c:formatCode>General</c:formatCode>
                <c:ptCount val="434"/>
                <c:pt idx="0">
                  <c:v>100</c:v>
                </c:pt>
                <c:pt idx="1">
                  <c:v>100</c:v>
                </c:pt>
                <c:pt idx="2">
                  <c:v>100</c:v>
                </c:pt>
                <c:pt idx="3">
                  <c:v>100</c:v>
                </c:pt>
                <c:pt idx="4">
                  <c:v>100</c:v>
                </c:pt>
                <c:pt idx="5">
                  <c:v>100</c:v>
                </c:pt>
                <c:pt idx="6">
                  <c:v>99.89</c:v>
                </c:pt>
                <c:pt idx="7">
                  <c:v>99.89</c:v>
                </c:pt>
                <c:pt idx="8">
                  <c:v>99.781000000000006</c:v>
                </c:pt>
                <c:pt idx="9">
                  <c:v>99.671000000000006</c:v>
                </c:pt>
                <c:pt idx="10">
                  <c:v>99.451999999999998</c:v>
                </c:pt>
                <c:pt idx="11">
                  <c:v>99.451999999999998</c:v>
                </c:pt>
                <c:pt idx="12">
                  <c:v>99.451999999999998</c:v>
                </c:pt>
                <c:pt idx="13">
                  <c:v>99.343000000000004</c:v>
                </c:pt>
                <c:pt idx="14">
                  <c:v>99.343000000000004</c:v>
                </c:pt>
                <c:pt idx="15">
                  <c:v>99.123999999999995</c:v>
                </c:pt>
                <c:pt idx="16">
                  <c:v>99.123999999999995</c:v>
                </c:pt>
                <c:pt idx="17">
                  <c:v>99.013999999999996</c:v>
                </c:pt>
                <c:pt idx="18">
                  <c:v>99.013999999999996</c:v>
                </c:pt>
                <c:pt idx="19">
                  <c:v>99.013999999999996</c:v>
                </c:pt>
                <c:pt idx="20">
                  <c:v>98.903999999999996</c:v>
                </c:pt>
                <c:pt idx="21">
                  <c:v>98.795000000000002</c:v>
                </c:pt>
                <c:pt idx="22">
                  <c:v>98.685000000000002</c:v>
                </c:pt>
                <c:pt idx="23">
                  <c:v>98.575000000000003</c:v>
                </c:pt>
                <c:pt idx="24">
                  <c:v>98.575000000000003</c:v>
                </c:pt>
                <c:pt idx="25">
                  <c:v>98.465999999999994</c:v>
                </c:pt>
                <c:pt idx="26">
                  <c:v>98.465999999999994</c:v>
                </c:pt>
                <c:pt idx="27">
                  <c:v>98.465999999999994</c:v>
                </c:pt>
                <c:pt idx="28">
                  <c:v>98.465999999999994</c:v>
                </c:pt>
                <c:pt idx="29">
                  <c:v>98.465999999999994</c:v>
                </c:pt>
                <c:pt idx="30">
                  <c:v>98.355999999999995</c:v>
                </c:pt>
                <c:pt idx="31">
                  <c:v>98.355999999999995</c:v>
                </c:pt>
                <c:pt idx="32">
                  <c:v>98.355999999999995</c:v>
                </c:pt>
                <c:pt idx="33">
                  <c:v>98.355999999999995</c:v>
                </c:pt>
                <c:pt idx="34">
                  <c:v>98.245000000000005</c:v>
                </c:pt>
                <c:pt idx="35">
                  <c:v>98.134</c:v>
                </c:pt>
                <c:pt idx="36">
                  <c:v>98.024000000000001</c:v>
                </c:pt>
                <c:pt idx="37">
                  <c:v>98.024000000000001</c:v>
                </c:pt>
                <c:pt idx="38">
                  <c:v>98.024000000000001</c:v>
                </c:pt>
                <c:pt idx="39">
                  <c:v>97.802000000000007</c:v>
                </c:pt>
                <c:pt idx="40">
                  <c:v>97.69</c:v>
                </c:pt>
                <c:pt idx="41">
                  <c:v>97.69</c:v>
                </c:pt>
                <c:pt idx="42">
                  <c:v>97.69</c:v>
                </c:pt>
                <c:pt idx="43">
                  <c:v>97.69</c:v>
                </c:pt>
                <c:pt idx="44">
                  <c:v>97.578000000000003</c:v>
                </c:pt>
                <c:pt idx="45">
                  <c:v>97.578000000000003</c:v>
                </c:pt>
                <c:pt idx="46">
                  <c:v>97.578000000000003</c:v>
                </c:pt>
                <c:pt idx="47">
                  <c:v>97.465999999999994</c:v>
                </c:pt>
                <c:pt idx="48">
                  <c:v>97.465999999999994</c:v>
                </c:pt>
                <c:pt idx="49">
                  <c:v>97.465999999999994</c:v>
                </c:pt>
                <c:pt idx="50">
                  <c:v>97.465999999999994</c:v>
                </c:pt>
                <c:pt idx="51">
                  <c:v>97.35</c:v>
                </c:pt>
                <c:pt idx="52">
                  <c:v>97.35</c:v>
                </c:pt>
                <c:pt idx="53">
                  <c:v>97.35</c:v>
                </c:pt>
                <c:pt idx="54">
                  <c:v>97.233000000000004</c:v>
                </c:pt>
                <c:pt idx="55">
                  <c:v>97.233000000000004</c:v>
                </c:pt>
                <c:pt idx="56">
                  <c:v>97.233000000000004</c:v>
                </c:pt>
                <c:pt idx="57">
                  <c:v>97.233000000000004</c:v>
                </c:pt>
                <c:pt idx="58">
                  <c:v>97.233000000000004</c:v>
                </c:pt>
                <c:pt idx="59">
                  <c:v>96.998999999999995</c:v>
                </c:pt>
                <c:pt idx="60">
                  <c:v>96.998999999999995</c:v>
                </c:pt>
                <c:pt idx="61">
                  <c:v>96.882000000000005</c:v>
                </c:pt>
                <c:pt idx="62">
                  <c:v>96.882000000000005</c:v>
                </c:pt>
                <c:pt idx="63">
                  <c:v>96.531000000000006</c:v>
                </c:pt>
                <c:pt idx="64">
                  <c:v>96.531000000000006</c:v>
                </c:pt>
                <c:pt idx="65">
                  <c:v>96.412999999999997</c:v>
                </c:pt>
                <c:pt idx="66">
                  <c:v>96.412999999999997</c:v>
                </c:pt>
                <c:pt idx="67">
                  <c:v>96.412999999999997</c:v>
                </c:pt>
                <c:pt idx="68">
                  <c:v>96.412999999999997</c:v>
                </c:pt>
                <c:pt idx="69">
                  <c:v>96.412999999999997</c:v>
                </c:pt>
                <c:pt idx="70">
                  <c:v>96.412999999999997</c:v>
                </c:pt>
                <c:pt idx="71">
                  <c:v>96.412999999999997</c:v>
                </c:pt>
                <c:pt idx="72">
                  <c:v>96.412999999999997</c:v>
                </c:pt>
                <c:pt idx="73">
                  <c:v>96.412999999999997</c:v>
                </c:pt>
                <c:pt idx="74">
                  <c:v>96.412999999999997</c:v>
                </c:pt>
                <c:pt idx="75">
                  <c:v>96.412999999999997</c:v>
                </c:pt>
                <c:pt idx="76">
                  <c:v>96.295000000000002</c:v>
                </c:pt>
                <c:pt idx="77">
                  <c:v>96.295000000000002</c:v>
                </c:pt>
                <c:pt idx="78">
                  <c:v>96.295000000000002</c:v>
                </c:pt>
                <c:pt idx="79">
                  <c:v>96.295000000000002</c:v>
                </c:pt>
                <c:pt idx="80">
                  <c:v>96.295000000000002</c:v>
                </c:pt>
                <c:pt idx="81">
                  <c:v>96.176000000000002</c:v>
                </c:pt>
                <c:pt idx="82">
                  <c:v>96.176000000000002</c:v>
                </c:pt>
                <c:pt idx="83">
                  <c:v>96.176000000000002</c:v>
                </c:pt>
                <c:pt idx="84">
                  <c:v>95.936999999999998</c:v>
                </c:pt>
                <c:pt idx="85">
                  <c:v>95.936999999999998</c:v>
                </c:pt>
                <c:pt idx="86">
                  <c:v>95.936999999999998</c:v>
                </c:pt>
                <c:pt idx="87">
                  <c:v>95.694999999999993</c:v>
                </c:pt>
                <c:pt idx="88">
                  <c:v>95.694999999999993</c:v>
                </c:pt>
                <c:pt idx="89">
                  <c:v>95.694999999999993</c:v>
                </c:pt>
                <c:pt idx="90">
                  <c:v>95.572999999999993</c:v>
                </c:pt>
                <c:pt idx="91">
                  <c:v>95.45</c:v>
                </c:pt>
                <c:pt idx="92">
                  <c:v>95.45</c:v>
                </c:pt>
                <c:pt idx="93">
                  <c:v>95.45</c:v>
                </c:pt>
                <c:pt idx="94">
                  <c:v>95.2</c:v>
                </c:pt>
                <c:pt idx="95">
                  <c:v>95.2</c:v>
                </c:pt>
                <c:pt idx="96">
                  <c:v>95.2</c:v>
                </c:pt>
                <c:pt idx="97">
                  <c:v>95.2</c:v>
                </c:pt>
                <c:pt idx="98">
                  <c:v>95.2</c:v>
                </c:pt>
                <c:pt idx="99">
                  <c:v>95.2</c:v>
                </c:pt>
                <c:pt idx="100">
                  <c:v>95.2</c:v>
                </c:pt>
                <c:pt idx="101">
                  <c:v>95.2</c:v>
                </c:pt>
                <c:pt idx="102">
                  <c:v>95.2</c:v>
                </c:pt>
                <c:pt idx="103">
                  <c:v>95.064999999999998</c:v>
                </c:pt>
                <c:pt idx="104">
                  <c:v>95.064999999999998</c:v>
                </c:pt>
                <c:pt idx="105">
                  <c:v>95.064999999999998</c:v>
                </c:pt>
                <c:pt idx="106">
                  <c:v>94.929000000000002</c:v>
                </c:pt>
                <c:pt idx="107">
                  <c:v>94.793000000000006</c:v>
                </c:pt>
                <c:pt idx="108">
                  <c:v>94.522000000000006</c:v>
                </c:pt>
                <c:pt idx="109">
                  <c:v>94.385999999999996</c:v>
                </c:pt>
                <c:pt idx="110">
                  <c:v>94.385999999999996</c:v>
                </c:pt>
                <c:pt idx="111">
                  <c:v>94.385999999999996</c:v>
                </c:pt>
                <c:pt idx="112">
                  <c:v>94.25</c:v>
                </c:pt>
                <c:pt idx="113">
                  <c:v>94.25</c:v>
                </c:pt>
                <c:pt idx="114">
                  <c:v>94.25</c:v>
                </c:pt>
                <c:pt idx="115">
                  <c:v>94.114000000000004</c:v>
                </c:pt>
                <c:pt idx="116">
                  <c:v>94.114000000000004</c:v>
                </c:pt>
                <c:pt idx="117">
                  <c:v>93.977999999999994</c:v>
                </c:pt>
                <c:pt idx="118">
                  <c:v>93.977999999999994</c:v>
                </c:pt>
                <c:pt idx="119">
                  <c:v>93.977999999999994</c:v>
                </c:pt>
                <c:pt idx="120">
                  <c:v>93.977999999999994</c:v>
                </c:pt>
                <c:pt idx="121">
                  <c:v>93.977999999999994</c:v>
                </c:pt>
                <c:pt idx="122">
                  <c:v>93.977999999999994</c:v>
                </c:pt>
                <c:pt idx="123">
                  <c:v>93.841999999999999</c:v>
                </c:pt>
                <c:pt idx="124">
                  <c:v>93.841999999999999</c:v>
                </c:pt>
                <c:pt idx="125">
                  <c:v>93.841999999999999</c:v>
                </c:pt>
                <c:pt idx="126">
                  <c:v>93.569000000000003</c:v>
                </c:pt>
                <c:pt idx="127">
                  <c:v>93.569000000000003</c:v>
                </c:pt>
                <c:pt idx="128">
                  <c:v>93.569000000000003</c:v>
                </c:pt>
                <c:pt idx="129">
                  <c:v>93.569000000000003</c:v>
                </c:pt>
                <c:pt idx="130">
                  <c:v>93.433000000000007</c:v>
                </c:pt>
                <c:pt idx="131">
                  <c:v>93.296000000000006</c:v>
                </c:pt>
                <c:pt idx="132">
                  <c:v>93.296000000000006</c:v>
                </c:pt>
                <c:pt idx="133">
                  <c:v>93.296000000000006</c:v>
                </c:pt>
                <c:pt idx="134">
                  <c:v>93.296000000000006</c:v>
                </c:pt>
                <c:pt idx="135">
                  <c:v>93.296000000000006</c:v>
                </c:pt>
                <c:pt idx="136">
                  <c:v>93.296000000000006</c:v>
                </c:pt>
                <c:pt idx="137">
                  <c:v>93.296000000000006</c:v>
                </c:pt>
                <c:pt idx="138">
                  <c:v>93.156999999999996</c:v>
                </c:pt>
                <c:pt idx="139">
                  <c:v>93.156999999999996</c:v>
                </c:pt>
                <c:pt idx="140">
                  <c:v>93.016000000000005</c:v>
                </c:pt>
                <c:pt idx="141">
                  <c:v>92.875</c:v>
                </c:pt>
                <c:pt idx="142">
                  <c:v>92.875</c:v>
                </c:pt>
                <c:pt idx="143">
                  <c:v>92.875</c:v>
                </c:pt>
                <c:pt idx="144">
                  <c:v>92.73</c:v>
                </c:pt>
                <c:pt idx="145">
                  <c:v>92.73</c:v>
                </c:pt>
                <c:pt idx="146">
                  <c:v>92.581000000000003</c:v>
                </c:pt>
                <c:pt idx="147">
                  <c:v>92.581000000000003</c:v>
                </c:pt>
                <c:pt idx="148">
                  <c:v>92.581000000000003</c:v>
                </c:pt>
                <c:pt idx="149">
                  <c:v>92.581000000000003</c:v>
                </c:pt>
                <c:pt idx="150">
                  <c:v>92.581000000000003</c:v>
                </c:pt>
                <c:pt idx="151">
                  <c:v>92.581000000000003</c:v>
                </c:pt>
                <c:pt idx="152">
                  <c:v>92.581000000000003</c:v>
                </c:pt>
                <c:pt idx="153">
                  <c:v>92.581000000000003</c:v>
                </c:pt>
                <c:pt idx="154">
                  <c:v>92.581000000000003</c:v>
                </c:pt>
                <c:pt idx="155">
                  <c:v>92.581000000000003</c:v>
                </c:pt>
                <c:pt idx="156">
                  <c:v>92.427000000000007</c:v>
                </c:pt>
                <c:pt idx="157">
                  <c:v>92.427000000000007</c:v>
                </c:pt>
                <c:pt idx="158">
                  <c:v>92.427000000000007</c:v>
                </c:pt>
                <c:pt idx="159">
                  <c:v>92.427000000000007</c:v>
                </c:pt>
                <c:pt idx="160">
                  <c:v>92.427000000000007</c:v>
                </c:pt>
                <c:pt idx="161">
                  <c:v>92.427000000000007</c:v>
                </c:pt>
                <c:pt idx="162">
                  <c:v>92.272000000000006</c:v>
                </c:pt>
                <c:pt idx="163">
                  <c:v>92.272000000000006</c:v>
                </c:pt>
                <c:pt idx="164">
                  <c:v>92.117000000000004</c:v>
                </c:pt>
                <c:pt idx="165">
                  <c:v>92.117000000000004</c:v>
                </c:pt>
                <c:pt idx="166">
                  <c:v>92.117000000000004</c:v>
                </c:pt>
                <c:pt idx="167">
                  <c:v>92.117000000000004</c:v>
                </c:pt>
                <c:pt idx="168">
                  <c:v>92.117000000000004</c:v>
                </c:pt>
                <c:pt idx="169">
                  <c:v>92.117000000000004</c:v>
                </c:pt>
                <c:pt idx="170">
                  <c:v>92.117000000000004</c:v>
                </c:pt>
                <c:pt idx="171">
                  <c:v>92.117000000000004</c:v>
                </c:pt>
                <c:pt idx="172">
                  <c:v>91.960999999999999</c:v>
                </c:pt>
                <c:pt idx="173">
                  <c:v>91.960999999999999</c:v>
                </c:pt>
                <c:pt idx="174">
                  <c:v>91.960999999999999</c:v>
                </c:pt>
                <c:pt idx="175">
                  <c:v>91.960999999999999</c:v>
                </c:pt>
                <c:pt idx="176">
                  <c:v>91.960999999999999</c:v>
                </c:pt>
                <c:pt idx="177">
                  <c:v>91.960999999999999</c:v>
                </c:pt>
                <c:pt idx="178">
                  <c:v>91.805000000000007</c:v>
                </c:pt>
                <c:pt idx="179">
                  <c:v>91.805000000000007</c:v>
                </c:pt>
                <c:pt idx="180">
                  <c:v>91.647999999999996</c:v>
                </c:pt>
                <c:pt idx="181">
                  <c:v>91.647999999999996</c:v>
                </c:pt>
                <c:pt idx="182">
                  <c:v>91.647999999999996</c:v>
                </c:pt>
                <c:pt idx="183">
                  <c:v>91.491</c:v>
                </c:pt>
                <c:pt idx="184">
                  <c:v>91.491</c:v>
                </c:pt>
                <c:pt idx="185">
                  <c:v>91.491</c:v>
                </c:pt>
                <c:pt idx="186">
                  <c:v>91.331000000000003</c:v>
                </c:pt>
                <c:pt idx="187">
                  <c:v>91.171999999999997</c:v>
                </c:pt>
                <c:pt idx="188">
                  <c:v>91.010999999999996</c:v>
                </c:pt>
                <c:pt idx="189">
                  <c:v>91.010999999999996</c:v>
                </c:pt>
                <c:pt idx="190">
                  <c:v>90.847999999999999</c:v>
                </c:pt>
                <c:pt idx="191">
                  <c:v>90.847999999999999</c:v>
                </c:pt>
                <c:pt idx="192">
                  <c:v>90.847999999999999</c:v>
                </c:pt>
                <c:pt idx="193">
                  <c:v>90.847999999999999</c:v>
                </c:pt>
                <c:pt idx="194">
                  <c:v>90.847999999999999</c:v>
                </c:pt>
                <c:pt idx="195">
                  <c:v>90.847999999999999</c:v>
                </c:pt>
                <c:pt idx="196">
                  <c:v>90.671999999999997</c:v>
                </c:pt>
                <c:pt idx="197">
                  <c:v>90.671999999999997</c:v>
                </c:pt>
                <c:pt idx="198">
                  <c:v>90.671999999999997</c:v>
                </c:pt>
                <c:pt idx="199">
                  <c:v>90.671999999999997</c:v>
                </c:pt>
                <c:pt idx="200">
                  <c:v>90.671999999999997</c:v>
                </c:pt>
                <c:pt idx="201">
                  <c:v>90.671999999999997</c:v>
                </c:pt>
                <c:pt idx="202">
                  <c:v>90.494</c:v>
                </c:pt>
                <c:pt idx="203">
                  <c:v>90.137</c:v>
                </c:pt>
                <c:pt idx="204">
                  <c:v>90.137</c:v>
                </c:pt>
                <c:pt idx="205">
                  <c:v>90.137</c:v>
                </c:pt>
                <c:pt idx="206">
                  <c:v>90.137</c:v>
                </c:pt>
                <c:pt idx="207">
                  <c:v>90.137</c:v>
                </c:pt>
                <c:pt idx="208">
                  <c:v>90.137</c:v>
                </c:pt>
                <c:pt idx="209">
                  <c:v>89.957999999999998</c:v>
                </c:pt>
                <c:pt idx="210">
                  <c:v>89.957999999999998</c:v>
                </c:pt>
                <c:pt idx="211">
                  <c:v>89.778000000000006</c:v>
                </c:pt>
                <c:pt idx="212">
                  <c:v>89.778000000000006</c:v>
                </c:pt>
                <c:pt idx="213">
                  <c:v>89.778000000000006</c:v>
                </c:pt>
                <c:pt idx="214">
                  <c:v>89.778000000000006</c:v>
                </c:pt>
                <c:pt idx="215">
                  <c:v>89.597999999999999</c:v>
                </c:pt>
                <c:pt idx="216">
                  <c:v>89.597999999999999</c:v>
                </c:pt>
                <c:pt idx="217">
                  <c:v>89.597999999999999</c:v>
                </c:pt>
                <c:pt idx="218">
                  <c:v>89.597999999999999</c:v>
                </c:pt>
                <c:pt idx="219">
                  <c:v>89.417000000000002</c:v>
                </c:pt>
                <c:pt idx="220">
                  <c:v>89.417000000000002</c:v>
                </c:pt>
                <c:pt idx="221">
                  <c:v>89.055999999999997</c:v>
                </c:pt>
                <c:pt idx="222">
                  <c:v>88.875</c:v>
                </c:pt>
                <c:pt idx="223">
                  <c:v>88.875</c:v>
                </c:pt>
                <c:pt idx="224">
                  <c:v>88.875</c:v>
                </c:pt>
                <c:pt idx="225">
                  <c:v>88.875</c:v>
                </c:pt>
                <c:pt idx="226">
                  <c:v>88.875</c:v>
                </c:pt>
                <c:pt idx="227">
                  <c:v>88.875</c:v>
                </c:pt>
                <c:pt idx="228">
                  <c:v>88.875</c:v>
                </c:pt>
                <c:pt idx="229">
                  <c:v>88.875</c:v>
                </c:pt>
                <c:pt idx="230">
                  <c:v>88.875</c:v>
                </c:pt>
                <c:pt idx="231">
                  <c:v>88.875</c:v>
                </c:pt>
                <c:pt idx="232">
                  <c:v>88.688999999999993</c:v>
                </c:pt>
                <c:pt idx="233">
                  <c:v>88.688999999999993</c:v>
                </c:pt>
                <c:pt idx="234">
                  <c:v>88.313999999999993</c:v>
                </c:pt>
                <c:pt idx="235">
                  <c:v>88.125</c:v>
                </c:pt>
                <c:pt idx="236">
                  <c:v>88.125</c:v>
                </c:pt>
                <c:pt idx="237">
                  <c:v>88.125</c:v>
                </c:pt>
                <c:pt idx="238">
                  <c:v>88.125</c:v>
                </c:pt>
                <c:pt idx="239">
                  <c:v>88.125</c:v>
                </c:pt>
                <c:pt idx="240">
                  <c:v>88.125</c:v>
                </c:pt>
                <c:pt idx="241">
                  <c:v>87.921999999999997</c:v>
                </c:pt>
                <c:pt idx="242">
                  <c:v>87.715000000000003</c:v>
                </c:pt>
                <c:pt idx="243">
                  <c:v>87.715000000000003</c:v>
                </c:pt>
                <c:pt idx="244">
                  <c:v>87.287000000000006</c:v>
                </c:pt>
                <c:pt idx="245">
                  <c:v>87.070999999999998</c:v>
                </c:pt>
                <c:pt idx="246">
                  <c:v>87.070999999999998</c:v>
                </c:pt>
                <c:pt idx="247">
                  <c:v>87.070999999999998</c:v>
                </c:pt>
                <c:pt idx="248">
                  <c:v>87.070999999999998</c:v>
                </c:pt>
                <c:pt idx="249">
                  <c:v>87.070999999999998</c:v>
                </c:pt>
                <c:pt idx="250">
                  <c:v>87.070999999999998</c:v>
                </c:pt>
                <c:pt idx="251">
                  <c:v>87.070999999999998</c:v>
                </c:pt>
                <c:pt idx="252">
                  <c:v>87.070999999999998</c:v>
                </c:pt>
                <c:pt idx="253">
                  <c:v>87.070999999999998</c:v>
                </c:pt>
                <c:pt idx="254">
                  <c:v>87.070999999999998</c:v>
                </c:pt>
                <c:pt idx="255">
                  <c:v>87.070999999999998</c:v>
                </c:pt>
                <c:pt idx="256">
                  <c:v>86.853999999999999</c:v>
                </c:pt>
                <c:pt idx="257">
                  <c:v>86.853999999999999</c:v>
                </c:pt>
                <c:pt idx="258">
                  <c:v>86.853999999999999</c:v>
                </c:pt>
                <c:pt idx="259">
                  <c:v>86.853999999999999</c:v>
                </c:pt>
                <c:pt idx="260">
                  <c:v>86.853999999999999</c:v>
                </c:pt>
                <c:pt idx="261">
                  <c:v>86.853999999999999</c:v>
                </c:pt>
                <c:pt idx="262">
                  <c:v>86.853999999999999</c:v>
                </c:pt>
                <c:pt idx="263">
                  <c:v>86.853999999999999</c:v>
                </c:pt>
                <c:pt idx="264">
                  <c:v>86.637</c:v>
                </c:pt>
                <c:pt idx="265">
                  <c:v>86.637</c:v>
                </c:pt>
                <c:pt idx="266">
                  <c:v>86.637</c:v>
                </c:pt>
                <c:pt idx="267">
                  <c:v>86.637</c:v>
                </c:pt>
                <c:pt idx="268">
                  <c:v>86.418999999999997</c:v>
                </c:pt>
                <c:pt idx="269">
                  <c:v>86.418999999999997</c:v>
                </c:pt>
                <c:pt idx="270">
                  <c:v>86.418999999999997</c:v>
                </c:pt>
                <c:pt idx="271">
                  <c:v>86.418999999999997</c:v>
                </c:pt>
                <c:pt idx="272">
                  <c:v>86.418999999999997</c:v>
                </c:pt>
                <c:pt idx="273">
                  <c:v>86.418999999999997</c:v>
                </c:pt>
                <c:pt idx="274">
                  <c:v>86.197000000000003</c:v>
                </c:pt>
                <c:pt idx="275">
                  <c:v>85.972999999999999</c:v>
                </c:pt>
                <c:pt idx="276">
                  <c:v>85.972999999999999</c:v>
                </c:pt>
                <c:pt idx="277">
                  <c:v>85.972999999999999</c:v>
                </c:pt>
                <c:pt idx="278">
                  <c:v>85.972999999999999</c:v>
                </c:pt>
                <c:pt idx="279">
                  <c:v>85.745999999999995</c:v>
                </c:pt>
                <c:pt idx="280">
                  <c:v>85.745999999999995</c:v>
                </c:pt>
                <c:pt idx="281">
                  <c:v>85.745999999999995</c:v>
                </c:pt>
                <c:pt idx="282">
                  <c:v>85.745999999999995</c:v>
                </c:pt>
                <c:pt idx="283">
                  <c:v>85.745999999999995</c:v>
                </c:pt>
                <c:pt idx="284">
                  <c:v>85.745999999999995</c:v>
                </c:pt>
                <c:pt idx="285">
                  <c:v>85.745999999999995</c:v>
                </c:pt>
                <c:pt idx="286">
                  <c:v>85.745999999999995</c:v>
                </c:pt>
                <c:pt idx="287">
                  <c:v>85.745999999999995</c:v>
                </c:pt>
                <c:pt idx="288">
                  <c:v>85.745999999999995</c:v>
                </c:pt>
                <c:pt idx="289">
                  <c:v>85.745999999999995</c:v>
                </c:pt>
                <c:pt idx="290">
                  <c:v>85.745999999999995</c:v>
                </c:pt>
                <c:pt idx="291">
                  <c:v>85.745999999999995</c:v>
                </c:pt>
                <c:pt idx="292">
                  <c:v>85.745999999999995</c:v>
                </c:pt>
                <c:pt idx="293">
                  <c:v>85.745999999999995</c:v>
                </c:pt>
                <c:pt idx="294">
                  <c:v>85.745999999999995</c:v>
                </c:pt>
                <c:pt idx="295">
                  <c:v>85.745999999999995</c:v>
                </c:pt>
                <c:pt idx="296">
                  <c:v>85.480999999999995</c:v>
                </c:pt>
                <c:pt idx="297">
                  <c:v>85.480999999999995</c:v>
                </c:pt>
                <c:pt idx="298">
                  <c:v>85.480999999999995</c:v>
                </c:pt>
                <c:pt idx="299">
                  <c:v>85.480999999999995</c:v>
                </c:pt>
                <c:pt idx="300">
                  <c:v>85.480999999999995</c:v>
                </c:pt>
                <c:pt idx="301">
                  <c:v>85.213999999999999</c:v>
                </c:pt>
                <c:pt idx="302">
                  <c:v>85.213999999999999</c:v>
                </c:pt>
                <c:pt idx="303">
                  <c:v>85.213999999999999</c:v>
                </c:pt>
                <c:pt idx="304">
                  <c:v>85.213999999999999</c:v>
                </c:pt>
                <c:pt idx="305">
                  <c:v>85.213999999999999</c:v>
                </c:pt>
                <c:pt idx="306">
                  <c:v>85.213999999999999</c:v>
                </c:pt>
                <c:pt idx="307">
                  <c:v>85.213999999999999</c:v>
                </c:pt>
                <c:pt idx="308">
                  <c:v>85.213999999999999</c:v>
                </c:pt>
                <c:pt idx="309">
                  <c:v>85.213999999999999</c:v>
                </c:pt>
                <c:pt idx="310">
                  <c:v>84.944000000000003</c:v>
                </c:pt>
                <c:pt idx="311">
                  <c:v>84.944000000000003</c:v>
                </c:pt>
                <c:pt idx="312">
                  <c:v>84.944000000000003</c:v>
                </c:pt>
                <c:pt idx="313">
                  <c:v>84.944000000000003</c:v>
                </c:pt>
                <c:pt idx="314">
                  <c:v>84.674000000000007</c:v>
                </c:pt>
                <c:pt idx="315">
                  <c:v>84.674000000000007</c:v>
                </c:pt>
                <c:pt idx="316">
                  <c:v>84.674000000000007</c:v>
                </c:pt>
                <c:pt idx="317">
                  <c:v>84.674000000000007</c:v>
                </c:pt>
                <c:pt idx="318">
                  <c:v>84.674000000000007</c:v>
                </c:pt>
                <c:pt idx="319">
                  <c:v>84.674000000000007</c:v>
                </c:pt>
                <c:pt idx="320">
                  <c:v>84.674000000000007</c:v>
                </c:pt>
                <c:pt idx="321">
                  <c:v>84.674000000000007</c:v>
                </c:pt>
                <c:pt idx="322">
                  <c:v>84.674000000000007</c:v>
                </c:pt>
                <c:pt idx="323">
                  <c:v>84.674000000000007</c:v>
                </c:pt>
                <c:pt idx="324">
                  <c:v>84.674000000000007</c:v>
                </c:pt>
                <c:pt idx="325">
                  <c:v>84.674000000000007</c:v>
                </c:pt>
                <c:pt idx="326">
                  <c:v>84.674000000000007</c:v>
                </c:pt>
                <c:pt idx="327">
                  <c:v>84.674000000000007</c:v>
                </c:pt>
                <c:pt idx="328">
                  <c:v>84.674000000000007</c:v>
                </c:pt>
                <c:pt idx="329">
                  <c:v>84.674000000000007</c:v>
                </c:pt>
                <c:pt idx="330">
                  <c:v>84.674000000000007</c:v>
                </c:pt>
                <c:pt idx="331">
                  <c:v>84.674000000000007</c:v>
                </c:pt>
                <c:pt idx="332">
                  <c:v>84.674000000000007</c:v>
                </c:pt>
                <c:pt idx="333">
                  <c:v>84.674000000000007</c:v>
                </c:pt>
                <c:pt idx="334">
                  <c:v>84.674000000000007</c:v>
                </c:pt>
                <c:pt idx="335">
                  <c:v>84.674000000000007</c:v>
                </c:pt>
                <c:pt idx="336">
                  <c:v>84.674000000000007</c:v>
                </c:pt>
                <c:pt idx="337">
                  <c:v>84.352999999999994</c:v>
                </c:pt>
                <c:pt idx="338">
                  <c:v>84.352999999999994</c:v>
                </c:pt>
                <c:pt idx="339">
                  <c:v>84.352999999999994</c:v>
                </c:pt>
                <c:pt idx="340">
                  <c:v>84.352999999999994</c:v>
                </c:pt>
                <c:pt idx="341">
                  <c:v>84.352999999999994</c:v>
                </c:pt>
                <c:pt idx="342">
                  <c:v>84.010999999999996</c:v>
                </c:pt>
                <c:pt idx="343">
                  <c:v>84.010999999999996</c:v>
                </c:pt>
                <c:pt idx="344">
                  <c:v>84.010999999999996</c:v>
                </c:pt>
                <c:pt idx="345">
                  <c:v>84.010999999999996</c:v>
                </c:pt>
                <c:pt idx="346">
                  <c:v>84.010999999999996</c:v>
                </c:pt>
                <c:pt idx="347">
                  <c:v>84.010999999999996</c:v>
                </c:pt>
                <c:pt idx="348">
                  <c:v>84.010999999999996</c:v>
                </c:pt>
                <c:pt idx="349">
                  <c:v>84.010999999999996</c:v>
                </c:pt>
                <c:pt idx="350">
                  <c:v>84.010999999999996</c:v>
                </c:pt>
                <c:pt idx="351">
                  <c:v>84.010999999999996</c:v>
                </c:pt>
                <c:pt idx="352">
                  <c:v>84.010999999999996</c:v>
                </c:pt>
                <c:pt idx="353">
                  <c:v>83.665999999999997</c:v>
                </c:pt>
                <c:pt idx="354">
                  <c:v>83.665999999999997</c:v>
                </c:pt>
                <c:pt idx="355">
                  <c:v>83.665999999999997</c:v>
                </c:pt>
                <c:pt idx="356">
                  <c:v>83.665999999999997</c:v>
                </c:pt>
                <c:pt idx="357">
                  <c:v>83.665999999999997</c:v>
                </c:pt>
                <c:pt idx="358">
                  <c:v>83.319000000000003</c:v>
                </c:pt>
                <c:pt idx="359">
                  <c:v>83.319000000000003</c:v>
                </c:pt>
                <c:pt idx="360">
                  <c:v>83.319000000000003</c:v>
                </c:pt>
                <c:pt idx="361">
                  <c:v>83.319000000000003</c:v>
                </c:pt>
                <c:pt idx="362">
                  <c:v>83.319000000000003</c:v>
                </c:pt>
                <c:pt idx="363">
                  <c:v>83.319000000000003</c:v>
                </c:pt>
                <c:pt idx="364">
                  <c:v>83.319000000000003</c:v>
                </c:pt>
                <c:pt idx="365">
                  <c:v>83.319000000000003</c:v>
                </c:pt>
                <c:pt idx="366">
                  <c:v>82.966999999999999</c:v>
                </c:pt>
                <c:pt idx="367">
                  <c:v>82.966999999999999</c:v>
                </c:pt>
                <c:pt idx="368">
                  <c:v>82.614999999999995</c:v>
                </c:pt>
                <c:pt idx="369">
                  <c:v>82.614999999999995</c:v>
                </c:pt>
                <c:pt idx="370">
                  <c:v>82.614999999999995</c:v>
                </c:pt>
                <c:pt idx="371">
                  <c:v>82.614999999999995</c:v>
                </c:pt>
                <c:pt idx="372">
                  <c:v>82.614999999999995</c:v>
                </c:pt>
                <c:pt idx="373">
                  <c:v>82.263999999999996</c:v>
                </c:pt>
                <c:pt idx="374">
                  <c:v>82.263999999999996</c:v>
                </c:pt>
                <c:pt idx="375">
                  <c:v>82.263999999999996</c:v>
                </c:pt>
                <c:pt idx="376">
                  <c:v>82.263999999999996</c:v>
                </c:pt>
                <c:pt idx="377">
                  <c:v>82.263999999999996</c:v>
                </c:pt>
                <c:pt idx="378">
                  <c:v>81.897999999999996</c:v>
                </c:pt>
                <c:pt idx="379">
                  <c:v>81.897999999999996</c:v>
                </c:pt>
                <c:pt idx="380">
                  <c:v>81.528000000000006</c:v>
                </c:pt>
                <c:pt idx="381">
                  <c:v>81.528000000000006</c:v>
                </c:pt>
                <c:pt idx="382">
                  <c:v>81.528000000000006</c:v>
                </c:pt>
                <c:pt idx="383">
                  <c:v>81.528000000000006</c:v>
                </c:pt>
                <c:pt idx="384">
                  <c:v>81.528000000000006</c:v>
                </c:pt>
                <c:pt idx="385">
                  <c:v>81.528000000000006</c:v>
                </c:pt>
                <c:pt idx="386">
                  <c:v>81.528000000000006</c:v>
                </c:pt>
                <c:pt idx="387">
                  <c:v>81.528000000000006</c:v>
                </c:pt>
                <c:pt idx="388">
                  <c:v>81.106999999999999</c:v>
                </c:pt>
                <c:pt idx="389">
                  <c:v>81.106999999999999</c:v>
                </c:pt>
                <c:pt idx="390">
                  <c:v>81.106999999999999</c:v>
                </c:pt>
                <c:pt idx="391">
                  <c:v>80.680999999999997</c:v>
                </c:pt>
                <c:pt idx="392">
                  <c:v>80.680999999999997</c:v>
                </c:pt>
                <c:pt idx="393">
                  <c:v>80.680999999999997</c:v>
                </c:pt>
                <c:pt idx="394">
                  <c:v>80.680999999999997</c:v>
                </c:pt>
                <c:pt idx="395">
                  <c:v>80.680999999999997</c:v>
                </c:pt>
                <c:pt idx="396">
                  <c:v>80.680999999999997</c:v>
                </c:pt>
                <c:pt idx="397">
                  <c:v>80.680999999999997</c:v>
                </c:pt>
                <c:pt idx="398">
                  <c:v>80.680999999999997</c:v>
                </c:pt>
                <c:pt idx="399">
                  <c:v>80.680999999999997</c:v>
                </c:pt>
                <c:pt idx="400">
                  <c:v>80.680999999999997</c:v>
                </c:pt>
                <c:pt idx="401">
                  <c:v>80.680999999999997</c:v>
                </c:pt>
                <c:pt idx="402">
                  <c:v>80.680999999999997</c:v>
                </c:pt>
                <c:pt idx="403">
                  <c:v>80.680999999999997</c:v>
                </c:pt>
                <c:pt idx="404">
                  <c:v>80.680999999999997</c:v>
                </c:pt>
                <c:pt idx="405">
                  <c:v>80.680999999999997</c:v>
                </c:pt>
                <c:pt idx="406">
                  <c:v>80.680999999999997</c:v>
                </c:pt>
                <c:pt idx="407">
                  <c:v>80.680999999999997</c:v>
                </c:pt>
                <c:pt idx="408">
                  <c:v>80.680999999999997</c:v>
                </c:pt>
                <c:pt idx="409">
                  <c:v>80.680999999999997</c:v>
                </c:pt>
                <c:pt idx="410">
                  <c:v>80.244</c:v>
                </c:pt>
                <c:pt idx="411">
                  <c:v>80.244</c:v>
                </c:pt>
                <c:pt idx="412">
                  <c:v>80.244</c:v>
                </c:pt>
                <c:pt idx="413">
                  <c:v>80.244</c:v>
                </c:pt>
                <c:pt idx="414">
                  <c:v>80.244</c:v>
                </c:pt>
                <c:pt idx="415">
                  <c:v>80.244</c:v>
                </c:pt>
                <c:pt idx="416">
                  <c:v>79.805999999999997</c:v>
                </c:pt>
                <c:pt idx="417">
                  <c:v>79.805999999999997</c:v>
                </c:pt>
                <c:pt idx="418">
                  <c:v>79.805999999999997</c:v>
                </c:pt>
                <c:pt idx="419">
                  <c:v>79.805999999999997</c:v>
                </c:pt>
                <c:pt idx="420">
                  <c:v>79.805999999999997</c:v>
                </c:pt>
                <c:pt idx="421">
                  <c:v>79.805999999999997</c:v>
                </c:pt>
                <c:pt idx="422">
                  <c:v>79.805999999999997</c:v>
                </c:pt>
                <c:pt idx="423">
                  <c:v>79.346999999999994</c:v>
                </c:pt>
                <c:pt idx="424">
                  <c:v>79.346999999999994</c:v>
                </c:pt>
                <c:pt idx="425">
                  <c:v>79.346999999999994</c:v>
                </c:pt>
                <c:pt idx="426">
                  <c:v>79.346999999999994</c:v>
                </c:pt>
                <c:pt idx="427">
                  <c:v>79.346999999999994</c:v>
                </c:pt>
                <c:pt idx="428">
                  <c:v>78.878</c:v>
                </c:pt>
                <c:pt idx="429">
                  <c:v>78.878</c:v>
                </c:pt>
                <c:pt idx="430">
                  <c:v>78.878</c:v>
                </c:pt>
                <c:pt idx="431">
                  <c:v>78.878</c:v>
                </c:pt>
                <c:pt idx="432">
                  <c:v>78.878</c:v>
                </c:pt>
                <c:pt idx="433">
                  <c:v>78.878</c:v>
                </c:pt>
              </c:numCache>
            </c:numRef>
          </c:yVal>
          <c:smooth val="0"/>
        </c:ser>
        <c:ser>
          <c:idx val="1"/>
          <c:order val="1"/>
          <c:tx>
            <c:strRef>
              <c:f>Sheet1!$C$1</c:f>
              <c:strCache>
                <c:ptCount val="1"/>
                <c:pt idx="0">
                  <c:v>Polyclonal induction/No rejection (N=1097)</c:v>
                </c:pt>
              </c:strCache>
            </c:strRef>
          </c:tx>
          <c:spPr>
            <a:ln w="41275">
              <a:solidFill>
                <a:srgbClr val="FF0000"/>
              </a:solidFill>
              <a:prstDash val="solid"/>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Sheet1!$C$2:$C$435</c:f>
              <c:numCache>
                <c:formatCode>General</c:formatCode>
                <c:ptCount val="434"/>
                <c:pt idx="0">
                  <c:v>100</c:v>
                </c:pt>
                <c:pt idx="1">
                  <c:v>100</c:v>
                </c:pt>
                <c:pt idx="2">
                  <c:v>100</c:v>
                </c:pt>
                <c:pt idx="3">
                  <c:v>100</c:v>
                </c:pt>
                <c:pt idx="4">
                  <c:v>100</c:v>
                </c:pt>
                <c:pt idx="5">
                  <c:v>100</c:v>
                </c:pt>
                <c:pt idx="6">
                  <c:v>100</c:v>
                </c:pt>
                <c:pt idx="7">
                  <c:v>99.909000000000006</c:v>
                </c:pt>
                <c:pt idx="8">
                  <c:v>99.909000000000006</c:v>
                </c:pt>
                <c:pt idx="9">
                  <c:v>99.909000000000006</c:v>
                </c:pt>
                <c:pt idx="10">
                  <c:v>99.909000000000006</c:v>
                </c:pt>
                <c:pt idx="11">
                  <c:v>99.816999999999993</c:v>
                </c:pt>
                <c:pt idx="12">
                  <c:v>99.725999999999999</c:v>
                </c:pt>
                <c:pt idx="13">
                  <c:v>99.634</c:v>
                </c:pt>
                <c:pt idx="14">
                  <c:v>99.634</c:v>
                </c:pt>
                <c:pt idx="15">
                  <c:v>99.634</c:v>
                </c:pt>
                <c:pt idx="16">
                  <c:v>99.543000000000006</c:v>
                </c:pt>
                <c:pt idx="17">
                  <c:v>99.543000000000006</c:v>
                </c:pt>
                <c:pt idx="18">
                  <c:v>99.543000000000006</c:v>
                </c:pt>
                <c:pt idx="19">
                  <c:v>99.543000000000006</c:v>
                </c:pt>
                <c:pt idx="20">
                  <c:v>99.543000000000006</c:v>
                </c:pt>
                <c:pt idx="21">
                  <c:v>99.543000000000006</c:v>
                </c:pt>
                <c:pt idx="22">
                  <c:v>99.450999999999993</c:v>
                </c:pt>
                <c:pt idx="23">
                  <c:v>99.358999999999995</c:v>
                </c:pt>
                <c:pt idx="24">
                  <c:v>99.358999999999995</c:v>
                </c:pt>
                <c:pt idx="25">
                  <c:v>99.358999999999995</c:v>
                </c:pt>
                <c:pt idx="26">
                  <c:v>99.084000000000003</c:v>
                </c:pt>
                <c:pt idx="27">
                  <c:v>98.992999999999995</c:v>
                </c:pt>
                <c:pt idx="28">
                  <c:v>98.808999999999997</c:v>
                </c:pt>
                <c:pt idx="29">
                  <c:v>98.626000000000005</c:v>
                </c:pt>
                <c:pt idx="30">
                  <c:v>98.626000000000005</c:v>
                </c:pt>
                <c:pt idx="31">
                  <c:v>98.350999999999999</c:v>
                </c:pt>
                <c:pt idx="32">
                  <c:v>98.350999999999999</c:v>
                </c:pt>
                <c:pt idx="33">
                  <c:v>98.259</c:v>
                </c:pt>
                <c:pt idx="34">
                  <c:v>98.259</c:v>
                </c:pt>
                <c:pt idx="35">
                  <c:v>98.259</c:v>
                </c:pt>
                <c:pt idx="36">
                  <c:v>98.259</c:v>
                </c:pt>
                <c:pt idx="37">
                  <c:v>98.259</c:v>
                </c:pt>
                <c:pt idx="38">
                  <c:v>98.075000000000003</c:v>
                </c:pt>
                <c:pt idx="39">
                  <c:v>98.075000000000003</c:v>
                </c:pt>
                <c:pt idx="40">
                  <c:v>98.075000000000003</c:v>
                </c:pt>
                <c:pt idx="41">
                  <c:v>97.983000000000004</c:v>
                </c:pt>
                <c:pt idx="42">
                  <c:v>97.983000000000004</c:v>
                </c:pt>
                <c:pt idx="43">
                  <c:v>97.983000000000004</c:v>
                </c:pt>
                <c:pt idx="44">
                  <c:v>97.798000000000002</c:v>
                </c:pt>
                <c:pt idx="45">
                  <c:v>97.798000000000002</c:v>
                </c:pt>
                <c:pt idx="46">
                  <c:v>97.798000000000002</c:v>
                </c:pt>
                <c:pt idx="47">
                  <c:v>97.798000000000002</c:v>
                </c:pt>
                <c:pt idx="48">
                  <c:v>97.798000000000002</c:v>
                </c:pt>
                <c:pt idx="49">
                  <c:v>97.703000000000003</c:v>
                </c:pt>
                <c:pt idx="50">
                  <c:v>97.703000000000003</c:v>
                </c:pt>
                <c:pt idx="51">
                  <c:v>97.605999999999995</c:v>
                </c:pt>
                <c:pt idx="52">
                  <c:v>97.605999999999995</c:v>
                </c:pt>
                <c:pt idx="53">
                  <c:v>97.605999999999995</c:v>
                </c:pt>
                <c:pt idx="54">
                  <c:v>97.605999999999995</c:v>
                </c:pt>
                <c:pt idx="55">
                  <c:v>97.212999999999994</c:v>
                </c:pt>
                <c:pt idx="56">
                  <c:v>97.212999999999994</c:v>
                </c:pt>
                <c:pt idx="57">
                  <c:v>97.212999999999994</c:v>
                </c:pt>
                <c:pt idx="58">
                  <c:v>97.212999999999994</c:v>
                </c:pt>
                <c:pt idx="59">
                  <c:v>97.212999999999994</c:v>
                </c:pt>
                <c:pt idx="60">
                  <c:v>97.212999999999994</c:v>
                </c:pt>
                <c:pt idx="61">
                  <c:v>97.114000000000004</c:v>
                </c:pt>
                <c:pt idx="62">
                  <c:v>97.114000000000004</c:v>
                </c:pt>
                <c:pt idx="63">
                  <c:v>97.114000000000004</c:v>
                </c:pt>
                <c:pt idx="64">
                  <c:v>97.114000000000004</c:v>
                </c:pt>
                <c:pt idx="65">
                  <c:v>96.917000000000002</c:v>
                </c:pt>
                <c:pt idx="66">
                  <c:v>96.817999999999998</c:v>
                </c:pt>
                <c:pt idx="67">
                  <c:v>96.817999999999998</c:v>
                </c:pt>
                <c:pt idx="68">
                  <c:v>96.817999999999998</c:v>
                </c:pt>
                <c:pt idx="69">
                  <c:v>96.817999999999998</c:v>
                </c:pt>
                <c:pt idx="70">
                  <c:v>96.718999999999994</c:v>
                </c:pt>
                <c:pt idx="71">
                  <c:v>96.620999999999995</c:v>
                </c:pt>
                <c:pt idx="72">
                  <c:v>96.620999999999995</c:v>
                </c:pt>
                <c:pt idx="73">
                  <c:v>96.620999999999995</c:v>
                </c:pt>
                <c:pt idx="74">
                  <c:v>96.620999999999995</c:v>
                </c:pt>
                <c:pt idx="75">
                  <c:v>96.620999999999995</c:v>
                </c:pt>
                <c:pt idx="76">
                  <c:v>96.521000000000001</c:v>
                </c:pt>
                <c:pt idx="77">
                  <c:v>96.521000000000001</c:v>
                </c:pt>
                <c:pt idx="78">
                  <c:v>96.521000000000001</c:v>
                </c:pt>
                <c:pt idx="79">
                  <c:v>96.521000000000001</c:v>
                </c:pt>
                <c:pt idx="80">
                  <c:v>96.521000000000001</c:v>
                </c:pt>
                <c:pt idx="81">
                  <c:v>96.521000000000001</c:v>
                </c:pt>
                <c:pt idx="82">
                  <c:v>96.521000000000001</c:v>
                </c:pt>
                <c:pt idx="83">
                  <c:v>96.521000000000001</c:v>
                </c:pt>
                <c:pt idx="84">
                  <c:v>96.322000000000003</c:v>
                </c:pt>
                <c:pt idx="85">
                  <c:v>95.921999999999997</c:v>
                </c:pt>
                <c:pt idx="86">
                  <c:v>95.921999999999997</c:v>
                </c:pt>
                <c:pt idx="87">
                  <c:v>95.921999999999997</c:v>
                </c:pt>
                <c:pt idx="88">
                  <c:v>95.921999999999997</c:v>
                </c:pt>
                <c:pt idx="89">
                  <c:v>95.921999999999997</c:v>
                </c:pt>
                <c:pt idx="90">
                  <c:v>95.921999999999997</c:v>
                </c:pt>
                <c:pt idx="91">
                  <c:v>95.921999999999997</c:v>
                </c:pt>
                <c:pt idx="92">
                  <c:v>95.819000000000003</c:v>
                </c:pt>
                <c:pt idx="93">
                  <c:v>95.715000000000003</c:v>
                </c:pt>
                <c:pt idx="94">
                  <c:v>95.611000000000004</c:v>
                </c:pt>
                <c:pt idx="95">
                  <c:v>95.504999999999995</c:v>
                </c:pt>
                <c:pt idx="96">
                  <c:v>95.504999999999995</c:v>
                </c:pt>
                <c:pt idx="97">
                  <c:v>95.504999999999995</c:v>
                </c:pt>
                <c:pt idx="98">
                  <c:v>95.396000000000001</c:v>
                </c:pt>
                <c:pt idx="99">
                  <c:v>95.284000000000006</c:v>
                </c:pt>
                <c:pt idx="100">
                  <c:v>95.284000000000006</c:v>
                </c:pt>
                <c:pt idx="101">
                  <c:v>95.284000000000006</c:v>
                </c:pt>
                <c:pt idx="102">
                  <c:v>95.284000000000006</c:v>
                </c:pt>
                <c:pt idx="103">
                  <c:v>95.284000000000006</c:v>
                </c:pt>
                <c:pt idx="104">
                  <c:v>95.168999999999997</c:v>
                </c:pt>
                <c:pt idx="105">
                  <c:v>95.168999999999997</c:v>
                </c:pt>
                <c:pt idx="106">
                  <c:v>95.052999999999997</c:v>
                </c:pt>
                <c:pt idx="107">
                  <c:v>94.822999999999993</c:v>
                </c:pt>
                <c:pt idx="108">
                  <c:v>94.822999999999993</c:v>
                </c:pt>
                <c:pt idx="109">
                  <c:v>94.706999999999994</c:v>
                </c:pt>
                <c:pt idx="110">
                  <c:v>94.591999999999999</c:v>
                </c:pt>
                <c:pt idx="111">
                  <c:v>94.591999999999999</c:v>
                </c:pt>
                <c:pt idx="112">
                  <c:v>94.591999999999999</c:v>
                </c:pt>
                <c:pt idx="113">
                  <c:v>94.591999999999999</c:v>
                </c:pt>
                <c:pt idx="114">
                  <c:v>94.591999999999999</c:v>
                </c:pt>
                <c:pt idx="115">
                  <c:v>94.244</c:v>
                </c:pt>
                <c:pt idx="116">
                  <c:v>94.244</c:v>
                </c:pt>
                <c:pt idx="117">
                  <c:v>94.244</c:v>
                </c:pt>
                <c:pt idx="118">
                  <c:v>94.244</c:v>
                </c:pt>
                <c:pt idx="119">
                  <c:v>94.128</c:v>
                </c:pt>
                <c:pt idx="120">
                  <c:v>94.128</c:v>
                </c:pt>
                <c:pt idx="121">
                  <c:v>94.128</c:v>
                </c:pt>
                <c:pt idx="122">
                  <c:v>94.012</c:v>
                </c:pt>
                <c:pt idx="123">
                  <c:v>94.012</c:v>
                </c:pt>
                <c:pt idx="124">
                  <c:v>93.778999999999996</c:v>
                </c:pt>
                <c:pt idx="125">
                  <c:v>93.778999999999996</c:v>
                </c:pt>
                <c:pt idx="126">
                  <c:v>93.662000000000006</c:v>
                </c:pt>
                <c:pt idx="127">
                  <c:v>93.662000000000006</c:v>
                </c:pt>
                <c:pt idx="128">
                  <c:v>93.662000000000006</c:v>
                </c:pt>
                <c:pt idx="129">
                  <c:v>93.662000000000006</c:v>
                </c:pt>
                <c:pt idx="130">
                  <c:v>93.543999999999997</c:v>
                </c:pt>
                <c:pt idx="131">
                  <c:v>93.543999999999997</c:v>
                </c:pt>
                <c:pt idx="132">
                  <c:v>93.426000000000002</c:v>
                </c:pt>
                <c:pt idx="133">
                  <c:v>93.426000000000002</c:v>
                </c:pt>
                <c:pt idx="134">
                  <c:v>93.426000000000002</c:v>
                </c:pt>
                <c:pt idx="135">
                  <c:v>93.426000000000002</c:v>
                </c:pt>
                <c:pt idx="136">
                  <c:v>93.305999999999997</c:v>
                </c:pt>
                <c:pt idx="137">
                  <c:v>93.305999999999997</c:v>
                </c:pt>
                <c:pt idx="138">
                  <c:v>93.305999999999997</c:v>
                </c:pt>
                <c:pt idx="139">
                  <c:v>93.183000000000007</c:v>
                </c:pt>
                <c:pt idx="140">
                  <c:v>93.183000000000007</c:v>
                </c:pt>
                <c:pt idx="141">
                  <c:v>93.058999999999997</c:v>
                </c:pt>
                <c:pt idx="142">
                  <c:v>92.81</c:v>
                </c:pt>
                <c:pt idx="143">
                  <c:v>92.81</c:v>
                </c:pt>
                <c:pt idx="144">
                  <c:v>92.682000000000002</c:v>
                </c:pt>
                <c:pt idx="145">
                  <c:v>92.682000000000002</c:v>
                </c:pt>
                <c:pt idx="146">
                  <c:v>92.682000000000002</c:v>
                </c:pt>
                <c:pt idx="147">
                  <c:v>92.682000000000002</c:v>
                </c:pt>
                <c:pt idx="148">
                  <c:v>92.682000000000002</c:v>
                </c:pt>
                <c:pt idx="149">
                  <c:v>92.682000000000002</c:v>
                </c:pt>
                <c:pt idx="150">
                  <c:v>92.682000000000002</c:v>
                </c:pt>
                <c:pt idx="151">
                  <c:v>92.682000000000002</c:v>
                </c:pt>
                <c:pt idx="152">
                  <c:v>92.403999999999996</c:v>
                </c:pt>
                <c:pt idx="153">
                  <c:v>92.403999999999996</c:v>
                </c:pt>
                <c:pt idx="154">
                  <c:v>92.403999999999996</c:v>
                </c:pt>
                <c:pt idx="155">
                  <c:v>92.403999999999996</c:v>
                </c:pt>
                <c:pt idx="156">
                  <c:v>92.403999999999996</c:v>
                </c:pt>
                <c:pt idx="157">
                  <c:v>92.403999999999996</c:v>
                </c:pt>
                <c:pt idx="158">
                  <c:v>92.123999999999995</c:v>
                </c:pt>
                <c:pt idx="159">
                  <c:v>92.123999999999995</c:v>
                </c:pt>
                <c:pt idx="160">
                  <c:v>92.123999999999995</c:v>
                </c:pt>
                <c:pt idx="161">
                  <c:v>91.983999999999995</c:v>
                </c:pt>
                <c:pt idx="162">
                  <c:v>91.983999999999995</c:v>
                </c:pt>
                <c:pt idx="163">
                  <c:v>91.983999999999995</c:v>
                </c:pt>
                <c:pt idx="164">
                  <c:v>91.983999999999995</c:v>
                </c:pt>
                <c:pt idx="165">
                  <c:v>91.843999999999994</c:v>
                </c:pt>
                <c:pt idx="166">
                  <c:v>91.843999999999994</c:v>
                </c:pt>
                <c:pt idx="167">
                  <c:v>91.843999999999994</c:v>
                </c:pt>
                <c:pt idx="168">
                  <c:v>91.843999999999994</c:v>
                </c:pt>
                <c:pt idx="169">
                  <c:v>91.843999999999994</c:v>
                </c:pt>
                <c:pt idx="170">
                  <c:v>91.563999999999993</c:v>
                </c:pt>
                <c:pt idx="171">
                  <c:v>91.563999999999993</c:v>
                </c:pt>
                <c:pt idx="172">
                  <c:v>91.563999999999993</c:v>
                </c:pt>
                <c:pt idx="173">
                  <c:v>91.563999999999993</c:v>
                </c:pt>
                <c:pt idx="174">
                  <c:v>91.423000000000002</c:v>
                </c:pt>
                <c:pt idx="175">
                  <c:v>91.423000000000002</c:v>
                </c:pt>
                <c:pt idx="176">
                  <c:v>91.423000000000002</c:v>
                </c:pt>
                <c:pt idx="177">
                  <c:v>91.423000000000002</c:v>
                </c:pt>
                <c:pt idx="178">
                  <c:v>91.423000000000002</c:v>
                </c:pt>
                <c:pt idx="179">
                  <c:v>91.423000000000002</c:v>
                </c:pt>
                <c:pt idx="180">
                  <c:v>91.281000000000006</c:v>
                </c:pt>
                <c:pt idx="181">
                  <c:v>91.281000000000006</c:v>
                </c:pt>
                <c:pt idx="182">
                  <c:v>91.138000000000005</c:v>
                </c:pt>
                <c:pt idx="183">
                  <c:v>91.138000000000005</c:v>
                </c:pt>
                <c:pt idx="184">
                  <c:v>91.138000000000005</c:v>
                </c:pt>
                <c:pt idx="185">
                  <c:v>91.138000000000005</c:v>
                </c:pt>
                <c:pt idx="186">
                  <c:v>91.138000000000005</c:v>
                </c:pt>
                <c:pt idx="187">
                  <c:v>91.138000000000005</c:v>
                </c:pt>
                <c:pt idx="188">
                  <c:v>91.138000000000005</c:v>
                </c:pt>
                <c:pt idx="189">
                  <c:v>90.989000000000004</c:v>
                </c:pt>
                <c:pt idx="190">
                  <c:v>90.989000000000004</c:v>
                </c:pt>
                <c:pt idx="191">
                  <c:v>90.989000000000004</c:v>
                </c:pt>
                <c:pt idx="192">
                  <c:v>90.989000000000004</c:v>
                </c:pt>
                <c:pt idx="193">
                  <c:v>90.989000000000004</c:v>
                </c:pt>
                <c:pt idx="194">
                  <c:v>90.989000000000004</c:v>
                </c:pt>
                <c:pt idx="195">
                  <c:v>90.828999999999994</c:v>
                </c:pt>
                <c:pt idx="196">
                  <c:v>90.828999999999994</c:v>
                </c:pt>
                <c:pt idx="197">
                  <c:v>90.665000000000006</c:v>
                </c:pt>
                <c:pt idx="198">
                  <c:v>90.665000000000006</c:v>
                </c:pt>
                <c:pt idx="199">
                  <c:v>90.665000000000006</c:v>
                </c:pt>
                <c:pt idx="200">
                  <c:v>90.665000000000006</c:v>
                </c:pt>
                <c:pt idx="201">
                  <c:v>90.665000000000006</c:v>
                </c:pt>
                <c:pt idx="202">
                  <c:v>90.665000000000006</c:v>
                </c:pt>
                <c:pt idx="203">
                  <c:v>90.498000000000005</c:v>
                </c:pt>
                <c:pt idx="204">
                  <c:v>89.997</c:v>
                </c:pt>
                <c:pt idx="205">
                  <c:v>89.997</c:v>
                </c:pt>
                <c:pt idx="206">
                  <c:v>89.828999999999994</c:v>
                </c:pt>
                <c:pt idx="207">
                  <c:v>89.828999999999994</c:v>
                </c:pt>
                <c:pt idx="208">
                  <c:v>89.661000000000001</c:v>
                </c:pt>
                <c:pt idx="209">
                  <c:v>89.661000000000001</c:v>
                </c:pt>
                <c:pt idx="210">
                  <c:v>89.492000000000004</c:v>
                </c:pt>
                <c:pt idx="211">
                  <c:v>89.492000000000004</c:v>
                </c:pt>
                <c:pt idx="212">
                  <c:v>89.492000000000004</c:v>
                </c:pt>
                <c:pt idx="213">
                  <c:v>89.153999999999996</c:v>
                </c:pt>
                <c:pt idx="214">
                  <c:v>89.153999999999996</c:v>
                </c:pt>
                <c:pt idx="215">
                  <c:v>89.153999999999996</c:v>
                </c:pt>
                <c:pt idx="216">
                  <c:v>89.153999999999996</c:v>
                </c:pt>
                <c:pt idx="217">
                  <c:v>89.153999999999996</c:v>
                </c:pt>
                <c:pt idx="218">
                  <c:v>88.984999999999999</c:v>
                </c:pt>
                <c:pt idx="219">
                  <c:v>88.814999999999998</c:v>
                </c:pt>
                <c:pt idx="220">
                  <c:v>88.814999999999998</c:v>
                </c:pt>
                <c:pt idx="221">
                  <c:v>88.814999999999998</c:v>
                </c:pt>
                <c:pt idx="222">
                  <c:v>88.814999999999998</c:v>
                </c:pt>
                <c:pt idx="223">
                  <c:v>88.644000000000005</c:v>
                </c:pt>
                <c:pt idx="224">
                  <c:v>88.644000000000005</c:v>
                </c:pt>
                <c:pt idx="225">
                  <c:v>88.644000000000005</c:v>
                </c:pt>
                <c:pt idx="226">
                  <c:v>88.644000000000005</c:v>
                </c:pt>
                <c:pt idx="227">
                  <c:v>88.644000000000005</c:v>
                </c:pt>
                <c:pt idx="228">
                  <c:v>88.47</c:v>
                </c:pt>
                <c:pt idx="229">
                  <c:v>88.296000000000006</c:v>
                </c:pt>
                <c:pt idx="230">
                  <c:v>88.296000000000006</c:v>
                </c:pt>
                <c:pt idx="231">
                  <c:v>88.296000000000006</c:v>
                </c:pt>
                <c:pt idx="232">
                  <c:v>88.296000000000006</c:v>
                </c:pt>
                <c:pt idx="233">
                  <c:v>88.117000000000004</c:v>
                </c:pt>
                <c:pt idx="234">
                  <c:v>88.117000000000004</c:v>
                </c:pt>
                <c:pt idx="235">
                  <c:v>88.117000000000004</c:v>
                </c:pt>
                <c:pt idx="236">
                  <c:v>87.751000000000005</c:v>
                </c:pt>
                <c:pt idx="237">
                  <c:v>87.566999999999993</c:v>
                </c:pt>
                <c:pt idx="238">
                  <c:v>87.566999999999993</c:v>
                </c:pt>
                <c:pt idx="239">
                  <c:v>87.566999999999993</c:v>
                </c:pt>
                <c:pt idx="240">
                  <c:v>87.566999999999993</c:v>
                </c:pt>
                <c:pt idx="241">
                  <c:v>87.566999999999993</c:v>
                </c:pt>
                <c:pt idx="242">
                  <c:v>87.566999999999993</c:v>
                </c:pt>
                <c:pt idx="243">
                  <c:v>87.566999999999993</c:v>
                </c:pt>
                <c:pt idx="244">
                  <c:v>87.566999999999993</c:v>
                </c:pt>
                <c:pt idx="245">
                  <c:v>87.566999999999993</c:v>
                </c:pt>
                <c:pt idx="246">
                  <c:v>87.566999999999993</c:v>
                </c:pt>
                <c:pt idx="247">
                  <c:v>87.566999999999993</c:v>
                </c:pt>
                <c:pt idx="248">
                  <c:v>87.355999999999995</c:v>
                </c:pt>
                <c:pt idx="249">
                  <c:v>87.355999999999995</c:v>
                </c:pt>
                <c:pt idx="250">
                  <c:v>87.355999999999995</c:v>
                </c:pt>
                <c:pt idx="251">
                  <c:v>87.355999999999995</c:v>
                </c:pt>
                <c:pt idx="252">
                  <c:v>87.355999999999995</c:v>
                </c:pt>
                <c:pt idx="253">
                  <c:v>87.355999999999995</c:v>
                </c:pt>
                <c:pt idx="254">
                  <c:v>87.355999999999995</c:v>
                </c:pt>
                <c:pt idx="255">
                  <c:v>87.355999999999995</c:v>
                </c:pt>
                <c:pt idx="256">
                  <c:v>87.355999999999995</c:v>
                </c:pt>
                <c:pt idx="257">
                  <c:v>87.141000000000005</c:v>
                </c:pt>
                <c:pt idx="258">
                  <c:v>87.141000000000005</c:v>
                </c:pt>
                <c:pt idx="259">
                  <c:v>86.926000000000002</c:v>
                </c:pt>
                <c:pt idx="260">
                  <c:v>86.71</c:v>
                </c:pt>
                <c:pt idx="261">
                  <c:v>86.71</c:v>
                </c:pt>
                <c:pt idx="262">
                  <c:v>86.71</c:v>
                </c:pt>
                <c:pt idx="263">
                  <c:v>86.71</c:v>
                </c:pt>
                <c:pt idx="264">
                  <c:v>86.71</c:v>
                </c:pt>
                <c:pt idx="265">
                  <c:v>86.71</c:v>
                </c:pt>
                <c:pt idx="266">
                  <c:v>86.494</c:v>
                </c:pt>
                <c:pt idx="267">
                  <c:v>86.277000000000001</c:v>
                </c:pt>
                <c:pt idx="268">
                  <c:v>86.277000000000001</c:v>
                </c:pt>
                <c:pt idx="269">
                  <c:v>86.277000000000001</c:v>
                </c:pt>
                <c:pt idx="270">
                  <c:v>86.06</c:v>
                </c:pt>
                <c:pt idx="271">
                  <c:v>86.06</c:v>
                </c:pt>
                <c:pt idx="272">
                  <c:v>86.06</c:v>
                </c:pt>
                <c:pt idx="273">
                  <c:v>86.06</c:v>
                </c:pt>
                <c:pt idx="274">
                  <c:v>85.841999999999999</c:v>
                </c:pt>
                <c:pt idx="275">
                  <c:v>85.841999999999999</c:v>
                </c:pt>
                <c:pt idx="276">
                  <c:v>85.841999999999999</c:v>
                </c:pt>
                <c:pt idx="277">
                  <c:v>85.841999999999999</c:v>
                </c:pt>
                <c:pt idx="278">
                  <c:v>85.619</c:v>
                </c:pt>
                <c:pt idx="279">
                  <c:v>85.619</c:v>
                </c:pt>
                <c:pt idx="280">
                  <c:v>85.619</c:v>
                </c:pt>
                <c:pt idx="281">
                  <c:v>85.619</c:v>
                </c:pt>
                <c:pt idx="282">
                  <c:v>85.619</c:v>
                </c:pt>
                <c:pt idx="283">
                  <c:v>85.619</c:v>
                </c:pt>
                <c:pt idx="284">
                  <c:v>85.619</c:v>
                </c:pt>
                <c:pt idx="285">
                  <c:v>85.619</c:v>
                </c:pt>
                <c:pt idx="286">
                  <c:v>85.619</c:v>
                </c:pt>
                <c:pt idx="287">
                  <c:v>85.619</c:v>
                </c:pt>
                <c:pt idx="288">
                  <c:v>85.619</c:v>
                </c:pt>
                <c:pt idx="289">
                  <c:v>85.619</c:v>
                </c:pt>
                <c:pt idx="290">
                  <c:v>85.619</c:v>
                </c:pt>
                <c:pt idx="291">
                  <c:v>85.619</c:v>
                </c:pt>
                <c:pt idx="292">
                  <c:v>85.619</c:v>
                </c:pt>
                <c:pt idx="293">
                  <c:v>85.619</c:v>
                </c:pt>
                <c:pt idx="294">
                  <c:v>85.619</c:v>
                </c:pt>
                <c:pt idx="295">
                  <c:v>85.619</c:v>
                </c:pt>
                <c:pt idx="296">
                  <c:v>85.619</c:v>
                </c:pt>
                <c:pt idx="297">
                  <c:v>85.619</c:v>
                </c:pt>
                <c:pt idx="298">
                  <c:v>85.619</c:v>
                </c:pt>
                <c:pt idx="299">
                  <c:v>85.619</c:v>
                </c:pt>
                <c:pt idx="300">
                  <c:v>85.619</c:v>
                </c:pt>
                <c:pt idx="301">
                  <c:v>85.619</c:v>
                </c:pt>
                <c:pt idx="302">
                  <c:v>85.619</c:v>
                </c:pt>
                <c:pt idx="303">
                  <c:v>85.619</c:v>
                </c:pt>
                <c:pt idx="304">
                  <c:v>85.619</c:v>
                </c:pt>
                <c:pt idx="305">
                  <c:v>85.619</c:v>
                </c:pt>
                <c:pt idx="306">
                  <c:v>85.619</c:v>
                </c:pt>
                <c:pt idx="307">
                  <c:v>85.619</c:v>
                </c:pt>
                <c:pt idx="308">
                  <c:v>85.619</c:v>
                </c:pt>
                <c:pt idx="309">
                  <c:v>85.619</c:v>
                </c:pt>
                <c:pt idx="310">
                  <c:v>85.340999999999994</c:v>
                </c:pt>
                <c:pt idx="311">
                  <c:v>85.340999999999994</c:v>
                </c:pt>
                <c:pt idx="312">
                  <c:v>85.340999999999994</c:v>
                </c:pt>
                <c:pt idx="313">
                  <c:v>85.340999999999994</c:v>
                </c:pt>
                <c:pt idx="314">
                  <c:v>85.340999999999994</c:v>
                </c:pt>
                <c:pt idx="315">
                  <c:v>85.340999999999994</c:v>
                </c:pt>
                <c:pt idx="316">
                  <c:v>85.340999999999994</c:v>
                </c:pt>
                <c:pt idx="317">
                  <c:v>85.340999999999994</c:v>
                </c:pt>
                <c:pt idx="318">
                  <c:v>85.340999999999994</c:v>
                </c:pt>
                <c:pt idx="319">
                  <c:v>85.340999999999994</c:v>
                </c:pt>
                <c:pt idx="320">
                  <c:v>85.340999999999994</c:v>
                </c:pt>
                <c:pt idx="321">
                  <c:v>85.340999999999994</c:v>
                </c:pt>
                <c:pt idx="322">
                  <c:v>85.340999999999994</c:v>
                </c:pt>
                <c:pt idx="323">
                  <c:v>85.058999999999997</c:v>
                </c:pt>
                <c:pt idx="324">
                  <c:v>85.058999999999997</c:v>
                </c:pt>
                <c:pt idx="325">
                  <c:v>85.058999999999997</c:v>
                </c:pt>
                <c:pt idx="326">
                  <c:v>85.058999999999997</c:v>
                </c:pt>
                <c:pt idx="327">
                  <c:v>85.058999999999997</c:v>
                </c:pt>
                <c:pt idx="328">
                  <c:v>85.058999999999997</c:v>
                </c:pt>
                <c:pt idx="329">
                  <c:v>85.058999999999997</c:v>
                </c:pt>
                <c:pt idx="330">
                  <c:v>85.058999999999997</c:v>
                </c:pt>
                <c:pt idx="331">
                  <c:v>85.058999999999997</c:v>
                </c:pt>
                <c:pt idx="332">
                  <c:v>85.058999999999997</c:v>
                </c:pt>
                <c:pt idx="333">
                  <c:v>85.058999999999997</c:v>
                </c:pt>
                <c:pt idx="334">
                  <c:v>85.058999999999997</c:v>
                </c:pt>
                <c:pt idx="335">
                  <c:v>85.058999999999997</c:v>
                </c:pt>
                <c:pt idx="336">
                  <c:v>85.058999999999997</c:v>
                </c:pt>
                <c:pt idx="337">
                  <c:v>85.058999999999997</c:v>
                </c:pt>
                <c:pt idx="338">
                  <c:v>85.058999999999997</c:v>
                </c:pt>
                <c:pt idx="339">
                  <c:v>84.709000000000003</c:v>
                </c:pt>
                <c:pt idx="340">
                  <c:v>84.709000000000003</c:v>
                </c:pt>
                <c:pt idx="341">
                  <c:v>84.709000000000003</c:v>
                </c:pt>
                <c:pt idx="342">
                  <c:v>84.331999999999994</c:v>
                </c:pt>
                <c:pt idx="343">
                  <c:v>84.331999999999994</c:v>
                </c:pt>
                <c:pt idx="344">
                  <c:v>84.331999999999994</c:v>
                </c:pt>
                <c:pt idx="345">
                  <c:v>84.331999999999994</c:v>
                </c:pt>
                <c:pt idx="346">
                  <c:v>84.331999999999994</c:v>
                </c:pt>
                <c:pt idx="347">
                  <c:v>84.331999999999994</c:v>
                </c:pt>
                <c:pt idx="348">
                  <c:v>84.331999999999994</c:v>
                </c:pt>
                <c:pt idx="349">
                  <c:v>84.331999999999994</c:v>
                </c:pt>
                <c:pt idx="350">
                  <c:v>84.331999999999994</c:v>
                </c:pt>
                <c:pt idx="351">
                  <c:v>84.331999999999994</c:v>
                </c:pt>
                <c:pt idx="352">
                  <c:v>84.331999999999994</c:v>
                </c:pt>
                <c:pt idx="353">
                  <c:v>83.950999999999993</c:v>
                </c:pt>
                <c:pt idx="354">
                  <c:v>83.950999999999993</c:v>
                </c:pt>
                <c:pt idx="355">
                  <c:v>83.950999999999993</c:v>
                </c:pt>
                <c:pt idx="356">
                  <c:v>83.564999999999998</c:v>
                </c:pt>
                <c:pt idx="357">
                  <c:v>83.564999999999998</c:v>
                </c:pt>
                <c:pt idx="358">
                  <c:v>83.564999999999998</c:v>
                </c:pt>
                <c:pt idx="359">
                  <c:v>83.564999999999998</c:v>
                </c:pt>
                <c:pt idx="360">
                  <c:v>83.564999999999998</c:v>
                </c:pt>
                <c:pt idx="361">
                  <c:v>83.564999999999998</c:v>
                </c:pt>
                <c:pt idx="362">
                  <c:v>83.564999999999998</c:v>
                </c:pt>
                <c:pt idx="363">
                  <c:v>83.564999999999998</c:v>
                </c:pt>
                <c:pt idx="364">
                  <c:v>83.564999999999998</c:v>
                </c:pt>
                <c:pt idx="365">
                  <c:v>83.564999999999998</c:v>
                </c:pt>
                <c:pt idx="366">
                  <c:v>83.564999999999998</c:v>
                </c:pt>
                <c:pt idx="367">
                  <c:v>83.564999999999998</c:v>
                </c:pt>
                <c:pt idx="368">
                  <c:v>83.564999999999998</c:v>
                </c:pt>
                <c:pt idx="369">
                  <c:v>83.564999999999998</c:v>
                </c:pt>
                <c:pt idx="370">
                  <c:v>83.564999999999998</c:v>
                </c:pt>
                <c:pt idx="371">
                  <c:v>83.564999999999998</c:v>
                </c:pt>
                <c:pt idx="372">
                  <c:v>83.564999999999998</c:v>
                </c:pt>
                <c:pt idx="373">
                  <c:v>83.564999999999998</c:v>
                </c:pt>
                <c:pt idx="374">
                  <c:v>83.564999999999998</c:v>
                </c:pt>
                <c:pt idx="375">
                  <c:v>83.564999999999998</c:v>
                </c:pt>
                <c:pt idx="376">
                  <c:v>83.564999999999998</c:v>
                </c:pt>
                <c:pt idx="377">
                  <c:v>83.564999999999998</c:v>
                </c:pt>
                <c:pt idx="378">
                  <c:v>83.564999999999998</c:v>
                </c:pt>
                <c:pt idx="379">
                  <c:v>82.715000000000003</c:v>
                </c:pt>
                <c:pt idx="380">
                  <c:v>82.715000000000003</c:v>
                </c:pt>
                <c:pt idx="381">
                  <c:v>82.715000000000003</c:v>
                </c:pt>
                <c:pt idx="382">
                  <c:v>82.715000000000003</c:v>
                </c:pt>
                <c:pt idx="383">
                  <c:v>82.715000000000003</c:v>
                </c:pt>
                <c:pt idx="384">
                  <c:v>82.715000000000003</c:v>
                </c:pt>
                <c:pt idx="385">
                  <c:v>82.715000000000003</c:v>
                </c:pt>
                <c:pt idx="386">
                  <c:v>82.715000000000003</c:v>
                </c:pt>
                <c:pt idx="387">
                  <c:v>82.715000000000003</c:v>
                </c:pt>
                <c:pt idx="388">
                  <c:v>82.715000000000003</c:v>
                </c:pt>
                <c:pt idx="389">
                  <c:v>82.715000000000003</c:v>
                </c:pt>
                <c:pt idx="390">
                  <c:v>82.715000000000003</c:v>
                </c:pt>
                <c:pt idx="391">
                  <c:v>82.715000000000003</c:v>
                </c:pt>
                <c:pt idx="392">
                  <c:v>82.715000000000003</c:v>
                </c:pt>
                <c:pt idx="393">
                  <c:v>82.715000000000003</c:v>
                </c:pt>
                <c:pt idx="394">
                  <c:v>82.715000000000003</c:v>
                </c:pt>
                <c:pt idx="395">
                  <c:v>82.715000000000003</c:v>
                </c:pt>
                <c:pt idx="396">
                  <c:v>82.715000000000003</c:v>
                </c:pt>
                <c:pt idx="397">
                  <c:v>82.715000000000003</c:v>
                </c:pt>
                <c:pt idx="398">
                  <c:v>82.715000000000003</c:v>
                </c:pt>
                <c:pt idx="399">
                  <c:v>82.715000000000003</c:v>
                </c:pt>
                <c:pt idx="400">
                  <c:v>82.715000000000003</c:v>
                </c:pt>
                <c:pt idx="401">
                  <c:v>82.715000000000003</c:v>
                </c:pt>
                <c:pt idx="402">
                  <c:v>82.715000000000003</c:v>
                </c:pt>
                <c:pt idx="403">
                  <c:v>82.715000000000003</c:v>
                </c:pt>
                <c:pt idx="404">
                  <c:v>82.715000000000003</c:v>
                </c:pt>
                <c:pt idx="405">
                  <c:v>82.715000000000003</c:v>
                </c:pt>
                <c:pt idx="406">
                  <c:v>82.715000000000003</c:v>
                </c:pt>
                <c:pt idx="407">
                  <c:v>82.715000000000003</c:v>
                </c:pt>
                <c:pt idx="408">
                  <c:v>82.715000000000003</c:v>
                </c:pt>
                <c:pt idx="409">
                  <c:v>82.715000000000003</c:v>
                </c:pt>
                <c:pt idx="410">
                  <c:v>82.715000000000003</c:v>
                </c:pt>
                <c:pt idx="411">
                  <c:v>82.715000000000003</c:v>
                </c:pt>
                <c:pt idx="412">
                  <c:v>82.715000000000003</c:v>
                </c:pt>
                <c:pt idx="413">
                  <c:v>82.715000000000003</c:v>
                </c:pt>
                <c:pt idx="414">
                  <c:v>82.715000000000003</c:v>
                </c:pt>
                <c:pt idx="415">
                  <c:v>82.715000000000003</c:v>
                </c:pt>
                <c:pt idx="416">
                  <c:v>82.715000000000003</c:v>
                </c:pt>
                <c:pt idx="417">
                  <c:v>82.715000000000003</c:v>
                </c:pt>
                <c:pt idx="418">
                  <c:v>82.715000000000003</c:v>
                </c:pt>
                <c:pt idx="419">
                  <c:v>82.715000000000003</c:v>
                </c:pt>
                <c:pt idx="420">
                  <c:v>82.715000000000003</c:v>
                </c:pt>
                <c:pt idx="421">
                  <c:v>82.715000000000003</c:v>
                </c:pt>
                <c:pt idx="422">
                  <c:v>82.715000000000003</c:v>
                </c:pt>
                <c:pt idx="423">
                  <c:v>82.715000000000003</c:v>
                </c:pt>
                <c:pt idx="424">
                  <c:v>82.715000000000003</c:v>
                </c:pt>
                <c:pt idx="425">
                  <c:v>82.715000000000003</c:v>
                </c:pt>
                <c:pt idx="426">
                  <c:v>82.715000000000003</c:v>
                </c:pt>
                <c:pt idx="427">
                  <c:v>82.715000000000003</c:v>
                </c:pt>
                <c:pt idx="428">
                  <c:v>82.12</c:v>
                </c:pt>
                <c:pt idx="429">
                  <c:v>82.12</c:v>
                </c:pt>
                <c:pt idx="430">
                  <c:v>82.12</c:v>
                </c:pt>
                <c:pt idx="431">
                  <c:v>82.12</c:v>
                </c:pt>
                <c:pt idx="432">
                  <c:v>82.12</c:v>
                </c:pt>
                <c:pt idx="433">
                  <c:v>82.12</c:v>
                </c:pt>
              </c:numCache>
            </c:numRef>
          </c:yVal>
          <c:smooth val="0"/>
        </c:ser>
        <c:ser>
          <c:idx val="2"/>
          <c:order val="2"/>
          <c:tx>
            <c:strRef>
              <c:f>Sheet1!$D$1</c:f>
              <c:strCache>
                <c:ptCount val="1"/>
                <c:pt idx="0">
                  <c:v>IL-2R antagonist/No rejection (N=475)</c:v>
                </c:pt>
              </c:strCache>
            </c:strRef>
          </c:tx>
          <c:spPr>
            <a:ln w="41275">
              <a:solidFill>
                <a:srgbClr val="FFFF00"/>
              </a:solidFill>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Sheet1!$D$2:$D$435</c:f>
              <c:numCache>
                <c:formatCode>General</c:formatCode>
                <c:ptCount val="434"/>
                <c:pt idx="0">
                  <c:v>100</c:v>
                </c:pt>
                <c:pt idx="1">
                  <c:v>100</c:v>
                </c:pt>
                <c:pt idx="2">
                  <c:v>99.789000000000001</c:v>
                </c:pt>
                <c:pt idx="3">
                  <c:v>99.789000000000001</c:v>
                </c:pt>
                <c:pt idx="4">
                  <c:v>99.789000000000001</c:v>
                </c:pt>
                <c:pt idx="5">
                  <c:v>99.789000000000001</c:v>
                </c:pt>
                <c:pt idx="6">
                  <c:v>99.789000000000001</c:v>
                </c:pt>
                <c:pt idx="7">
                  <c:v>99.789000000000001</c:v>
                </c:pt>
                <c:pt idx="8">
                  <c:v>99.789000000000001</c:v>
                </c:pt>
                <c:pt idx="9">
                  <c:v>99.789000000000001</c:v>
                </c:pt>
                <c:pt idx="10">
                  <c:v>99.578000000000003</c:v>
                </c:pt>
                <c:pt idx="11">
                  <c:v>99.578000000000003</c:v>
                </c:pt>
                <c:pt idx="12">
                  <c:v>99.367000000000004</c:v>
                </c:pt>
                <c:pt idx="13">
                  <c:v>99.367000000000004</c:v>
                </c:pt>
                <c:pt idx="14">
                  <c:v>99.367000000000004</c:v>
                </c:pt>
                <c:pt idx="15">
                  <c:v>99.367000000000004</c:v>
                </c:pt>
                <c:pt idx="16">
                  <c:v>99.156999999999996</c:v>
                </c:pt>
                <c:pt idx="17">
                  <c:v>98.945999999999998</c:v>
                </c:pt>
                <c:pt idx="18">
                  <c:v>98.945999999999998</c:v>
                </c:pt>
                <c:pt idx="19">
                  <c:v>98.945999999999998</c:v>
                </c:pt>
                <c:pt idx="20">
                  <c:v>98.524000000000001</c:v>
                </c:pt>
                <c:pt idx="21">
                  <c:v>98.524000000000001</c:v>
                </c:pt>
                <c:pt idx="22">
                  <c:v>98.524000000000001</c:v>
                </c:pt>
                <c:pt idx="23">
                  <c:v>98.313000000000002</c:v>
                </c:pt>
                <c:pt idx="24">
                  <c:v>98.102000000000004</c:v>
                </c:pt>
                <c:pt idx="25">
                  <c:v>98.102000000000004</c:v>
                </c:pt>
                <c:pt idx="26">
                  <c:v>98.102000000000004</c:v>
                </c:pt>
                <c:pt idx="27">
                  <c:v>97.891000000000005</c:v>
                </c:pt>
                <c:pt idx="28">
                  <c:v>97.891000000000005</c:v>
                </c:pt>
                <c:pt idx="29">
                  <c:v>97.891000000000005</c:v>
                </c:pt>
                <c:pt idx="30">
                  <c:v>97.891000000000005</c:v>
                </c:pt>
                <c:pt idx="31">
                  <c:v>97.891000000000005</c:v>
                </c:pt>
                <c:pt idx="32">
                  <c:v>97.891000000000005</c:v>
                </c:pt>
                <c:pt idx="33">
                  <c:v>97.891000000000005</c:v>
                </c:pt>
                <c:pt idx="34">
                  <c:v>97.468999999999994</c:v>
                </c:pt>
                <c:pt idx="35">
                  <c:v>97.468999999999994</c:v>
                </c:pt>
                <c:pt idx="36">
                  <c:v>97.468999999999994</c:v>
                </c:pt>
                <c:pt idx="37">
                  <c:v>97.468999999999994</c:v>
                </c:pt>
                <c:pt idx="38">
                  <c:v>97.468999999999994</c:v>
                </c:pt>
                <c:pt idx="39">
                  <c:v>97.468999999999994</c:v>
                </c:pt>
                <c:pt idx="40">
                  <c:v>97.468999999999994</c:v>
                </c:pt>
                <c:pt idx="41">
                  <c:v>97.468999999999994</c:v>
                </c:pt>
                <c:pt idx="42">
                  <c:v>97.257000000000005</c:v>
                </c:pt>
                <c:pt idx="43">
                  <c:v>97.257000000000005</c:v>
                </c:pt>
                <c:pt idx="44">
                  <c:v>97.043999999999997</c:v>
                </c:pt>
                <c:pt idx="45">
                  <c:v>97.043999999999997</c:v>
                </c:pt>
                <c:pt idx="46">
                  <c:v>97.043999999999997</c:v>
                </c:pt>
                <c:pt idx="47">
                  <c:v>97.043999999999997</c:v>
                </c:pt>
                <c:pt idx="48">
                  <c:v>97.043999999999997</c:v>
                </c:pt>
                <c:pt idx="49">
                  <c:v>96.613</c:v>
                </c:pt>
                <c:pt idx="50">
                  <c:v>96.613</c:v>
                </c:pt>
                <c:pt idx="51">
                  <c:v>96.613</c:v>
                </c:pt>
                <c:pt idx="52">
                  <c:v>96.613</c:v>
                </c:pt>
                <c:pt idx="53">
                  <c:v>96.613</c:v>
                </c:pt>
                <c:pt idx="54">
                  <c:v>96.613</c:v>
                </c:pt>
                <c:pt idx="55">
                  <c:v>96.613</c:v>
                </c:pt>
                <c:pt idx="56">
                  <c:v>96.391999999999996</c:v>
                </c:pt>
                <c:pt idx="57">
                  <c:v>96.391999999999996</c:v>
                </c:pt>
                <c:pt idx="58">
                  <c:v>96.171000000000006</c:v>
                </c:pt>
                <c:pt idx="59">
                  <c:v>96.171000000000006</c:v>
                </c:pt>
                <c:pt idx="60">
                  <c:v>95.727999999999994</c:v>
                </c:pt>
                <c:pt idx="61">
                  <c:v>95.727999999999994</c:v>
                </c:pt>
                <c:pt idx="62">
                  <c:v>95.727999999999994</c:v>
                </c:pt>
                <c:pt idx="63">
                  <c:v>95.727999999999994</c:v>
                </c:pt>
                <c:pt idx="64">
                  <c:v>95.727999999999994</c:v>
                </c:pt>
                <c:pt idx="65">
                  <c:v>95.507000000000005</c:v>
                </c:pt>
                <c:pt idx="66">
                  <c:v>95.507000000000005</c:v>
                </c:pt>
                <c:pt idx="67">
                  <c:v>95.286000000000001</c:v>
                </c:pt>
                <c:pt idx="68">
                  <c:v>95.286000000000001</c:v>
                </c:pt>
                <c:pt idx="69">
                  <c:v>95.286000000000001</c:v>
                </c:pt>
                <c:pt idx="70">
                  <c:v>95.286000000000001</c:v>
                </c:pt>
                <c:pt idx="71">
                  <c:v>95.064999999999998</c:v>
                </c:pt>
                <c:pt idx="72">
                  <c:v>95.064999999999998</c:v>
                </c:pt>
                <c:pt idx="73">
                  <c:v>95.064999999999998</c:v>
                </c:pt>
                <c:pt idx="74">
                  <c:v>95.064999999999998</c:v>
                </c:pt>
                <c:pt idx="75">
                  <c:v>95.064999999999998</c:v>
                </c:pt>
                <c:pt idx="76">
                  <c:v>95.064999999999998</c:v>
                </c:pt>
                <c:pt idx="77">
                  <c:v>95.064999999999998</c:v>
                </c:pt>
                <c:pt idx="78">
                  <c:v>95.064999999999998</c:v>
                </c:pt>
                <c:pt idx="79">
                  <c:v>95.064999999999998</c:v>
                </c:pt>
                <c:pt idx="80">
                  <c:v>95.064999999999998</c:v>
                </c:pt>
                <c:pt idx="81">
                  <c:v>95.064999999999998</c:v>
                </c:pt>
                <c:pt idx="82">
                  <c:v>95.064999999999998</c:v>
                </c:pt>
                <c:pt idx="83">
                  <c:v>94.619</c:v>
                </c:pt>
                <c:pt idx="84">
                  <c:v>94.619</c:v>
                </c:pt>
                <c:pt idx="85">
                  <c:v>94.619</c:v>
                </c:pt>
                <c:pt idx="86">
                  <c:v>94.619</c:v>
                </c:pt>
                <c:pt idx="87">
                  <c:v>94.619</c:v>
                </c:pt>
                <c:pt idx="88">
                  <c:v>94.619</c:v>
                </c:pt>
                <c:pt idx="89">
                  <c:v>94.168000000000006</c:v>
                </c:pt>
                <c:pt idx="90">
                  <c:v>93.941999999999993</c:v>
                </c:pt>
                <c:pt idx="91">
                  <c:v>93.941999999999993</c:v>
                </c:pt>
                <c:pt idx="92">
                  <c:v>93.941999999999993</c:v>
                </c:pt>
                <c:pt idx="93">
                  <c:v>93.941999999999993</c:v>
                </c:pt>
                <c:pt idx="94">
                  <c:v>93.941999999999993</c:v>
                </c:pt>
                <c:pt idx="95">
                  <c:v>93.941999999999993</c:v>
                </c:pt>
                <c:pt idx="96">
                  <c:v>93.71</c:v>
                </c:pt>
                <c:pt idx="97">
                  <c:v>93.71</c:v>
                </c:pt>
                <c:pt idx="98">
                  <c:v>93.71</c:v>
                </c:pt>
                <c:pt idx="99">
                  <c:v>93.71</c:v>
                </c:pt>
                <c:pt idx="100">
                  <c:v>93.71</c:v>
                </c:pt>
                <c:pt idx="101">
                  <c:v>93.71</c:v>
                </c:pt>
                <c:pt idx="102">
                  <c:v>93.71</c:v>
                </c:pt>
                <c:pt idx="103">
                  <c:v>93.71</c:v>
                </c:pt>
                <c:pt idx="104">
                  <c:v>93.71</c:v>
                </c:pt>
                <c:pt idx="105">
                  <c:v>93.71</c:v>
                </c:pt>
                <c:pt idx="106">
                  <c:v>93.456999999999994</c:v>
                </c:pt>
                <c:pt idx="107">
                  <c:v>93.456999999999994</c:v>
                </c:pt>
                <c:pt idx="108">
                  <c:v>93.456999999999994</c:v>
                </c:pt>
                <c:pt idx="109">
                  <c:v>93.456999999999994</c:v>
                </c:pt>
                <c:pt idx="110">
                  <c:v>93.456999999999994</c:v>
                </c:pt>
                <c:pt idx="111">
                  <c:v>93.456999999999994</c:v>
                </c:pt>
                <c:pt idx="112">
                  <c:v>93.456999999999994</c:v>
                </c:pt>
                <c:pt idx="113">
                  <c:v>93.203999999999994</c:v>
                </c:pt>
                <c:pt idx="114">
                  <c:v>93.203999999999994</c:v>
                </c:pt>
                <c:pt idx="115">
                  <c:v>93.203999999999994</c:v>
                </c:pt>
                <c:pt idx="116">
                  <c:v>93.203999999999994</c:v>
                </c:pt>
                <c:pt idx="117">
                  <c:v>93.203999999999994</c:v>
                </c:pt>
                <c:pt idx="118">
                  <c:v>93.203999999999994</c:v>
                </c:pt>
                <c:pt idx="119">
                  <c:v>93.203999999999994</c:v>
                </c:pt>
                <c:pt idx="120">
                  <c:v>93.203999999999994</c:v>
                </c:pt>
                <c:pt idx="121">
                  <c:v>93.203999999999994</c:v>
                </c:pt>
                <c:pt idx="122">
                  <c:v>92.95</c:v>
                </c:pt>
                <c:pt idx="123">
                  <c:v>92.95</c:v>
                </c:pt>
                <c:pt idx="124">
                  <c:v>92.95</c:v>
                </c:pt>
                <c:pt idx="125">
                  <c:v>92.695999999999998</c:v>
                </c:pt>
                <c:pt idx="126">
                  <c:v>92.695999999999998</c:v>
                </c:pt>
                <c:pt idx="127">
                  <c:v>92.695999999999998</c:v>
                </c:pt>
                <c:pt idx="128">
                  <c:v>92.441000000000003</c:v>
                </c:pt>
                <c:pt idx="129">
                  <c:v>92.441000000000003</c:v>
                </c:pt>
                <c:pt idx="130">
                  <c:v>92.441000000000003</c:v>
                </c:pt>
                <c:pt idx="131">
                  <c:v>92.183999999999997</c:v>
                </c:pt>
                <c:pt idx="132">
                  <c:v>92.183999999999997</c:v>
                </c:pt>
                <c:pt idx="133">
                  <c:v>92.183999999999997</c:v>
                </c:pt>
                <c:pt idx="134">
                  <c:v>92.183999999999997</c:v>
                </c:pt>
                <c:pt idx="135">
                  <c:v>92.183999999999997</c:v>
                </c:pt>
                <c:pt idx="136">
                  <c:v>92.183999999999997</c:v>
                </c:pt>
                <c:pt idx="137">
                  <c:v>92.183999999999997</c:v>
                </c:pt>
                <c:pt idx="138">
                  <c:v>91.921000000000006</c:v>
                </c:pt>
                <c:pt idx="139">
                  <c:v>91.391999999999996</c:v>
                </c:pt>
                <c:pt idx="140">
                  <c:v>91.391999999999996</c:v>
                </c:pt>
                <c:pt idx="141">
                  <c:v>91.126000000000005</c:v>
                </c:pt>
                <c:pt idx="142">
                  <c:v>91.126000000000005</c:v>
                </c:pt>
                <c:pt idx="143">
                  <c:v>90.852000000000004</c:v>
                </c:pt>
                <c:pt idx="144">
                  <c:v>90.852000000000004</c:v>
                </c:pt>
                <c:pt idx="145">
                  <c:v>90.852000000000004</c:v>
                </c:pt>
                <c:pt idx="146">
                  <c:v>90.852000000000004</c:v>
                </c:pt>
                <c:pt idx="147">
                  <c:v>90.852000000000004</c:v>
                </c:pt>
                <c:pt idx="148">
                  <c:v>90.852000000000004</c:v>
                </c:pt>
                <c:pt idx="149">
                  <c:v>90.852000000000004</c:v>
                </c:pt>
                <c:pt idx="150">
                  <c:v>90.852000000000004</c:v>
                </c:pt>
                <c:pt idx="151">
                  <c:v>90.852000000000004</c:v>
                </c:pt>
                <c:pt idx="152">
                  <c:v>90.852000000000004</c:v>
                </c:pt>
                <c:pt idx="153">
                  <c:v>90.852000000000004</c:v>
                </c:pt>
                <c:pt idx="154">
                  <c:v>90.852000000000004</c:v>
                </c:pt>
                <c:pt idx="155">
                  <c:v>90.852000000000004</c:v>
                </c:pt>
                <c:pt idx="156">
                  <c:v>90.852000000000004</c:v>
                </c:pt>
                <c:pt idx="157">
                  <c:v>90.852000000000004</c:v>
                </c:pt>
                <c:pt idx="158">
                  <c:v>90.852000000000004</c:v>
                </c:pt>
                <c:pt idx="159">
                  <c:v>90.852000000000004</c:v>
                </c:pt>
                <c:pt idx="160">
                  <c:v>90.852000000000004</c:v>
                </c:pt>
                <c:pt idx="161">
                  <c:v>90.852000000000004</c:v>
                </c:pt>
                <c:pt idx="162">
                  <c:v>90.852000000000004</c:v>
                </c:pt>
                <c:pt idx="163">
                  <c:v>90.852000000000004</c:v>
                </c:pt>
                <c:pt idx="164">
                  <c:v>90.852000000000004</c:v>
                </c:pt>
                <c:pt idx="165">
                  <c:v>90.537000000000006</c:v>
                </c:pt>
                <c:pt idx="166">
                  <c:v>90.221000000000004</c:v>
                </c:pt>
                <c:pt idx="167">
                  <c:v>89.906000000000006</c:v>
                </c:pt>
                <c:pt idx="168">
                  <c:v>89.59</c:v>
                </c:pt>
                <c:pt idx="169">
                  <c:v>89.59</c:v>
                </c:pt>
                <c:pt idx="170">
                  <c:v>89.59</c:v>
                </c:pt>
                <c:pt idx="171">
                  <c:v>89.59</c:v>
                </c:pt>
                <c:pt idx="172">
                  <c:v>89.59</c:v>
                </c:pt>
                <c:pt idx="173">
                  <c:v>89.272999999999996</c:v>
                </c:pt>
                <c:pt idx="174">
                  <c:v>89.272999999999996</c:v>
                </c:pt>
                <c:pt idx="175">
                  <c:v>89.272999999999996</c:v>
                </c:pt>
                <c:pt idx="176">
                  <c:v>89.272999999999996</c:v>
                </c:pt>
                <c:pt idx="177">
                  <c:v>89.272999999999996</c:v>
                </c:pt>
                <c:pt idx="178">
                  <c:v>89.272999999999996</c:v>
                </c:pt>
                <c:pt idx="179">
                  <c:v>89.272999999999996</c:v>
                </c:pt>
                <c:pt idx="180">
                  <c:v>88.953000000000003</c:v>
                </c:pt>
                <c:pt idx="181">
                  <c:v>88.953000000000003</c:v>
                </c:pt>
                <c:pt idx="182">
                  <c:v>88.308000000000007</c:v>
                </c:pt>
                <c:pt idx="183">
                  <c:v>88.308000000000007</c:v>
                </c:pt>
                <c:pt idx="184">
                  <c:v>88.308000000000007</c:v>
                </c:pt>
                <c:pt idx="185">
                  <c:v>88.308000000000007</c:v>
                </c:pt>
                <c:pt idx="186">
                  <c:v>88.308000000000007</c:v>
                </c:pt>
                <c:pt idx="187">
                  <c:v>88.308000000000007</c:v>
                </c:pt>
                <c:pt idx="188">
                  <c:v>88.308000000000007</c:v>
                </c:pt>
                <c:pt idx="189">
                  <c:v>88.308000000000007</c:v>
                </c:pt>
                <c:pt idx="190">
                  <c:v>88.308000000000007</c:v>
                </c:pt>
                <c:pt idx="191">
                  <c:v>88.308000000000007</c:v>
                </c:pt>
                <c:pt idx="192">
                  <c:v>88.308000000000007</c:v>
                </c:pt>
                <c:pt idx="193">
                  <c:v>88.308000000000007</c:v>
                </c:pt>
                <c:pt idx="194">
                  <c:v>87.954999999999998</c:v>
                </c:pt>
                <c:pt idx="195">
                  <c:v>87.954999999999998</c:v>
                </c:pt>
                <c:pt idx="196">
                  <c:v>87.954999999999998</c:v>
                </c:pt>
                <c:pt idx="197">
                  <c:v>87.954999999999998</c:v>
                </c:pt>
                <c:pt idx="198">
                  <c:v>87.954999999999998</c:v>
                </c:pt>
                <c:pt idx="199">
                  <c:v>87.954999999999998</c:v>
                </c:pt>
                <c:pt idx="200">
                  <c:v>87.954999999999998</c:v>
                </c:pt>
                <c:pt idx="201">
                  <c:v>87.576999999999998</c:v>
                </c:pt>
                <c:pt idx="202">
                  <c:v>87.576999999999998</c:v>
                </c:pt>
                <c:pt idx="203">
                  <c:v>87.2</c:v>
                </c:pt>
                <c:pt idx="204">
                  <c:v>87.2</c:v>
                </c:pt>
                <c:pt idx="205">
                  <c:v>87.2</c:v>
                </c:pt>
                <c:pt idx="206">
                  <c:v>87.2</c:v>
                </c:pt>
                <c:pt idx="207">
                  <c:v>87.2</c:v>
                </c:pt>
                <c:pt idx="208">
                  <c:v>87.2</c:v>
                </c:pt>
                <c:pt idx="209">
                  <c:v>87.2</c:v>
                </c:pt>
                <c:pt idx="210">
                  <c:v>87.2</c:v>
                </c:pt>
                <c:pt idx="211">
                  <c:v>87.2</c:v>
                </c:pt>
                <c:pt idx="212">
                  <c:v>87.2</c:v>
                </c:pt>
                <c:pt idx="213">
                  <c:v>87.2</c:v>
                </c:pt>
                <c:pt idx="214">
                  <c:v>87.2</c:v>
                </c:pt>
                <c:pt idx="215">
                  <c:v>87.2</c:v>
                </c:pt>
                <c:pt idx="216">
                  <c:v>87.2</c:v>
                </c:pt>
                <c:pt idx="217">
                  <c:v>86.444999999999993</c:v>
                </c:pt>
                <c:pt idx="218">
                  <c:v>86.444999999999993</c:v>
                </c:pt>
                <c:pt idx="219">
                  <c:v>86.444999999999993</c:v>
                </c:pt>
                <c:pt idx="220">
                  <c:v>86.444999999999993</c:v>
                </c:pt>
                <c:pt idx="221">
                  <c:v>86.444999999999993</c:v>
                </c:pt>
                <c:pt idx="222">
                  <c:v>86.444999999999993</c:v>
                </c:pt>
                <c:pt idx="223">
                  <c:v>86.444999999999993</c:v>
                </c:pt>
                <c:pt idx="224">
                  <c:v>86.444999999999993</c:v>
                </c:pt>
                <c:pt idx="225">
                  <c:v>86.444999999999993</c:v>
                </c:pt>
                <c:pt idx="226">
                  <c:v>86.444999999999993</c:v>
                </c:pt>
                <c:pt idx="227">
                  <c:v>86.444999999999993</c:v>
                </c:pt>
                <c:pt idx="228">
                  <c:v>86.444999999999993</c:v>
                </c:pt>
                <c:pt idx="229">
                  <c:v>86.444999999999993</c:v>
                </c:pt>
                <c:pt idx="230">
                  <c:v>86.444999999999993</c:v>
                </c:pt>
                <c:pt idx="231">
                  <c:v>86.444999999999993</c:v>
                </c:pt>
                <c:pt idx="232">
                  <c:v>86.444999999999993</c:v>
                </c:pt>
                <c:pt idx="233">
                  <c:v>86.444999999999993</c:v>
                </c:pt>
                <c:pt idx="234">
                  <c:v>86.057000000000002</c:v>
                </c:pt>
                <c:pt idx="235">
                  <c:v>86.057000000000002</c:v>
                </c:pt>
                <c:pt idx="236">
                  <c:v>86.057000000000002</c:v>
                </c:pt>
                <c:pt idx="237">
                  <c:v>86.057000000000002</c:v>
                </c:pt>
                <c:pt idx="238">
                  <c:v>86.057000000000002</c:v>
                </c:pt>
                <c:pt idx="239">
                  <c:v>85.662999999999997</c:v>
                </c:pt>
                <c:pt idx="240">
                  <c:v>85.662999999999997</c:v>
                </c:pt>
                <c:pt idx="241">
                  <c:v>85.248999999999995</c:v>
                </c:pt>
                <c:pt idx="242">
                  <c:v>85.248999999999995</c:v>
                </c:pt>
                <c:pt idx="243">
                  <c:v>85.248999999999995</c:v>
                </c:pt>
                <c:pt idx="244">
                  <c:v>85.248999999999995</c:v>
                </c:pt>
                <c:pt idx="245">
                  <c:v>85.248999999999995</c:v>
                </c:pt>
                <c:pt idx="246">
                  <c:v>84.807000000000002</c:v>
                </c:pt>
                <c:pt idx="247">
                  <c:v>84.807000000000002</c:v>
                </c:pt>
                <c:pt idx="248">
                  <c:v>84.807000000000002</c:v>
                </c:pt>
                <c:pt idx="249">
                  <c:v>84.807000000000002</c:v>
                </c:pt>
                <c:pt idx="250">
                  <c:v>84.807000000000002</c:v>
                </c:pt>
                <c:pt idx="251">
                  <c:v>84.807000000000002</c:v>
                </c:pt>
                <c:pt idx="252">
                  <c:v>84.807000000000002</c:v>
                </c:pt>
                <c:pt idx="253">
                  <c:v>84.807000000000002</c:v>
                </c:pt>
                <c:pt idx="254">
                  <c:v>84.807000000000002</c:v>
                </c:pt>
                <c:pt idx="255">
                  <c:v>84.807000000000002</c:v>
                </c:pt>
                <c:pt idx="256">
                  <c:v>84.807000000000002</c:v>
                </c:pt>
                <c:pt idx="257">
                  <c:v>84.807000000000002</c:v>
                </c:pt>
                <c:pt idx="258">
                  <c:v>84.807000000000002</c:v>
                </c:pt>
                <c:pt idx="259">
                  <c:v>84.807000000000002</c:v>
                </c:pt>
                <c:pt idx="260">
                  <c:v>84.363</c:v>
                </c:pt>
                <c:pt idx="261">
                  <c:v>84.363</c:v>
                </c:pt>
                <c:pt idx="262">
                  <c:v>83.917000000000002</c:v>
                </c:pt>
                <c:pt idx="263">
                  <c:v>83.917000000000002</c:v>
                </c:pt>
                <c:pt idx="264">
                  <c:v>83.917000000000002</c:v>
                </c:pt>
                <c:pt idx="265">
                  <c:v>83.917000000000002</c:v>
                </c:pt>
                <c:pt idx="266">
                  <c:v>83.917000000000002</c:v>
                </c:pt>
                <c:pt idx="267">
                  <c:v>83.917000000000002</c:v>
                </c:pt>
                <c:pt idx="268">
                  <c:v>83.917000000000002</c:v>
                </c:pt>
                <c:pt idx="269">
                  <c:v>83.917000000000002</c:v>
                </c:pt>
                <c:pt idx="270">
                  <c:v>83.917000000000002</c:v>
                </c:pt>
                <c:pt idx="271">
                  <c:v>83.917000000000002</c:v>
                </c:pt>
                <c:pt idx="272">
                  <c:v>83.917000000000002</c:v>
                </c:pt>
                <c:pt idx="273">
                  <c:v>83.917000000000002</c:v>
                </c:pt>
                <c:pt idx="274">
                  <c:v>83.917000000000002</c:v>
                </c:pt>
                <c:pt idx="275">
                  <c:v>83.917000000000002</c:v>
                </c:pt>
                <c:pt idx="276">
                  <c:v>83.917000000000002</c:v>
                </c:pt>
                <c:pt idx="277">
                  <c:v>83.917000000000002</c:v>
                </c:pt>
                <c:pt idx="278">
                  <c:v>83.917000000000002</c:v>
                </c:pt>
                <c:pt idx="279">
                  <c:v>83.917000000000002</c:v>
                </c:pt>
                <c:pt idx="280">
                  <c:v>83.917000000000002</c:v>
                </c:pt>
                <c:pt idx="281">
                  <c:v>83.917000000000002</c:v>
                </c:pt>
                <c:pt idx="282">
                  <c:v>83.917000000000002</c:v>
                </c:pt>
                <c:pt idx="283">
                  <c:v>83.917000000000002</c:v>
                </c:pt>
                <c:pt idx="284">
                  <c:v>83.44</c:v>
                </c:pt>
                <c:pt idx="285">
                  <c:v>83.44</c:v>
                </c:pt>
                <c:pt idx="286">
                  <c:v>83.44</c:v>
                </c:pt>
                <c:pt idx="287">
                  <c:v>83.44</c:v>
                </c:pt>
                <c:pt idx="288">
                  <c:v>83.44</c:v>
                </c:pt>
                <c:pt idx="289">
                  <c:v>83.44</c:v>
                </c:pt>
                <c:pt idx="290">
                  <c:v>83.44</c:v>
                </c:pt>
                <c:pt idx="291">
                  <c:v>83.44</c:v>
                </c:pt>
                <c:pt idx="292">
                  <c:v>83.44</c:v>
                </c:pt>
                <c:pt idx="293">
                  <c:v>82.872</c:v>
                </c:pt>
                <c:pt idx="294">
                  <c:v>82.872</c:v>
                </c:pt>
                <c:pt idx="295">
                  <c:v>82.872</c:v>
                </c:pt>
                <c:pt idx="296">
                  <c:v>82.872</c:v>
                </c:pt>
                <c:pt idx="297">
                  <c:v>82.296999999999997</c:v>
                </c:pt>
                <c:pt idx="298">
                  <c:v>82.296999999999997</c:v>
                </c:pt>
                <c:pt idx="299">
                  <c:v>82.296999999999997</c:v>
                </c:pt>
                <c:pt idx="300">
                  <c:v>82.296999999999997</c:v>
                </c:pt>
                <c:pt idx="301">
                  <c:v>82.296999999999997</c:v>
                </c:pt>
                <c:pt idx="302">
                  <c:v>82.296999999999997</c:v>
                </c:pt>
                <c:pt idx="303">
                  <c:v>82.296999999999997</c:v>
                </c:pt>
                <c:pt idx="304">
                  <c:v>82.296999999999997</c:v>
                </c:pt>
                <c:pt idx="305">
                  <c:v>82.296999999999997</c:v>
                </c:pt>
                <c:pt idx="306">
                  <c:v>81.721000000000004</c:v>
                </c:pt>
                <c:pt idx="307">
                  <c:v>81.721000000000004</c:v>
                </c:pt>
                <c:pt idx="308">
                  <c:v>81.721000000000004</c:v>
                </c:pt>
                <c:pt idx="309">
                  <c:v>81.721000000000004</c:v>
                </c:pt>
                <c:pt idx="310">
                  <c:v>81.721000000000004</c:v>
                </c:pt>
                <c:pt idx="311">
                  <c:v>81.721000000000004</c:v>
                </c:pt>
                <c:pt idx="312">
                  <c:v>81.721000000000004</c:v>
                </c:pt>
                <c:pt idx="313">
                  <c:v>81.721000000000004</c:v>
                </c:pt>
                <c:pt idx="314">
                  <c:v>81.721000000000004</c:v>
                </c:pt>
                <c:pt idx="315">
                  <c:v>81.721000000000004</c:v>
                </c:pt>
                <c:pt idx="316">
                  <c:v>81.721000000000004</c:v>
                </c:pt>
                <c:pt idx="317">
                  <c:v>81.721000000000004</c:v>
                </c:pt>
                <c:pt idx="318">
                  <c:v>81.721000000000004</c:v>
                </c:pt>
                <c:pt idx="319">
                  <c:v>81.721000000000004</c:v>
                </c:pt>
                <c:pt idx="320">
                  <c:v>81.721000000000004</c:v>
                </c:pt>
                <c:pt idx="321">
                  <c:v>81.721000000000004</c:v>
                </c:pt>
                <c:pt idx="322">
                  <c:v>81.721000000000004</c:v>
                </c:pt>
                <c:pt idx="323">
                  <c:v>81.721000000000004</c:v>
                </c:pt>
                <c:pt idx="324">
                  <c:v>81.721000000000004</c:v>
                </c:pt>
                <c:pt idx="325">
                  <c:v>81.721000000000004</c:v>
                </c:pt>
                <c:pt idx="326">
                  <c:v>81.721000000000004</c:v>
                </c:pt>
                <c:pt idx="327">
                  <c:v>81.721000000000004</c:v>
                </c:pt>
                <c:pt idx="328">
                  <c:v>81.721000000000004</c:v>
                </c:pt>
                <c:pt idx="329">
                  <c:v>81.721000000000004</c:v>
                </c:pt>
                <c:pt idx="330">
                  <c:v>81.721000000000004</c:v>
                </c:pt>
                <c:pt idx="331">
                  <c:v>81.721000000000004</c:v>
                </c:pt>
                <c:pt idx="332">
                  <c:v>81.721000000000004</c:v>
                </c:pt>
                <c:pt idx="333">
                  <c:v>81.721000000000004</c:v>
                </c:pt>
                <c:pt idx="334">
                  <c:v>81.721000000000004</c:v>
                </c:pt>
                <c:pt idx="335">
                  <c:v>81.066999999999993</c:v>
                </c:pt>
                <c:pt idx="336">
                  <c:v>81.066999999999993</c:v>
                </c:pt>
                <c:pt idx="337">
                  <c:v>81.066999999999993</c:v>
                </c:pt>
                <c:pt idx="338">
                  <c:v>81.066999999999993</c:v>
                </c:pt>
                <c:pt idx="339">
                  <c:v>81.066999999999993</c:v>
                </c:pt>
                <c:pt idx="340">
                  <c:v>81.066999999999993</c:v>
                </c:pt>
                <c:pt idx="341">
                  <c:v>80.287999999999997</c:v>
                </c:pt>
                <c:pt idx="342">
                  <c:v>80.287999999999997</c:v>
                </c:pt>
                <c:pt idx="343">
                  <c:v>80.287999999999997</c:v>
                </c:pt>
                <c:pt idx="344">
                  <c:v>80.287999999999997</c:v>
                </c:pt>
                <c:pt idx="345">
                  <c:v>80.287999999999997</c:v>
                </c:pt>
                <c:pt idx="346">
                  <c:v>80.287999999999997</c:v>
                </c:pt>
                <c:pt idx="347">
                  <c:v>80.287999999999997</c:v>
                </c:pt>
                <c:pt idx="348">
                  <c:v>80.287999999999997</c:v>
                </c:pt>
                <c:pt idx="349">
                  <c:v>80.287999999999997</c:v>
                </c:pt>
                <c:pt idx="350">
                  <c:v>80.287999999999997</c:v>
                </c:pt>
                <c:pt idx="351">
                  <c:v>80.287999999999997</c:v>
                </c:pt>
                <c:pt idx="352">
                  <c:v>79.477000000000004</c:v>
                </c:pt>
                <c:pt idx="353">
                  <c:v>79.477000000000004</c:v>
                </c:pt>
                <c:pt idx="354">
                  <c:v>79.477000000000004</c:v>
                </c:pt>
                <c:pt idx="355">
                  <c:v>79.477000000000004</c:v>
                </c:pt>
                <c:pt idx="356">
                  <c:v>79.477000000000004</c:v>
                </c:pt>
                <c:pt idx="357">
                  <c:v>79.477000000000004</c:v>
                </c:pt>
                <c:pt idx="358">
                  <c:v>79.477000000000004</c:v>
                </c:pt>
                <c:pt idx="359">
                  <c:v>79.477000000000004</c:v>
                </c:pt>
                <c:pt idx="360">
                  <c:v>79.477000000000004</c:v>
                </c:pt>
                <c:pt idx="361">
                  <c:v>79.477000000000004</c:v>
                </c:pt>
                <c:pt idx="362">
                  <c:v>79.477000000000004</c:v>
                </c:pt>
                <c:pt idx="363">
                  <c:v>78.658000000000001</c:v>
                </c:pt>
                <c:pt idx="364">
                  <c:v>78.658000000000001</c:v>
                </c:pt>
                <c:pt idx="365">
                  <c:v>78.658000000000001</c:v>
                </c:pt>
                <c:pt idx="366">
                  <c:v>78.658000000000001</c:v>
                </c:pt>
                <c:pt idx="367">
                  <c:v>78.658000000000001</c:v>
                </c:pt>
                <c:pt idx="368">
                  <c:v>77.837999999999994</c:v>
                </c:pt>
                <c:pt idx="369">
                  <c:v>77.837999999999994</c:v>
                </c:pt>
                <c:pt idx="370">
                  <c:v>77.837999999999994</c:v>
                </c:pt>
                <c:pt idx="371">
                  <c:v>77.837999999999994</c:v>
                </c:pt>
                <c:pt idx="372">
                  <c:v>77.837999999999994</c:v>
                </c:pt>
                <c:pt idx="373">
                  <c:v>77.837999999999994</c:v>
                </c:pt>
                <c:pt idx="374">
                  <c:v>77.837999999999994</c:v>
                </c:pt>
                <c:pt idx="375">
                  <c:v>77.837999999999994</c:v>
                </c:pt>
                <c:pt idx="376">
                  <c:v>77.837999999999994</c:v>
                </c:pt>
                <c:pt idx="377">
                  <c:v>77.837999999999994</c:v>
                </c:pt>
                <c:pt idx="378">
                  <c:v>77.837999999999994</c:v>
                </c:pt>
                <c:pt idx="379">
                  <c:v>77.837999999999994</c:v>
                </c:pt>
                <c:pt idx="380">
                  <c:v>77.837999999999994</c:v>
                </c:pt>
                <c:pt idx="381">
                  <c:v>77.837999999999994</c:v>
                </c:pt>
                <c:pt idx="382">
                  <c:v>77.837999999999994</c:v>
                </c:pt>
                <c:pt idx="383">
                  <c:v>77.837999999999994</c:v>
                </c:pt>
                <c:pt idx="384">
                  <c:v>77.837999999999994</c:v>
                </c:pt>
                <c:pt idx="385">
                  <c:v>77.837999999999994</c:v>
                </c:pt>
                <c:pt idx="386">
                  <c:v>77.837999999999994</c:v>
                </c:pt>
                <c:pt idx="387">
                  <c:v>77.837999999999994</c:v>
                </c:pt>
                <c:pt idx="388">
                  <c:v>77.837999999999994</c:v>
                </c:pt>
                <c:pt idx="389">
                  <c:v>77.837999999999994</c:v>
                </c:pt>
                <c:pt idx="390">
                  <c:v>76.622</c:v>
                </c:pt>
                <c:pt idx="391">
                  <c:v>76.622</c:v>
                </c:pt>
                <c:pt idx="392">
                  <c:v>76.622</c:v>
                </c:pt>
                <c:pt idx="393">
                  <c:v>76.622</c:v>
                </c:pt>
                <c:pt idx="394">
                  <c:v>76.622</c:v>
                </c:pt>
                <c:pt idx="395">
                  <c:v>76.622</c:v>
                </c:pt>
                <c:pt idx="396">
                  <c:v>76.622</c:v>
                </c:pt>
                <c:pt idx="397">
                  <c:v>76.622</c:v>
                </c:pt>
                <c:pt idx="398">
                  <c:v>76.622</c:v>
                </c:pt>
                <c:pt idx="399">
                  <c:v>76.622</c:v>
                </c:pt>
                <c:pt idx="400">
                  <c:v>76.622</c:v>
                </c:pt>
                <c:pt idx="401">
                  <c:v>76.622</c:v>
                </c:pt>
                <c:pt idx="402">
                  <c:v>76.622</c:v>
                </c:pt>
                <c:pt idx="403">
                  <c:v>76.622</c:v>
                </c:pt>
                <c:pt idx="404">
                  <c:v>76.622</c:v>
                </c:pt>
                <c:pt idx="405">
                  <c:v>76.622</c:v>
                </c:pt>
                <c:pt idx="406">
                  <c:v>76.622</c:v>
                </c:pt>
                <c:pt idx="407">
                  <c:v>76.622</c:v>
                </c:pt>
                <c:pt idx="408">
                  <c:v>76.622</c:v>
                </c:pt>
                <c:pt idx="409">
                  <c:v>76.622</c:v>
                </c:pt>
                <c:pt idx="410">
                  <c:v>76.622</c:v>
                </c:pt>
                <c:pt idx="411">
                  <c:v>76.622</c:v>
                </c:pt>
                <c:pt idx="412">
                  <c:v>76.622</c:v>
                </c:pt>
                <c:pt idx="413">
                  <c:v>76.622</c:v>
                </c:pt>
                <c:pt idx="414">
                  <c:v>76.622</c:v>
                </c:pt>
                <c:pt idx="415">
                  <c:v>76.622</c:v>
                </c:pt>
                <c:pt idx="416">
                  <c:v>76.622</c:v>
                </c:pt>
                <c:pt idx="417">
                  <c:v>76.622</c:v>
                </c:pt>
                <c:pt idx="418">
                  <c:v>76.622</c:v>
                </c:pt>
                <c:pt idx="419">
                  <c:v>76.622</c:v>
                </c:pt>
                <c:pt idx="420">
                  <c:v>76.622</c:v>
                </c:pt>
                <c:pt idx="421">
                  <c:v>76.622</c:v>
                </c:pt>
                <c:pt idx="422">
                  <c:v>76.622</c:v>
                </c:pt>
                <c:pt idx="423">
                  <c:v>76.622</c:v>
                </c:pt>
                <c:pt idx="424">
                  <c:v>75.254000000000005</c:v>
                </c:pt>
                <c:pt idx="425">
                  <c:v>75.254000000000005</c:v>
                </c:pt>
                <c:pt idx="426">
                  <c:v>75.254000000000005</c:v>
                </c:pt>
                <c:pt idx="427">
                  <c:v>75.254000000000005</c:v>
                </c:pt>
                <c:pt idx="428">
                  <c:v>75.254000000000005</c:v>
                </c:pt>
                <c:pt idx="429">
                  <c:v>75.254000000000005</c:v>
                </c:pt>
                <c:pt idx="430">
                  <c:v>75.254000000000005</c:v>
                </c:pt>
                <c:pt idx="431">
                  <c:v>75.254000000000005</c:v>
                </c:pt>
                <c:pt idx="432">
                  <c:v>75.254000000000005</c:v>
                </c:pt>
                <c:pt idx="433">
                  <c:v>75.254000000000005</c:v>
                </c:pt>
              </c:numCache>
            </c:numRef>
          </c:yVal>
          <c:smooth val="0"/>
        </c:ser>
        <c:ser>
          <c:idx val="3"/>
          <c:order val="3"/>
          <c:tx>
            <c:strRef>
              <c:f>Sheet1!$E$1</c:f>
              <c:strCache>
                <c:ptCount val="1"/>
                <c:pt idx="0">
                  <c:v>No induction/Treated Rejection (N=205)</c:v>
                </c:pt>
              </c:strCache>
            </c:strRef>
          </c:tx>
          <c:spPr>
            <a:ln w="41275">
              <a:solidFill>
                <a:srgbClr val="00FF00"/>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Sheet1!$E$2:$E$435</c:f>
              <c:numCache>
                <c:formatCode>General</c:formatCode>
                <c:ptCount val="434"/>
                <c:pt idx="0">
                  <c:v>100</c:v>
                </c:pt>
                <c:pt idx="1">
                  <c:v>100</c:v>
                </c:pt>
                <c:pt idx="2">
                  <c:v>100</c:v>
                </c:pt>
                <c:pt idx="3">
                  <c:v>99.512</c:v>
                </c:pt>
                <c:pt idx="4">
                  <c:v>99.512</c:v>
                </c:pt>
                <c:pt idx="5">
                  <c:v>99.024000000000001</c:v>
                </c:pt>
                <c:pt idx="6">
                  <c:v>99.024000000000001</c:v>
                </c:pt>
                <c:pt idx="7">
                  <c:v>98.043999999999997</c:v>
                </c:pt>
                <c:pt idx="8">
                  <c:v>98.043999999999997</c:v>
                </c:pt>
                <c:pt idx="9">
                  <c:v>98.043999999999997</c:v>
                </c:pt>
                <c:pt idx="10">
                  <c:v>97.554000000000002</c:v>
                </c:pt>
                <c:pt idx="11">
                  <c:v>97.554000000000002</c:v>
                </c:pt>
                <c:pt idx="12">
                  <c:v>97.554000000000002</c:v>
                </c:pt>
                <c:pt idx="13">
                  <c:v>97.554000000000002</c:v>
                </c:pt>
                <c:pt idx="14">
                  <c:v>97.554000000000002</c:v>
                </c:pt>
                <c:pt idx="15">
                  <c:v>97.554000000000002</c:v>
                </c:pt>
                <c:pt idx="16">
                  <c:v>97.554000000000002</c:v>
                </c:pt>
                <c:pt idx="17">
                  <c:v>97.554000000000002</c:v>
                </c:pt>
                <c:pt idx="18">
                  <c:v>97.554000000000002</c:v>
                </c:pt>
                <c:pt idx="19">
                  <c:v>97.554000000000002</c:v>
                </c:pt>
                <c:pt idx="20">
                  <c:v>97.554000000000002</c:v>
                </c:pt>
                <c:pt idx="21">
                  <c:v>97.061000000000007</c:v>
                </c:pt>
                <c:pt idx="22">
                  <c:v>97.061000000000007</c:v>
                </c:pt>
                <c:pt idx="23">
                  <c:v>97.061000000000007</c:v>
                </c:pt>
                <c:pt idx="24">
                  <c:v>97.061000000000007</c:v>
                </c:pt>
                <c:pt idx="25">
                  <c:v>97.061000000000007</c:v>
                </c:pt>
                <c:pt idx="26">
                  <c:v>96.563000000000002</c:v>
                </c:pt>
                <c:pt idx="27">
                  <c:v>96.563000000000002</c:v>
                </c:pt>
                <c:pt idx="28">
                  <c:v>96.563000000000002</c:v>
                </c:pt>
                <c:pt idx="29">
                  <c:v>96.064999999999998</c:v>
                </c:pt>
                <c:pt idx="30">
                  <c:v>96.064999999999998</c:v>
                </c:pt>
                <c:pt idx="31">
                  <c:v>96.064999999999998</c:v>
                </c:pt>
                <c:pt idx="32">
                  <c:v>96.064999999999998</c:v>
                </c:pt>
                <c:pt idx="33">
                  <c:v>95.567999999999998</c:v>
                </c:pt>
                <c:pt idx="34">
                  <c:v>95.567999999999998</c:v>
                </c:pt>
                <c:pt idx="35">
                  <c:v>95.07</c:v>
                </c:pt>
                <c:pt idx="36">
                  <c:v>95.07</c:v>
                </c:pt>
                <c:pt idx="37">
                  <c:v>95.07</c:v>
                </c:pt>
                <c:pt idx="38">
                  <c:v>95.07</c:v>
                </c:pt>
                <c:pt idx="39">
                  <c:v>94.075000000000003</c:v>
                </c:pt>
                <c:pt idx="40">
                  <c:v>93.078999999999994</c:v>
                </c:pt>
                <c:pt idx="41">
                  <c:v>93.078999999999994</c:v>
                </c:pt>
                <c:pt idx="42">
                  <c:v>93.078999999999994</c:v>
                </c:pt>
                <c:pt idx="43">
                  <c:v>93.078999999999994</c:v>
                </c:pt>
                <c:pt idx="44">
                  <c:v>93.078999999999994</c:v>
                </c:pt>
                <c:pt idx="45">
                  <c:v>93.078999999999994</c:v>
                </c:pt>
                <c:pt idx="46">
                  <c:v>93.078999999999994</c:v>
                </c:pt>
                <c:pt idx="47">
                  <c:v>93.078999999999994</c:v>
                </c:pt>
                <c:pt idx="48">
                  <c:v>93.078999999999994</c:v>
                </c:pt>
                <c:pt idx="49">
                  <c:v>93.078999999999994</c:v>
                </c:pt>
                <c:pt idx="50">
                  <c:v>92.066999999999993</c:v>
                </c:pt>
                <c:pt idx="51">
                  <c:v>92.066999999999993</c:v>
                </c:pt>
                <c:pt idx="52">
                  <c:v>92.066999999999993</c:v>
                </c:pt>
                <c:pt idx="53">
                  <c:v>92.066999999999993</c:v>
                </c:pt>
                <c:pt idx="54">
                  <c:v>92.066999999999993</c:v>
                </c:pt>
                <c:pt idx="55">
                  <c:v>92.066999999999993</c:v>
                </c:pt>
                <c:pt idx="56">
                  <c:v>91.546999999999997</c:v>
                </c:pt>
                <c:pt idx="57">
                  <c:v>91.546999999999997</c:v>
                </c:pt>
                <c:pt idx="58">
                  <c:v>91.546999999999997</c:v>
                </c:pt>
                <c:pt idx="59">
                  <c:v>91.027000000000001</c:v>
                </c:pt>
                <c:pt idx="60">
                  <c:v>91.027000000000001</c:v>
                </c:pt>
                <c:pt idx="61">
                  <c:v>91.027000000000001</c:v>
                </c:pt>
                <c:pt idx="62">
                  <c:v>91.027000000000001</c:v>
                </c:pt>
                <c:pt idx="63">
                  <c:v>91.027000000000001</c:v>
                </c:pt>
                <c:pt idx="64">
                  <c:v>91.027000000000001</c:v>
                </c:pt>
                <c:pt idx="65">
                  <c:v>91.027000000000001</c:v>
                </c:pt>
                <c:pt idx="66">
                  <c:v>91.027000000000001</c:v>
                </c:pt>
                <c:pt idx="67">
                  <c:v>91.027000000000001</c:v>
                </c:pt>
                <c:pt idx="68">
                  <c:v>91.027000000000001</c:v>
                </c:pt>
                <c:pt idx="69">
                  <c:v>91.027000000000001</c:v>
                </c:pt>
                <c:pt idx="70">
                  <c:v>91.027000000000001</c:v>
                </c:pt>
                <c:pt idx="71">
                  <c:v>91.027000000000001</c:v>
                </c:pt>
                <c:pt idx="72">
                  <c:v>91.027000000000001</c:v>
                </c:pt>
                <c:pt idx="73">
                  <c:v>91.027000000000001</c:v>
                </c:pt>
                <c:pt idx="74">
                  <c:v>91.027000000000001</c:v>
                </c:pt>
                <c:pt idx="75">
                  <c:v>91.027000000000001</c:v>
                </c:pt>
                <c:pt idx="76">
                  <c:v>91.027000000000001</c:v>
                </c:pt>
                <c:pt idx="77">
                  <c:v>91.027000000000001</c:v>
                </c:pt>
                <c:pt idx="78">
                  <c:v>91.027000000000001</c:v>
                </c:pt>
                <c:pt idx="79">
                  <c:v>91.027000000000001</c:v>
                </c:pt>
                <c:pt idx="80">
                  <c:v>90.498000000000005</c:v>
                </c:pt>
                <c:pt idx="81">
                  <c:v>90.498000000000005</c:v>
                </c:pt>
                <c:pt idx="82">
                  <c:v>90.498000000000005</c:v>
                </c:pt>
                <c:pt idx="83">
                  <c:v>90.498000000000005</c:v>
                </c:pt>
                <c:pt idx="84">
                  <c:v>90.498000000000005</c:v>
                </c:pt>
                <c:pt idx="85">
                  <c:v>90.498000000000005</c:v>
                </c:pt>
                <c:pt idx="86">
                  <c:v>90.498000000000005</c:v>
                </c:pt>
                <c:pt idx="87">
                  <c:v>89.433000000000007</c:v>
                </c:pt>
                <c:pt idx="88">
                  <c:v>88.900999999999996</c:v>
                </c:pt>
                <c:pt idx="89">
                  <c:v>88.367999999999995</c:v>
                </c:pt>
                <c:pt idx="90">
                  <c:v>87.832999999999998</c:v>
                </c:pt>
                <c:pt idx="91">
                  <c:v>87.832999999999998</c:v>
                </c:pt>
                <c:pt idx="92">
                  <c:v>87.832999999999998</c:v>
                </c:pt>
                <c:pt idx="93">
                  <c:v>87.832999999999998</c:v>
                </c:pt>
                <c:pt idx="94">
                  <c:v>86.748000000000005</c:v>
                </c:pt>
                <c:pt idx="95">
                  <c:v>86.748000000000005</c:v>
                </c:pt>
                <c:pt idx="96">
                  <c:v>86.748000000000005</c:v>
                </c:pt>
                <c:pt idx="97">
                  <c:v>86.748000000000005</c:v>
                </c:pt>
                <c:pt idx="98">
                  <c:v>86.748000000000005</c:v>
                </c:pt>
                <c:pt idx="99">
                  <c:v>86.185000000000002</c:v>
                </c:pt>
                <c:pt idx="100">
                  <c:v>86.185000000000002</c:v>
                </c:pt>
                <c:pt idx="101">
                  <c:v>86.185000000000002</c:v>
                </c:pt>
                <c:pt idx="102">
                  <c:v>85.599000000000004</c:v>
                </c:pt>
                <c:pt idx="103">
                  <c:v>85.599000000000004</c:v>
                </c:pt>
                <c:pt idx="104">
                  <c:v>85.599000000000004</c:v>
                </c:pt>
                <c:pt idx="105">
                  <c:v>85.599000000000004</c:v>
                </c:pt>
                <c:pt idx="106">
                  <c:v>85.599000000000004</c:v>
                </c:pt>
                <c:pt idx="107">
                  <c:v>85.599000000000004</c:v>
                </c:pt>
                <c:pt idx="108">
                  <c:v>84.426000000000002</c:v>
                </c:pt>
                <c:pt idx="109">
                  <c:v>84.426000000000002</c:v>
                </c:pt>
                <c:pt idx="110">
                  <c:v>83.254000000000005</c:v>
                </c:pt>
                <c:pt idx="111">
                  <c:v>82.667000000000002</c:v>
                </c:pt>
                <c:pt idx="112">
                  <c:v>82.667000000000002</c:v>
                </c:pt>
                <c:pt idx="113">
                  <c:v>82.667000000000002</c:v>
                </c:pt>
                <c:pt idx="114">
                  <c:v>82.081000000000003</c:v>
                </c:pt>
                <c:pt idx="115">
                  <c:v>82.081000000000003</c:v>
                </c:pt>
                <c:pt idx="116">
                  <c:v>82.081000000000003</c:v>
                </c:pt>
                <c:pt idx="117">
                  <c:v>82.081000000000003</c:v>
                </c:pt>
                <c:pt idx="118">
                  <c:v>81.491</c:v>
                </c:pt>
                <c:pt idx="119">
                  <c:v>81.491</c:v>
                </c:pt>
                <c:pt idx="120">
                  <c:v>81.491</c:v>
                </c:pt>
                <c:pt idx="121">
                  <c:v>80.31</c:v>
                </c:pt>
                <c:pt idx="122">
                  <c:v>80.31</c:v>
                </c:pt>
                <c:pt idx="123">
                  <c:v>80.31</c:v>
                </c:pt>
                <c:pt idx="124">
                  <c:v>79.718999999999994</c:v>
                </c:pt>
                <c:pt idx="125">
                  <c:v>79.718999999999994</c:v>
                </c:pt>
                <c:pt idx="126">
                  <c:v>79.718999999999994</c:v>
                </c:pt>
                <c:pt idx="127">
                  <c:v>79.718999999999994</c:v>
                </c:pt>
                <c:pt idx="128">
                  <c:v>79.718999999999994</c:v>
                </c:pt>
                <c:pt idx="129">
                  <c:v>79.718999999999994</c:v>
                </c:pt>
                <c:pt idx="130">
                  <c:v>79.718999999999994</c:v>
                </c:pt>
                <c:pt idx="131">
                  <c:v>79.718999999999994</c:v>
                </c:pt>
                <c:pt idx="132">
                  <c:v>79.718999999999994</c:v>
                </c:pt>
                <c:pt idx="133">
                  <c:v>79.129000000000005</c:v>
                </c:pt>
                <c:pt idx="134">
                  <c:v>79.129000000000005</c:v>
                </c:pt>
                <c:pt idx="135">
                  <c:v>79.129000000000005</c:v>
                </c:pt>
                <c:pt idx="136">
                  <c:v>79.129000000000005</c:v>
                </c:pt>
                <c:pt idx="137">
                  <c:v>79.129000000000005</c:v>
                </c:pt>
                <c:pt idx="138">
                  <c:v>79.129000000000005</c:v>
                </c:pt>
                <c:pt idx="139">
                  <c:v>79.129000000000005</c:v>
                </c:pt>
                <c:pt idx="140">
                  <c:v>79.129000000000005</c:v>
                </c:pt>
                <c:pt idx="141">
                  <c:v>78.537999999999997</c:v>
                </c:pt>
                <c:pt idx="142">
                  <c:v>77.947999999999993</c:v>
                </c:pt>
                <c:pt idx="143">
                  <c:v>77.947999999999993</c:v>
                </c:pt>
                <c:pt idx="144">
                  <c:v>77.356999999999999</c:v>
                </c:pt>
                <c:pt idx="145">
                  <c:v>77.356999999999999</c:v>
                </c:pt>
                <c:pt idx="146">
                  <c:v>77.356999999999999</c:v>
                </c:pt>
                <c:pt idx="147">
                  <c:v>77.356999999999999</c:v>
                </c:pt>
                <c:pt idx="148">
                  <c:v>77.356999999999999</c:v>
                </c:pt>
                <c:pt idx="149">
                  <c:v>77.356999999999999</c:v>
                </c:pt>
                <c:pt idx="150">
                  <c:v>77.356999999999999</c:v>
                </c:pt>
                <c:pt idx="151">
                  <c:v>77.356999999999999</c:v>
                </c:pt>
                <c:pt idx="152">
                  <c:v>77.356999999999999</c:v>
                </c:pt>
                <c:pt idx="153">
                  <c:v>77.356999999999999</c:v>
                </c:pt>
                <c:pt idx="154">
                  <c:v>77.356999999999999</c:v>
                </c:pt>
                <c:pt idx="155">
                  <c:v>77.356999999999999</c:v>
                </c:pt>
                <c:pt idx="156">
                  <c:v>77.356999999999999</c:v>
                </c:pt>
                <c:pt idx="157">
                  <c:v>76.762</c:v>
                </c:pt>
                <c:pt idx="158">
                  <c:v>76.167000000000002</c:v>
                </c:pt>
                <c:pt idx="159">
                  <c:v>76.167000000000002</c:v>
                </c:pt>
                <c:pt idx="160">
                  <c:v>75.572000000000003</c:v>
                </c:pt>
                <c:pt idx="161">
                  <c:v>75.572000000000003</c:v>
                </c:pt>
                <c:pt idx="162">
                  <c:v>75.572000000000003</c:v>
                </c:pt>
                <c:pt idx="163">
                  <c:v>75.572000000000003</c:v>
                </c:pt>
                <c:pt idx="164">
                  <c:v>75.572000000000003</c:v>
                </c:pt>
                <c:pt idx="165">
                  <c:v>75.572000000000003</c:v>
                </c:pt>
                <c:pt idx="166">
                  <c:v>75.572000000000003</c:v>
                </c:pt>
                <c:pt idx="167">
                  <c:v>75.572000000000003</c:v>
                </c:pt>
                <c:pt idx="168">
                  <c:v>75.572000000000003</c:v>
                </c:pt>
                <c:pt idx="169">
                  <c:v>75.572000000000003</c:v>
                </c:pt>
                <c:pt idx="170">
                  <c:v>75.572000000000003</c:v>
                </c:pt>
                <c:pt idx="171">
                  <c:v>75.572000000000003</c:v>
                </c:pt>
                <c:pt idx="172">
                  <c:v>75.572000000000003</c:v>
                </c:pt>
                <c:pt idx="173">
                  <c:v>74.977000000000004</c:v>
                </c:pt>
                <c:pt idx="174">
                  <c:v>74.977000000000004</c:v>
                </c:pt>
                <c:pt idx="175">
                  <c:v>74.977000000000004</c:v>
                </c:pt>
                <c:pt idx="176">
                  <c:v>74.977000000000004</c:v>
                </c:pt>
                <c:pt idx="177">
                  <c:v>74.977000000000004</c:v>
                </c:pt>
                <c:pt idx="178">
                  <c:v>74.977000000000004</c:v>
                </c:pt>
                <c:pt idx="179">
                  <c:v>74.977000000000004</c:v>
                </c:pt>
                <c:pt idx="180">
                  <c:v>74.977000000000004</c:v>
                </c:pt>
                <c:pt idx="181">
                  <c:v>74.977000000000004</c:v>
                </c:pt>
                <c:pt idx="182">
                  <c:v>74.977000000000004</c:v>
                </c:pt>
                <c:pt idx="183">
                  <c:v>74.977000000000004</c:v>
                </c:pt>
                <c:pt idx="184">
                  <c:v>74.977000000000004</c:v>
                </c:pt>
                <c:pt idx="185">
                  <c:v>74.977000000000004</c:v>
                </c:pt>
                <c:pt idx="186">
                  <c:v>74.977000000000004</c:v>
                </c:pt>
                <c:pt idx="187">
                  <c:v>74.977000000000004</c:v>
                </c:pt>
                <c:pt idx="188">
                  <c:v>74.977000000000004</c:v>
                </c:pt>
                <c:pt idx="189">
                  <c:v>74.977000000000004</c:v>
                </c:pt>
                <c:pt idx="190">
                  <c:v>74.977000000000004</c:v>
                </c:pt>
                <c:pt idx="191">
                  <c:v>74.977000000000004</c:v>
                </c:pt>
                <c:pt idx="192">
                  <c:v>74.977000000000004</c:v>
                </c:pt>
                <c:pt idx="193">
                  <c:v>74.977000000000004</c:v>
                </c:pt>
                <c:pt idx="194">
                  <c:v>73.683999999999997</c:v>
                </c:pt>
                <c:pt idx="195">
                  <c:v>73.683999999999997</c:v>
                </c:pt>
                <c:pt idx="196">
                  <c:v>73.683999999999997</c:v>
                </c:pt>
                <c:pt idx="197">
                  <c:v>73.683999999999997</c:v>
                </c:pt>
                <c:pt idx="198">
                  <c:v>73.683999999999997</c:v>
                </c:pt>
                <c:pt idx="199">
                  <c:v>73.683999999999997</c:v>
                </c:pt>
                <c:pt idx="200">
                  <c:v>73.683999999999997</c:v>
                </c:pt>
                <c:pt idx="201">
                  <c:v>73.683999999999997</c:v>
                </c:pt>
                <c:pt idx="202">
                  <c:v>73.02</c:v>
                </c:pt>
                <c:pt idx="203">
                  <c:v>73.02</c:v>
                </c:pt>
                <c:pt idx="204">
                  <c:v>73.02</c:v>
                </c:pt>
                <c:pt idx="205">
                  <c:v>73.02</c:v>
                </c:pt>
                <c:pt idx="206">
                  <c:v>73.02</c:v>
                </c:pt>
                <c:pt idx="207">
                  <c:v>73.02</c:v>
                </c:pt>
                <c:pt idx="208">
                  <c:v>73.02</c:v>
                </c:pt>
                <c:pt idx="209">
                  <c:v>73.02</c:v>
                </c:pt>
                <c:pt idx="210">
                  <c:v>73.02</c:v>
                </c:pt>
                <c:pt idx="211">
                  <c:v>73.02</c:v>
                </c:pt>
                <c:pt idx="212">
                  <c:v>73.02</c:v>
                </c:pt>
                <c:pt idx="213">
                  <c:v>73.02</c:v>
                </c:pt>
                <c:pt idx="214">
                  <c:v>73.02</c:v>
                </c:pt>
                <c:pt idx="215">
                  <c:v>72.355999999999995</c:v>
                </c:pt>
                <c:pt idx="216">
                  <c:v>72.355999999999995</c:v>
                </c:pt>
                <c:pt idx="217">
                  <c:v>72.355999999999995</c:v>
                </c:pt>
                <c:pt idx="218">
                  <c:v>71.692999999999998</c:v>
                </c:pt>
                <c:pt idx="219">
                  <c:v>71.692999999999998</c:v>
                </c:pt>
                <c:pt idx="220">
                  <c:v>71.692999999999998</c:v>
                </c:pt>
                <c:pt idx="221">
                  <c:v>71.692999999999998</c:v>
                </c:pt>
                <c:pt idx="222">
                  <c:v>71.692999999999998</c:v>
                </c:pt>
                <c:pt idx="223">
                  <c:v>71.692999999999998</c:v>
                </c:pt>
                <c:pt idx="224">
                  <c:v>71.692999999999998</c:v>
                </c:pt>
                <c:pt idx="225">
                  <c:v>71.692999999999998</c:v>
                </c:pt>
                <c:pt idx="226">
                  <c:v>71.692999999999998</c:v>
                </c:pt>
                <c:pt idx="227">
                  <c:v>71.692999999999998</c:v>
                </c:pt>
                <c:pt idx="228">
                  <c:v>71.692999999999998</c:v>
                </c:pt>
                <c:pt idx="229">
                  <c:v>71.692999999999998</c:v>
                </c:pt>
                <c:pt idx="230">
                  <c:v>71.692999999999998</c:v>
                </c:pt>
                <c:pt idx="231">
                  <c:v>71.692999999999998</c:v>
                </c:pt>
                <c:pt idx="232">
                  <c:v>71.022999999999996</c:v>
                </c:pt>
                <c:pt idx="233">
                  <c:v>71.022999999999996</c:v>
                </c:pt>
                <c:pt idx="234">
                  <c:v>71.022999999999996</c:v>
                </c:pt>
                <c:pt idx="235">
                  <c:v>71.022999999999996</c:v>
                </c:pt>
                <c:pt idx="236">
                  <c:v>71.022999999999996</c:v>
                </c:pt>
                <c:pt idx="237">
                  <c:v>70.332999999999998</c:v>
                </c:pt>
                <c:pt idx="238">
                  <c:v>70.332999999999998</c:v>
                </c:pt>
                <c:pt idx="239">
                  <c:v>70.332999999999998</c:v>
                </c:pt>
                <c:pt idx="240">
                  <c:v>69.63</c:v>
                </c:pt>
                <c:pt idx="241">
                  <c:v>69.63</c:v>
                </c:pt>
                <c:pt idx="242">
                  <c:v>69.63</c:v>
                </c:pt>
                <c:pt idx="243">
                  <c:v>69.63</c:v>
                </c:pt>
                <c:pt idx="244">
                  <c:v>69.63</c:v>
                </c:pt>
                <c:pt idx="245">
                  <c:v>69.63</c:v>
                </c:pt>
                <c:pt idx="246">
                  <c:v>69.63</c:v>
                </c:pt>
                <c:pt idx="247">
                  <c:v>69.63</c:v>
                </c:pt>
                <c:pt idx="248">
                  <c:v>69.63</c:v>
                </c:pt>
                <c:pt idx="249">
                  <c:v>69.63</c:v>
                </c:pt>
                <c:pt idx="250">
                  <c:v>69.63</c:v>
                </c:pt>
                <c:pt idx="251">
                  <c:v>69.63</c:v>
                </c:pt>
                <c:pt idx="252">
                  <c:v>69.63</c:v>
                </c:pt>
                <c:pt idx="253">
                  <c:v>69.63</c:v>
                </c:pt>
                <c:pt idx="254">
                  <c:v>69.63</c:v>
                </c:pt>
                <c:pt idx="255">
                  <c:v>69.63</c:v>
                </c:pt>
                <c:pt idx="256">
                  <c:v>69.63</c:v>
                </c:pt>
                <c:pt idx="257">
                  <c:v>69.63</c:v>
                </c:pt>
                <c:pt idx="258">
                  <c:v>69.63</c:v>
                </c:pt>
                <c:pt idx="259">
                  <c:v>69.63</c:v>
                </c:pt>
                <c:pt idx="260">
                  <c:v>69.63</c:v>
                </c:pt>
                <c:pt idx="261">
                  <c:v>68.912000000000006</c:v>
                </c:pt>
                <c:pt idx="262">
                  <c:v>68.912000000000006</c:v>
                </c:pt>
                <c:pt idx="263">
                  <c:v>68.912000000000006</c:v>
                </c:pt>
                <c:pt idx="264">
                  <c:v>68.912000000000006</c:v>
                </c:pt>
                <c:pt idx="265">
                  <c:v>68.912000000000006</c:v>
                </c:pt>
                <c:pt idx="266">
                  <c:v>68.912000000000006</c:v>
                </c:pt>
                <c:pt idx="267">
                  <c:v>68.912000000000006</c:v>
                </c:pt>
                <c:pt idx="268">
                  <c:v>68.912000000000006</c:v>
                </c:pt>
                <c:pt idx="269">
                  <c:v>68.912000000000006</c:v>
                </c:pt>
                <c:pt idx="270">
                  <c:v>68.912000000000006</c:v>
                </c:pt>
                <c:pt idx="271">
                  <c:v>68.912000000000006</c:v>
                </c:pt>
                <c:pt idx="272">
                  <c:v>68.912000000000006</c:v>
                </c:pt>
                <c:pt idx="273">
                  <c:v>68.912000000000006</c:v>
                </c:pt>
                <c:pt idx="274">
                  <c:v>68.912000000000006</c:v>
                </c:pt>
                <c:pt idx="275">
                  <c:v>68.912000000000006</c:v>
                </c:pt>
                <c:pt idx="276">
                  <c:v>68.912000000000006</c:v>
                </c:pt>
                <c:pt idx="277">
                  <c:v>68.912000000000006</c:v>
                </c:pt>
                <c:pt idx="278">
                  <c:v>68.912000000000006</c:v>
                </c:pt>
                <c:pt idx="279">
                  <c:v>68.912000000000006</c:v>
                </c:pt>
                <c:pt idx="280">
                  <c:v>68.912000000000006</c:v>
                </c:pt>
                <c:pt idx="281">
                  <c:v>68.912000000000006</c:v>
                </c:pt>
                <c:pt idx="282">
                  <c:v>68.912000000000006</c:v>
                </c:pt>
                <c:pt idx="283">
                  <c:v>68.912000000000006</c:v>
                </c:pt>
                <c:pt idx="284">
                  <c:v>68.912000000000006</c:v>
                </c:pt>
                <c:pt idx="285">
                  <c:v>68.912000000000006</c:v>
                </c:pt>
                <c:pt idx="286">
                  <c:v>68.912000000000006</c:v>
                </c:pt>
                <c:pt idx="287">
                  <c:v>68.171000000000006</c:v>
                </c:pt>
                <c:pt idx="288">
                  <c:v>68.171000000000006</c:v>
                </c:pt>
                <c:pt idx="289">
                  <c:v>68.171000000000006</c:v>
                </c:pt>
                <c:pt idx="290">
                  <c:v>68.171000000000006</c:v>
                </c:pt>
                <c:pt idx="291">
                  <c:v>68.171000000000006</c:v>
                </c:pt>
                <c:pt idx="292">
                  <c:v>68.171000000000006</c:v>
                </c:pt>
                <c:pt idx="293">
                  <c:v>68.171000000000006</c:v>
                </c:pt>
                <c:pt idx="294">
                  <c:v>68.171000000000006</c:v>
                </c:pt>
                <c:pt idx="295">
                  <c:v>68.171000000000006</c:v>
                </c:pt>
                <c:pt idx="296">
                  <c:v>68.171000000000006</c:v>
                </c:pt>
                <c:pt idx="297">
                  <c:v>68.171000000000006</c:v>
                </c:pt>
                <c:pt idx="298">
                  <c:v>67.369</c:v>
                </c:pt>
                <c:pt idx="299">
                  <c:v>67.369</c:v>
                </c:pt>
                <c:pt idx="300">
                  <c:v>67.369</c:v>
                </c:pt>
                <c:pt idx="301">
                  <c:v>67.369</c:v>
                </c:pt>
                <c:pt idx="302">
                  <c:v>67.369</c:v>
                </c:pt>
                <c:pt idx="303">
                  <c:v>67.369</c:v>
                </c:pt>
                <c:pt idx="304">
                  <c:v>67.369</c:v>
                </c:pt>
                <c:pt idx="305">
                  <c:v>67.369</c:v>
                </c:pt>
                <c:pt idx="306">
                  <c:v>67.369</c:v>
                </c:pt>
                <c:pt idx="307">
                  <c:v>67.369</c:v>
                </c:pt>
                <c:pt idx="308">
                  <c:v>67.369</c:v>
                </c:pt>
                <c:pt idx="309">
                  <c:v>67.369</c:v>
                </c:pt>
                <c:pt idx="310">
                  <c:v>67.369</c:v>
                </c:pt>
                <c:pt idx="311">
                  <c:v>67.369</c:v>
                </c:pt>
                <c:pt idx="312">
                  <c:v>67.369</c:v>
                </c:pt>
                <c:pt idx="313">
                  <c:v>67.369</c:v>
                </c:pt>
                <c:pt idx="314">
                  <c:v>66.546999999999997</c:v>
                </c:pt>
                <c:pt idx="315">
                  <c:v>66.546999999999997</c:v>
                </c:pt>
                <c:pt idx="316">
                  <c:v>66.546999999999997</c:v>
                </c:pt>
                <c:pt idx="317">
                  <c:v>66.546999999999997</c:v>
                </c:pt>
                <c:pt idx="318">
                  <c:v>66.546999999999997</c:v>
                </c:pt>
                <c:pt idx="319">
                  <c:v>66.546999999999997</c:v>
                </c:pt>
                <c:pt idx="320">
                  <c:v>66.546999999999997</c:v>
                </c:pt>
                <c:pt idx="321">
                  <c:v>66.546999999999997</c:v>
                </c:pt>
                <c:pt idx="322">
                  <c:v>66.546999999999997</c:v>
                </c:pt>
                <c:pt idx="323">
                  <c:v>66.546999999999997</c:v>
                </c:pt>
                <c:pt idx="324">
                  <c:v>66.546999999999997</c:v>
                </c:pt>
                <c:pt idx="325">
                  <c:v>66.546999999999997</c:v>
                </c:pt>
                <c:pt idx="326">
                  <c:v>66.546999999999997</c:v>
                </c:pt>
                <c:pt idx="327">
                  <c:v>66.546999999999997</c:v>
                </c:pt>
                <c:pt idx="328">
                  <c:v>66.546999999999997</c:v>
                </c:pt>
                <c:pt idx="329">
                  <c:v>66.546999999999997</c:v>
                </c:pt>
                <c:pt idx="330">
                  <c:v>66.546999999999997</c:v>
                </c:pt>
                <c:pt idx="331">
                  <c:v>66.546999999999997</c:v>
                </c:pt>
                <c:pt idx="332">
                  <c:v>66.546999999999997</c:v>
                </c:pt>
                <c:pt idx="333">
                  <c:v>66.546999999999997</c:v>
                </c:pt>
                <c:pt idx="334">
                  <c:v>66.546999999999997</c:v>
                </c:pt>
                <c:pt idx="335">
                  <c:v>66.546999999999997</c:v>
                </c:pt>
                <c:pt idx="336">
                  <c:v>66.546999999999997</c:v>
                </c:pt>
                <c:pt idx="337">
                  <c:v>66.546999999999997</c:v>
                </c:pt>
                <c:pt idx="338">
                  <c:v>66.546999999999997</c:v>
                </c:pt>
                <c:pt idx="339">
                  <c:v>66.546999999999997</c:v>
                </c:pt>
                <c:pt idx="340">
                  <c:v>66.546999999999997</c:v>
                </c:pt>
                <c:pt idx="341">
                  <c:v>66.546999999999997</c:v>
                </c:pt>
                <c:pt idx="342">
                  <c:v>66.546999999999997</c:v>
                </c:pt>
                <c:pt idx="343">
                  <c:v>66.546999999999997</c:v>
                </c:pt>
                <c:pt idx="344">
                  <c:v>66.546999999999997</c:v>
                </c:pt>
                <c:pt idx="345">
                  <c:v>66.546999999999997</c:v>
                </c:pt>
                <c:pt idx="346">
                  <c:v>66.546999999999997</c:v>
                </c:pt>
                <c:pt idx="347">
                  <c:v>66.546999999999997</c:v>
                </c:pt>
                <c:pt idx="348">
                  <c:v>66.546999999999997</c:v>
                </c:pt>
                <c:pt idx="349">
                  <c:v>66.546999999999997</c:v>
                </c:pt>
                <c:pt idx="350">
                  <c:v>65.61</c:v>
                </c:pt>
                <c:pt idx="351">
                  <c:v>65.61</c:v>
                </c:pt>
                <c:pt idx="352">
                  <c:v>65.61</c:v>
                </c:pt>
                <c:pt idx="353">
                  <c:v>65.61</c:v>
                </c:pt>
                <c:pt idx="354">
                  <c:v>65.61</c:v>
                </c:pt>
                <c:pt idx="355">
                  <c:v>65.61</c:v>
                </c:pt>
                <c:pt idx="356">
                  <c:v>65.61</c:v>
                </c:pt>
                <c:pt idx="357">
                  <c:v>65.61</c:v>
                </c:pt>
                <c:pt idx="358">
                  <c:v>65.61</c:v>
                </c:pt>
                <c:pt idx="359">
                  <c:v>65.61</c:v>
                </c:pt>
                <c:pt idx="360">
                  <c:v>65.61</c:v>
                </c:pt>
                <c:pt idx="361">
                  <c:v>65.61</c:v>
                </c:pt>
                <c:pt idx="362">
                  <c:v>65.61</c:v>
                </c:pt>
                <c:pt idx="363">
                  <c:v>65.61</c:v>
                </c:pt>
                <c:pt idx="364">
                  <c:v>65.61</c:v>
                </c:pt>
                <c:pt idx="365">
                  <c:v>65.61</c:v>
                </c:pt>
                <c:pt idx="366">
                  <c:v>65.61</c:v>
                </c:pt>
                <c:pt idx="367">
                  <c:v>65.61</c:v>
                </c:pt>
                <c:pt idx="368">
                  <c:v>65.61</c:v>
                </c:pt>
                <c:pt idx="369">
                  <c:v>65.61</c:v>
                </c:pt>
                <c:pt idx="370">
                  <c:v>65.61</c:v>
                </c:pt>
                <c:pt idx="371">
                  <c:v>65.61</c:v>
                </c:pt>
                <c:pt idx="372">
                  <c:v>65.61</c:v>
                </c:pt>
                <c:pt idx="373">
                  <c:v>65.61</c:v>
                </c:pt>
                <c:pt idx="374">
                  <c:v>65.61</c:v>
                </c:pt>
                <c:pt idx="375">
                  <c:v>65.61</c:v>
                </c:pt>
                <c:pt idx="376">
                  <c:v>65.61</c:v>
                </c:pt>
                <c:pt idx="377">
                  <c:v>65.61</c:v>
                </c:pt>
                <c:pt idx="378">
                  <c:v>65.61</c:v>
                </c:pt>
                <c:pt idx="379">
                  <c:v>65.61</c:v>
                </c:pt>
                <c:pt idx="380">
                  <c:v>65.61</c:v>
                </c:pt>
                <c:pt idx="381">
                  <c:v>65.61</c:v>
                </c:pt>
                <c:pt idx="382">
                  <c:v>65.61</c:v>
                </c:pt>
                <c:pt idx="383">
                  <c:v>65.61</c:v>
                </c:pt>
                <c:pt idx="384">
                  <c:v>65.61</c:v>
                </c:pt>
                <c:pt idx="385">
                  <c:v>65.61</c:v>
                </c:pt>
                <c:pt idx="386">
                  <c:v>65.61</c:v>
                </c:pt>
                <c:pt idx="387">
                  <c:v>65.61</c:v>
                </c:pt>
                <c:pt idx="388">
                  <c:v>65.61</c:v>
                </c:pt>
                <c:pt idx="389">
                  <c:v>65.61</c:v>
                </c:pt>
                <c:pt idx="390">
                  <c:v>65.61</c:v>
                </c:pt>
                <c:pt idx="391">
                  <c:v>65.61</c:v>
                </c:pt>
                <c:pt idx="392">
                  <c:v>65.61</c:v>
                </c:pt>
                <c:pt idx="393">
                  <c:v>65.61</c:v>
                </c:pt>
                <c:pt idx="394">
                  <c:v>65.61</c:v>
                </c:pt>
                <c:pt idx="395">
                  <c:v>65.61</c:v>
                </c:pt>
                <c:pt idx="396">
                  <c:v>65.61</c:v>
                </c:pt>
                <c:pt idx="397">
                  <c:v>65.61</c:v>
                </c:pt>
                <c:pt idx="398">
                  <c:v>65.61</c:v>
                </c:pt>
                <c:pt idx="399">
                  <c:v>65.61</c:v>
                </c:pt>
                <c:pt idx="400">
                  <c:v>65.61</c:v>
                </c:pt>
                <c:pt idx="401">
                  <c:v>65.61</c:v>
                </c:pt>
                <c:pt idx="402">
                  <c:v>65.61</c:v>
                </c:pt>
                <c:pt idx="403">
                  <c:v>65.61</c:v>
                </c:pt>
                <c:pt idx="404">
                  <c:v>65.61</c:v>
                </c:pt>
                <c:pt idx="405">
                  <c:v>65.61</c:v>
                </c:pt>
                <c:pt idx="406">
                  <c:v>65.61</c:v>
                </c:pt>
                <c:pt idx="407">
                  <c:v>65.61</c:v>
                </c:pt>
                <c:pt idx="408">
                  <c:v>65.61</c:v>
                </c:pt>
                <c:pt idx="409">
                  <c:v>65.61</c:v>
                </c:pt>
                <c:pt idx="410">
                  <c:v>65.61</c:v>
                </c:pt>
                <c:pt idx="411">
                  <c:v>65.61</c:v>
                </c:pt>
                <c:pt idx="412">
                  <c:v>65.61</c:v>
                </c:pt>
                <c:pt idx="413">
                  <c:v>65.61</c:v>
                </c:pt>
                <c:pt idx="414">
                  <c:v>65.61</c:v>
                </c:pt>
                <c:pt idx="415">
                  <c:v>65.61</c:v>
                </c:pt>
                <c:pt idx="416">
                  <c:v>64.438000000000002</c:v>
                </c:pt>
                <c:pt idx="417">
                  <c:v>64.438000000000002</c:v>
                </c:pt>
                <c:pt idx="418">
                  <c:v>64.438000000000002</c:v>
                </c:pt>
                <c:pt idx="419">
                  <c:v>64.438000000000002</c:v>
                </c:pt>
                <c:pt idx="420">
                  <c:v>64.438000000000002</c:v>
                </c:pt>
                <c:pt idx="421">
                  <c:v>64.438000000000002</c:v>
                </c:pt>
                <c:pt idx="422">
                  <c:v>64.438000000000002</c:v>
                </c:pt>
                <c:pt idx="423">
                  <c:v>64.438000000000002</c:v>
                </c:pt>
                <c:pt idx="424">
                  <c:v>64.438000000000002</c:v>
                </c:pt>
                <c:pt idx="425">
                  <c:v>64.438000000000002</c:v>
                </c:pt>
                <c:pt idx="426">
                  <c:v>64.438000000000002</c:v>
                </c:pt>
                <c:pt idx="427">
                  <c:v>64.438000000000002</c:v>
                </c:pt>
                <c:pt idx="428">
                  <c:v>64.438000000000002</c:v>
                </c:pt>
                <c:pt idx="429">
                  <c:v>64.438000000000002</c:v>
                </c:pt>
                <c:pt idx="430">
                  <c:v>64.438000000000002</c:v>
                </c:pt>
                <c:pt idx="431">
                  <c:v>64.438000000000002</c:v>
                </c:pt>
                <c:pt idx="432">
                  <c:v>64.438000000000002</c:v>
                </c:pt>
                <c:pt idx="433">
                  <c:v>64.438000000000002</c:v>
                </c:pt>
              </c:numCache>
            </c:numRef>
          </c:yVal>
          <c:smooth val="0"/>
        </c:ser>
        <c:ser>
          <c:idx val="4"/>
          <c:order val="4"/>
          <c:tx>
            <c:strRef>
              <c:f>Sheet1!$F$1</c:f>
              <c:strCache>
                <c:ptCount val="1"/>
                <c:pt idx="0">
                  <c:v>Polyclonal induction/Treated Rejection (N=265)</c:v>
                </c:pt>
              </c:strCache>
            </c:strRef>
          </c:tx>
          <c:spPr>
            <a:ln w="41275">
              <a:solidFill>
                <a:srgbClr val="FF0000"/>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Sheet1!$F$2:$F$435</c:f>
              <c:numCache>
                <c:formatCode>General</c:formatCode>
                <c:ptCount val="434"/>
                <c:pt idx="0">
                  <c:v>100</c:v>
                </c:pt>
                <c:pt idx="1">
                  <c:v>100</c:v>
                </c:pt>
                <c:pt idx="2">
                  <c:v>99.623000000000005</c:v>
                </c:pt>
                <c:pt idx="3">
                  <c:v>99.245000000000005</c:v>
                </c:pt>
                <c:pt idx="4">
                  <c:v>99.245000000000005</c:v>
                </c:pt>
                <c:pt idx="5">
                  <c:v>99.245000000000005</c:v>
                </c:pt>
                <c:pt idx="6">
                  <c:v>99.245000000000005</c:v>
                </c:pt>
                <c:pt idx="7">
                  <c:v>99.245000000000005</c:v>
                </c:pt>
                <c:pt idx="8">
                  <c:v>99.245000000000005</c:v>
                </c:pt>
                <c:pt idx="9">
                  <c:v>99.245000000000005</c:v>
                </c:pt>
                <c:pt idx="10">
                  <c:v>98.861999999999995</c:v>
                </c:pt>
                <c:pt idx="11">
                  <c:v>98.477000000000004</c:v>
                </c:pt>
                <c:pt idx="12">
                  <c:v>97.322999999999993</c:v>
                </c:pt>
                <c:pt idx="13">
                  <c:v>97.322999999999993</c:v>
                </c:pt>
                <c:pt idx="14">
                  <c:v>96.938999999999993</c:v>
                </c:pt>
                <c:pt idx="15">
                  <c:v>96.938999999999993</c:v>
                </c:pt>
                <c:pt idx="16">
                  <c:v>96.554000000000002</c:v>
                </c:pt>
                <c:pt idx="17">
                  <c:v>96.554000000000002</c:v>
                </c:pt>
                <c:pt idx="18">
                  <c:v>96.168000000000006</c:v>
                </c:pt>
                <c:pt idx="19">
                  <c:v>96.168000000000006</c:v>
                </c:pt>
                <c:pt idx="20">
                  <c:v>96.168000000000006</c:v>
                </c:pt>
                <c:pt idx="21">
                  <c:v>95.781999999999996</c:v>
                </c:pt>
                <c:pt idx="22">
                  <c:v>95.781999999999996</c:v>
                </c:pt>
                <c:pt idx="23">
                  <c:v>95.009</c:v>
                </c:pt>
                <c:pt idx="24">
                  <c:v>95.009</c:v>
                </c:pt>
                <c:pt idx="25">
                  <c:v>94.623000000000005</c:v>
                </c:pt>
                <c:pt idx="26">
                  <c:v>93.85</c:v>
                </c:pt>
                <c:pt idx="27">
                  <c:v>93.463999999999999</c:v>
                </c:pt>
                <c:pt idx="28">
                  <c:v>93.463999999999999</c:v>
                </c:pt>
                <c:pt idx="29">
                  <c:v>93.463999999999999</c:v>
                </c:pt>
                <c:pt idx="30">
                  <c:v>93.078000000000003</c:v>
                </c:pt>
                <c:pt idx="31">
                  <c:v>92.691999999999993</c:v>
                </c:pt>
                <c:pt idx="32">
                  <c:v>92.691999999999993</c:v>
                </c:pt>
                <c:pt idx="33">
                  <c:v>91.918000000000006</c:v>
                </c:pt>
                <c:pt idx="34">
                  <c:v>91.918000000000006</c:v>
                </c:pt>
                <c:pt idx="35">
                  <c:v>91.918000000000006</c:v>
                </c:pt>
                <c:pt idx="36">
                  <c:v>91.918000000000006</c:v>
                </c:pt>
                <c:pt idx="37">
                  <c:v>91.918000000000006</c:v>
                </c:pt>
                <c:pt idx="38">
                  <c:v>91.918000000000006</c:v>
                </c:pt>
                <c:pt idx="39">
                  <c:v>91.522000000000006</c:v>
                </c:pt>
                <c:pt idx="40">
                  <c:v>91.522000000000006</c:v>
                </c:pt>
                <c:pt idx="41">
                  <c:v>91.125</c:v>
                </c:pt>
                <c:pt idx="42">
                  <c:v>91.125</c:v>
                </c:pt>
                <c:pt idx="43">
                  <c:v>91.125</c:v>
                </c:pt>
                <c:pt idx="44">
                  <c:v>91.125</c:v>
                </c:pt>
                <c:pt idx="45">
                  <c:v>91.125</c:v>
                </c:pt>
                <c:pt idx="46">
                  <c:v>91.125</c:v>
                </c:pt>
                <c:pt idx="47">
                  <c:v>91.125</c:v>
                </c:pt>
                <c:pt idx="48">
                  <c:v>91.125</c:v>
                </c:pt>
                <c:pt idx="49">
                  <c:v>91.125</c:v>
                </c:pt>
                <c:pt idx="50">
                  <c:v>90.710999999999999</c:v>
                </c:pt>
                <c:pt idx="51">
                  <c:v>90.710999999999999</c:v>
                </c:pt>
                <c:pt idx="52">
                  <c:v>90.710999999999999</c:v>
                </c:pt>
                <c:pt idx="53">
                  <c:v>90.710999999999999</c:v>
                </c:pt>
                <c:pt idx="54">
                  <c:v>90.710999999999999</c:v>
                </c:pt>
                <c:pt idx="55">
                  <c:v>90.710999999999999</c:v>
                </c:pt>
                <c:pt idx="56">
                  <c:v>90.284999999999997</c:v>
                </c:pt>
                <c:pt idx="57">
                  <c:v>90.284999999999997</c:v>
                </c:pt>
                <c:pt idx="58">
                  <c:v>89.855000000000004</c:v>
                </c:pt>
                <c:pt idx="59">
                  <c:v>89.855000000000004</c:v>
                </c:pt>
                <c:pt idx="60">
                  <c:v>89.855000000000004</c:v>
                </c:pt>
                <c:pt idx="61">
                  <c:v>89.424999999999997</c:v>
                </c:pt>
                <c:pt idx="62">
                  <c:v>89.424999999999997</c:v>
                </c:pt>
                <c:pt idx="63">
                  <c:v>89.424999999999997</c:v>
                </c:pt>
                <c:pt idx="64">
                  <c:v>88.995999999999995</c:v>
                </c:pt>
                <c:pt idx="65">
                  <c:v>88.995999999999995</c:v>
                </c:pt>
                <c:pt idx="66">
                  <c:v>88.995999999999995</c:v>
                </c:pt>
                <c:pt idx="67">
                  <c:v>88.566000000000003</c:v>
                </c:pt>
                <c:pt idx="68">
                  <c:v>88.566000000000003</c:v>
                </c:pt>
                <c:pt idx="69">
                  <c:v>88.566000000000003</c:v>
                </c:pt>
                <c:pt idx="70">
                  <c:v>88.566000000000003</c:v>
                </c:pt>
                <c:pt idx="71">
                  <c:v>88.566000000000003</c:v>
                </c:pt>
                <c:pt idx="72">
                  <c:v>88.566000000000003</c:v>
                </c:pt>
                <c:pt idx="73">
                  <c:v>88.566000000000003</c:v>
                </c:pt>
                <c:pt idx="74">
                  <c:v>88.566000000000003</c:v>
                </c:pt>
                <c:pt idx="75">
                  <c:v>88.566000000000003</c:v>
                </c:pt>
                <c:pt idx="76">
                  <c:v>88.566000000000003</c:v>
                </c:pt>
                <c:pt idx="77">
                  <c:v>88.566000000000003</c:v>
                </c:pt>
                <c:pt idx="78">
                  <c:v>88.566000000000003</c:v>
                </c:pt>
                <c:pt idx="79">
                  <c:v>88.566000000000003</c:v>
                </c:pt>
                <c:pt idx="80">
                  <c:v>88.566000000000003</c:v>
                </c:pt>
                <c:pt idx="81">
                  <c:v>88.566000000000003</c:v>
                </c:pt>
                <c:pt idx="82">
                  <c:v>88.566000000000003</c:v>
                </c:pt>
                <c:pt idx="83">
                  <c:v>88.566000000000003</c:v>
                </c:pt>
                <c:pt idx="84">
                  <c:v>88.566000000000003</c:v>
                </c:pt>
                <c:pt idx="85">
                  <c:v>88.566000000000003</c:v>
                </c:pt>
                <c:pt idx="86">
                  <c:v>88.566000000000003</c:v>
                </c:pt>
                <c:pt idx="87">
                  <c:v>88.566000000000003</c:v>
                </c:pt>
                <c:pt idx="88">
                  <c:v>88.566000000000003</c:v>
                </c:pt>
                <c:pt idx="89">
                  <c:v>88.566000000000003</c:v>
                </c:pt>
                <c:pt idx="90">
                  <c:v>88.566000000000003</c:v>
                </c:pt>
                <c:pt idx="91">
                  <c:v>88.566000000000003</c:v>
                </c:pt>
                <c:pt idx="92">
                  <c:v>88.566000000000003</c:v>
                </c:pt>
                <c:pt idx="93">
                  <c:v>88.566000000000003</c:v>
                </c:pt>
                <c:pt idx="94">
                  <c:v>88.566000000000003</c:v>
                </c:pt>
                <c:pt idx="95">
                  <c:v>88.566000000000003</c:v>
                </c:pt>
                <c:pt idx="96">
                  <c:v>88.566000000000003</c:v>
                </c:pt>
                <c:pt idx="97">
                  <c:v>88.566000000000003</c:v>
                </c:pt>
                <c:pt idx="98">
                  <c:v>88.566000000000003</c:v>
                </c:pt>
                <c:pt idx="99">
                  <c:v>88.566000000000003</c:v>
                </c:pt>
                <c:pt idx="100">
                  <c:v>88.566000000000003</c:v>
                </c:pt>
                <c:pt idx="101">
                  <c:v>88.566000000000003</c:v>
                </c:pt>
                <c:pt idx="102">
                  <c:v>88.566000000000003</c:v>
                </c:pt>
                <c:pt idx="103">
                  <c:v>88.088999999999999</c:v>
                </c:pt>
                <c:pt idx="104">
                  <c:v>88.088999999999999</c:v>
                </c:pt>
                <c:pt idx="105">
                  <c:v>88.088999999999999</c:v>
                </c:pt>
                <c:pt idx="106">
                  <c:v>88.088999999999999</c:v>
                </c:pt>
                <c:pt idx="107">
                  <c:v>88.088999999999999</c:v>
                </c:pt>
                <c:pt idx="108">
                  <c:v>88.088999999999999</c:v>
                </c:pt>
                <c:pt idx="109">
                  <c:v>88.088999999999999</c:v>
                </c:pt>
                <c:pt idx="110">
                  <c:v>87.608000000000004</c:v>
                </c:pt>
                <c:pt idx="111">
                  <c:v>87.608000000000004</c:v>
                </c:pt>
                <c:pt idx="112">
                  <c:v>87.608000000000004</c:v>
                </c:pt>
                <c:pt idx="113">
                  <c:v>87.608000000000004</c:v>
                </c:pt>
                <c:pt idx="114">
                  <c:v>87.608000000000004</c:v>
                </c:pt>
                <c:pt idx="115">
                  <c:v>87.608000000000004</c:v>
                </c:pt>
                <c:pt idx="116">
                  <c:v>87.608000000000004</c:v>
                </c:pt>
                <c:pt idx="117">
                  <c:v>87.608000000000004</c:v>
                </c:pt>
                <c:pt idx="118">
                  <c:v>87.608000000000004</c:v>
                </c:pt>
                <c:pt idx="119">
                  <c:v>87.608000000000004</c:v>
                </c:pt>
                <c:pt idx="120">
                  <c:v>87.608000000000004</c:v>
                </c:pt>
                <c:pt idx="121">
                  <c:v>87.608000000000004</c:v>
                </c:pt>
                <c:pt idx="122">
                  <c:v>87.608000000000004</c:v>
                </c:pt>
                <c:pt idx="123">
                  <c:v>87.119</c:v>
                </c:pt>
                <c:pt idx="124">
                  <c:v>87.119</c:v>
                </c:pt>
                <c:pt idx="125">
                  <c:v>87.119</c:v>
                </c:pt>
                <c:pt idx="126">
                  <c:v>87.119</c:v>
                </c:pt>
                <c:pt idx="127">
                  <c:v>87.119</c:v>
                </c:pt>
                <c:pt idx="128">
                  <c:v>87.119</c:v>
                </c:pt>
                <c:pt idx="129">
                  <c:v>86.626000000000005</c:v>
                </c:pt>
                <c:pt idx="130">
                  <c:v>86.626000000000005</c:v>
                </c:pt>
                <c:pt idx="131">
                  <c:v>86.626000000000005</c:v>
                </c:pt>
                <c:pt idx="132">
                  <c:v>86.626000000000005</c:v>
                </c:pt>
                <c:pt idx="133">
                  <c:v>86.626000000000005</c:v>
                </c:pt>
                <c:pt idx="134">
                  <c:v>86.626000000000005</c:v>
                </c:pt>
                <c:pt idx="135">
                  <c:v>86.626000000000005</c:v>
                </c:pt>
                <c:pt idx="136">
                  <c:v>86.626000000000005</c:v>
                </c:pt>
                <c:pt idx="137">
                  <c:v>86.626000000000005</c:v>
                </c:pt>
                <c:pt idx="138">
                  <c:v>86.626000000000005</c:v>
                </c:pt>
                <c:pt idx="139">
                  <c:v>86.626000000000005</c:v>
                </c:pt>
                <c:pt idx="140">
                  <c:v>86.626000000000005</c:v>
                </c:pt>
                <c:pt idx="141">
                  <c:v>86.626000000000005</c:v>
                </c:pt>
                <c:pt idx="142">
                  <c:v>86.626000000000005</c:v>
                </c:pt>
                <c:pt idx="143">
                  <c:v>86.111000000000004</c:v>
                </c:pt>
                <c:pt idx="144">
                  <c:v>86.111000000000004</c:v>
                </c:pt>
                <c:pt idx="145">
                  <c:v>86.111000000000004</c:v>
                </c:pt>
                <c:pt idx="146">
                  <c:v>86.111000000000004</c:v>
                </c:pt>
                <c:pt idx="147">
                  <c:v>86.111000000000004</c:v>
                </c:pt>
                <c:pt idx="148">
                  <c:v>86.111000000000004</c:v>
                </c:pt>
                <c:pt idx="149">
                  <c:v>86.111000000000004</c:v>
                </c:pt>
                <c:pt idx="150">
                  <c:v>86.111000000000004</c:v>
                </c:pt>
                <c:pt idx="151">
                  <c:v>86.111000000000004</c:v>
                </c:pt>
                <c:pt idx="152">
                  <c:v>85.569000000000003</c:v>
                </c:pt>
                <c:pt idx="153">
                  <c:v>85.569000000000003</c:v>
                </c:pt>
                <c:pt idx="154">
                  <c:v>85.569000000000003</c:v>
                </c:pt>
                <c:pt idx="155">
                  <c:v>85.021000000000001</c:v>
                </c:pt>
                <c:pt idx="156">
                  <c:v>84.471999999999994</c:v>
                </c:pt>
                <c:pt idx="157">
                  <c:v>84.471999999999994</c:v>
                </c:pt>
                <c:pt idx="158">
                  <c:v>84.471999999999994</c:v>
                </c:pt>
                <c:pt idx="159">
                  <c:v>84.471999999999994</c:v>
                </c:pt>
                <c:pt idx="160">
                  <c:v>84.471999999999994</c:v>
                </c:pt>
                <c:pt idx="161">
                  <c:v>83.912999999999997</c:v>
                </c:pt>
                <c:pt idx="162">
                  <c:v>83.352999999999994</c:v>
                </c:pt>
                <c:pt idx="163">
                  <c:v>83.352999999999994</c:v>
                </c:pt>
                <c:pt idx="164">
                  <c:v>83.352999999999994</c:v>
                </c:pt>
                <c:pt idx="165">
                  <c:v>83.352999999999994</c:v>
                </c:pt>
                <c:pt idx="166">
                  <c:v>83.352999999999994</c:v>
                </c:pt>
                <c:pt idx="167">
                  <c:v>83.352999999999994</c:v>
                </c:pt>
                <c:pt idx="168">
                  <c:v>83.352999999999994</c:v>
                </c:pt>
                <c:pt idx="169">
                  <c:v>83.352999999999994</c:v>
                </c:pt>
                <c:pt idx="170">
                  <c:v>83.352999999999994</c:v>
                </c:pt>
                <c:pt idx="171">
                  <c:v>83.352999999999994</c:v>
                </c:pt>
                <c:pt idx="172">
                  <c:v>83.352999999999994</c:v>
                </c:pt>
                <c:pt idx="173">
                  <c:v>83.352999999999994</c:v>
                </c:pt>
                <c:pt idx="174">
                  <c:v>83.352999999999994</c:v>
                </c:pt>
                <c:pt idx="175">
                  <c:v>83.352999999999994</c:v>
                </c:pt>
                <c:pt idx="176">
                  <c:v>83.352999999999994</c:v>
                </c:pt>
                <c:pt idx="177">
                  <c:v>82.79</c:v>
                </c:pt>
                <c:pt idx="178">
                  <c:v>82.79</c:v>
                </c:pt>
                <c:pt idx="179">
                  <c:v>82.79</c:v>
                </c:pt>
                <c:pt idx="180">
                  <c:v>82.79</c:v>
                </c:pt>
                <c:pt idx="181">
                  <c:v>82.79</c:v>
                </c:pt>
                <c:pt idx="182">
                  <c:v>82.79</c:v>
                </c:pt>
                <c:pt idx="183">
                  <c:v>82.79</c:v>
                </c:pt>
                <c:pt idx="184">
                  <c:v>82.79</c:v>
                </c:pt>
                <c:pt idx="185">
                  <c:v>82.79</c:v>
                </c:pt>
                <c:pt idx="186">
                  <c:v>82.206999999999994</c:v>
                </c:pt>
                <c:pt idx="187">
                  <c:v>82.206999999999994</c:v>
                </c:pt>
                <c:pt idx="188">
                  <c:v>82.206999999999994</c:v>
                </c:pt>
                <c:pt idx="189">
                  <c:v>82.206999999999994</c:v>
                </c:pt>
                <c:pt idx="190">
                  <c:v>82.206999999999994</c:v>
                </c:pt>
                <c:pt idx="191">
                  <c:v>82.206999999999994</c:v>
                </c:pt>
                <c:pt idx="192">
                  <c:v>82.206999999999994</c:v>
                </c:pt>
                <c:pt idx="193">
                  <c:v>82.206999999999994</c:v>
                </c:pt>
                <c:pt idx="194">
                  <c:v>82.206999999999994</c:v>
                </c:pt>
                <c:pt idx="195">
                  <c:v>81.593999999999994</c:v>
                </c:pt>
                <c:pt idx="196">
                  <c:v>81.593999999999994</c:v>
                </c:pt>
                <c:pt idx="197">
                  <c:v>81.593999999999994</c:v>
                </c:pt>
                <c:pt idx="198">
                  <c:v>81.593999999999994</c:v>
                </c:pt>
                <c:pt idx="199">
                  <c:v>81.593999999999994</c:v>
                </c:pt>
                <c:pt idx="200">
                  <c:v>80.956000000000003</c:v>
                </c:pt>
                <c:pt idx="201">
                  <c:v>80.319000000000003</c:v>
                </c:pt>
                <c:pt idx="202">
                  <c:v>79.680999999999997</c:v>
                </c:pt>
                <c:pt idx="203">
                  <c:v>79.680999999999997</c:v>
                </c:pt>
                <c:pt idx="204">
                  <c:v>79.680999999999997</c:v>
                </c:pt>
                <c:pt idx="205">
                  <c:v>79.043999999999997</c:v>
                </c:pt>
                <c:pt idx="206">
                  <c:v>79.043999999999997</c:v>
                </c:pt>
                <c:pt idx="207">
                  <c:v>79.043999999999997</c:v>
                </c:pt>
                <c:pt idx="208">
                  <c:v>79.043999999999997</c:v>
                </c:pt>
                <c:pt idx="209">
                  <c:v>79.043999999999997</c:v>
                </c:pt>
                <c:pt idx="210">
                  <c:v>79.043999999999997</c:v>
                </c:pt>
                <c:pt idx="211">
                  <c:v>79.043999999999997</c:v>
                </c:pt>
                <c:pt idx="212">
                  <c:v>79.043999999999997</c:v>
                </c:pt>
                <c:pt idx="213">
                  <c:v>79.043999999999997</c:v>
                </c:pt>
                <c:pt idx="214">
                  <c:v>79.043999999999997</c:v>
                </c:pt>
                <c:pt idx="215">
                  <c:v>79.043999999999997</c:v>
                </c:pt>
                <c:pt idx="216">
                  <c:v>79.043999999999997</c:v>
                </c:pt>
                <c:pt idx="217">
                  <c:v>78.400999999999996</c:v>
                </c:pt>
                <c:pt idx="218">
                  <c:v>78.400999999999996</c:v>
                </c:pt>
                <c:pt idx="219">
                  <c:v>78.400999999999996</c:v>
                </c:pt>
                <c:pt idx="220">
                  <c:v>78.400999999999996</c:v>
                </c:pt>
                <c:pt idx="221">
                  <c:v>78.400999999999996</c:v>
                </c:pt>
                <c:pt idx="222">
                  <c:v>78.400999999999996</c:v>
                </c:pt>
                <c:pt idx="223">
                  <c:v>78.400999999999996</c:v>
                </c:pt>
                <c:pt idx="224">
                  <c:v>78.400999999999996</c:v>
                </c:pt>
                <c:pt idx="225">
                  <c:v>78.400999999999996</c:v>
                </c:pt>
                <c:pt idx="226">
                  <c:v>78.400999999999996</c:v>
                </c:pt>
                <c:pt idx="227">
                  <c:v>78.400999999999996</c:v>
                </c:pt>
                <c:pt idx="228">
                  <c:v>78.400999999999996</c:v>
                </c:pt>
                <c:pt idx="229">
                  <c:v>78.400999999999996</c:v>
                </c:pt>
                <c:pt idx="230">
                  <c:v>78.400999999999996</c:v>
                </c:pt>
                <c:pt idx="231">
                  <c:v>78.400999999999996</c:v>
                </c:pt>
                <c:pt idx="232">
                  <c:v>77.718999999999994</c:v>
                </c:pt>
                <c:pt idx="233">
                  <c:v>77.718999999999994</c:v>
                </c:pt>
                <c:pt idx="234">
                  <c:v>77.718999999999994</c:v>
                </c:pt>
                <c:pt idx="235">
                  <c:v>77.718999999999994</c:v>
                </c:pt>
                <c:pt idx="236">
                  <c:v>77.718999999999994</c:v>
                </c:pt>
                <c:pt idx="237">
                  <c:v>77.718999999999994</c:v>
                </c:pt>
                <c:pt idx="238">
                  <c:v>77.718999999999994</c:v>
                </c:pt>
                <c:pt idx="239">
                  <c:v>77.718999999999994</c:v>
                </c:pt>
                <c:pt idx="240">
                  <c:v>77.718999999999994</c:v>
                </c:pt>
                <c:pt idx="241">
                  <c:v>77.718999999999994</c:v>
                </c:pt>
                <c:pt idx="242">
                  <c:v>77.718999999999994</c:v>
                </c:pt>
                <c:pt idx="243">
                  <c:v>77.718999999999994</c:v>
                </c:pt>
                <c:pt idx="244">
                  <c:v>77.718999999999994</c:v>
                </c:pt>
                <c:pt idx="245">
                  <c:v>77.718999999999994</c:v>
                </c:pt>
                <c:pt idx="246">
                  <c:v>77.013000000000005</c:v>
                </c:pt>
                <c:pt idx="247">
                  <c:v>77.013000000000005</c:v>
                </c:pt>
                <c:pt idx="248">
                  <c:v>77.013000000000005</c:v>
                </c:pt>
                <c:pt idx="249">
                  <c:v>77.013000000000005</c:v>
                </c:pt>
                <c:pt idx="250">
                  <c:v>77.013000000000005</c:v>
                </c:pt>
                <c:pt idx="251">
                  <c:v>77.013000000000005</c:v>
                </c:pt>
                <c:pt idx="252">
                  <c:v>77.013000000000005</c:v>
                </c:pt>
                <c:pt idx="253">
                  <c:v>77.013000000000005</c:v>
                </c:pt>
                <c:pt idx="254">
                  <c:v>77.013000000000005</c:v>
                </c:pt>
                <c:pt idx="255">
                  <c:v>77.013000000000005</c:v>
                </c:pt>
                <c:pt idx="256">
                  <c:v>77.013000000000005</c:v>
                </c:pt>
                <c:pt idx="257">
                  <c:v>77.013000000000005</c:v>
                </c:pt>
                <c:pt idx="258">
                  <c:v>77.013000000000005</c:v>
                </c:pt>
                <c:pt idx="259">
                  <c:v>76.293000000000006</c:v>
                </c:pt>
                <c:pt idx="260">
                  <c:v>76.293000000000006</c:v>
                </c:pt>
                <c:pt idx="261">
                  <c:v>75.572999999999993</c:v>
                </c:pt>
                <c:pt idx="262">
                  <c:v>74.853999999999999</c:v>
                </c:pt>
                <c:pt idx="263">
                  <c:v>74.853999999999999</c:v>
                </c:pt>
                <c:pt idx="264">
                  <c:v>74.853999999999999</c:v>
                </c:pt>
                <c:pt idx="265">
                  <c:v>74.853999999999999</c:v>
                </c:pt>
                <c:pt idx="266">
                  <c:v>74.853999999999999</c:v>
                </c:pt>
                <c:pt idx="267">
                  <c:v>74.853999999999999</c:v>
                </c:pt>
                <c:pt idx="268">
                  <c:v>74.853999999999999</c:v>
                </c:pt>
                <c:pt idx="269">
                  <c:v>74.853999999999999</c:v>
                </c:pt>
                <c:pt idx="270">
                  <c:v>74.853999999999999</c:v>
                </c:pt>
                <c:pt idx="271">
                  <c:v>74.853999999999999</c:v>
                </c:pt>
                <c:pt idx="272">
                  <c:v>74.853999999999999</c:v>
                </c:pt>
                <c:pt idx="273">
                  <c:v>74.853999999999999</c:v>
                </c:pt>
                <c:pt idx="274">
                  <c:v>74.853999999999999</c:v>
                </c:pt>
                <c:pt idx="275">
                  <c:v>74.853999999999999</c:v>
                </c:pt>
                <c:pt idx="276">
                  <c:v>74.853999999999999</c:v>
                </c:pt>
                <c:pt idx="277">
                  <c:v>74.853999999999999</c:v>
                </c:pt>
                <c:pt idx="278">
                  <c:v>74.853999999999999</c:v>
                </c:pt>
                <c:pt idx="279">
                  <c:v>74.097999999999999</c:v>
                </c:pt>
                <c:pt idx="280">
                  <c:v>74.097999999999999</c:v>
                </c:pt>
                <c:pt idx="281">
                  <c:v>74.097999999999999</c:v>
                </c:pt>
                <c:pt idx="282">
                  <c:v>74.097999999999999</c:v>
                </c:pt>
                <c:pt idx="283">
                  <c:v>74.097999999999999</c:v>
                </c:pt>
                <c:pt idx="284">
                  <c:v>74.097999999999999</c:v>
                </c:pt>
                <c:pt idx="285">
                  <c:v>74.097999999999999</c:v>
                </c:pt>
                <c:pt idx="286">
                  <c:v>74.097999999999999</c:v>
                </c:pt>
                <c:pt idx="287">
                  <c:v>74.097999999999999</c:v>
                </c:pt>
                <c:pt idx="288">
                  <c:v>74.097999999999999</c:v>
                </c:pt>
                <c:pt idx="289">
                  <c:v>74.097999999999999</c:v>
                </c:pt>
                <c:pt idx="290">
                  <c:v>74.097999999999999</c:v>
                </c:pt>
                <c:pt idx="291">
                  <c:v>74.097999999999999</c:v>
                </c:pt>
                <c:pt idx="292">
                  <c:v>74.097999999999999</c:v>
                </c:pt>
                <c:pt idx="293">
                  <c:v>74.097999999999999</c:v>
                </c:pt>
                <c:pt idx="294">
                  <c:v>74.097999999999999</c:v>
                </c:pt>
                <c:pt idx="295">
                  <c:v>74.097999999999999</c:v>
                </c:pt>
                <c:pt idx="296">
                  <c:v>74.097999999999999</c:v>
                </c:pt>
                <c:pt idx="297">
                  <c:v>74.097999999999999</c:v>
                </c:pt>
                <c:pt idx="298">
                  <c:v>74.097999999999999</c:v>
                </c:pt>
                <c:pt idx="299">
                  <c:v>74.097999999999999</c:v>
                </c:pt>
                <c:pt idx="300">
                  <c:v>74.097999999999999</c:v>
                </c:pt>
                <c:pt idx="301">
                  <c:v>74.097999999999999</c:v>
                </c:pt>
                <c:pt idx="302">
                  <c:v>74.097999999999999</c:v>
                </c:pt>
                <c:pt idx="303">
                  <c:v>74.097999999999999</c:v>
                </c:pt>
                <c:pt idx="304">
                  <c:v>74.097999999999999</c:v>
                </c:pt>
                <c:pt idx="305">
                  <c:v>74.097999999999999</c:v>
                </c:pt>
                <c:pt idx="306">
                  <c:v>74.097999999999999</c:v>
                </c:pt>
                <c:pt idx="307">
                  <c:v>74.097999999999999</c:v>
                </c:pt>
                <c:pt idx="308">
                  <c:v>74.097999999999999</c:v>
                </c:pt>
                <c:pt idx="309">
                  <c:v>74.097999999999999</c:v>
                </c:pt>
                <c:pt idx="310">
                  <c:v>73.236000000000004</c:v>
                </c:pt>
                <c:pt idx="311">
                  <c:v>73.236000000000004</c:v>
                </c:pt>
                <c:pt idx="312">
                  <c:v>73.236000000000004</c:v>
                </c:pt>
                <c:pt idx="313">
                  <c:v>73.236000000000004</c:v>
                </c:pt>
                <c:pt idx="314">
                  <c:v>73.236000000000004</c:v>
                </c:pt>
                <c:pt idx="315">
                  <c:v>73.236000000000004</c:v>
                </c:pt>
                <c:pt idx="316">
                  <c:v>73.236000000000004</c:v>
                </c:pt>
                <c:pt idx="317">
                  <c:v>73.236000000000004</c:v>
                </c:pt>
                <c:pt idx="318">
                  <c:v>73.236000000000004</c:v>
                </c:pt>
                <c:pt idx="319">
                  <c:v>73.236000000000004</c:v>
                </c:pt>
                <c:pt idx="320">
                  <c:v>73.236000000000004</c:v>
                </c:pt>
                <c:pt idx="321">
                  <c:v>73.236000000000004</c:v>
                </c:pt>
                <c:pt idx="322">
                  <c:v>73.236000000000004</c:v>
                </c:pt>
                <c:pt idx="323">
                  <c:v>73.236000000000004</c:v>
                </c:pt>
                <c:pt idx="324">
                  <c:v>73.236000000000004</c:v>
                </c:pt>
                <c:pt idx="325">
                  <c:v>73.236000000000004</c:v>
                </c:pt>
                <c:pt idx="326">
                  <c:v>73.236000000000004</c:v>
                </c:pt>
                <c:pt idx="327">
                  <c:v>73.236000000000004</c:v>
                </c:pt>
                <c:pt idx="328">
                  <c:v>73.236000000000004</c:v>
                </c:pt>
                <c:pt idx="329">
                  <c:v>73.236000000000004</c:v>
                </c:pt>
                <c:pt idx="330">
                  <c:v>73.236000000000004</c:v>
                </c:pt>
                <c:pt idx="331">
                  <c:v>73.236000000000004</c:v>
                </c:pt>
                <c:pt idx="332">
                  <c:v>73.236000000000004</c:v>
                </c:pt>
                <c:pt idx="333">
                  <c:v>73.236000000000004</c:v>
                </c:pt>
                <c:pt idx="334">
                  <c:v>73.236000000000004</c:v>
                </c:pt>
                <c:pt idx="335">
                  <c:v>72.319999999999993</c:v>
                </c:pt>
                <c:pt idx="336">
                  <c:v>72.319999999999993</c:v>
                </c:pt>
                <c:pt idx="337">
                  <c:v>72.319999999999993</c:v>
                </c:pt>
                <c:pt idx="338">
                  <c:v>72.319999999999993</c:v>
                </c:pt>
                <c:pt idx="339">
                  <c:v>72.319999999999993</c:v>
                </c:pt>
                <c:pt idx="340">
                  <c:v>72.319999999999993</c:v>
                </c:pt>
                <c:pt idx="341">
                  <c:v>72.319999999999993</c:v>
                </c:pt>
                <c:pt idx="342">
                  <c:v>72.319999999999993</c:v>
                </c:pt>
                <c:pt idx="343">
                  <c:v>71.272000000000006</c:v>
                </c:pt>
                <c:pt idx="344">
                  <c:v>71.272000000000006</c:v>
                </c:pt>
                <c:pt idx="345">
                  <c:v>71.272000000000006</c:v>
                </c:pt>
                <c:pt idx="346">
                  <c:v>71.272000000000006</c:v>
                </c:pt>
                <c:pt idx="347">
                  <c:v>71.272000000000006</c:v>
                </c:pt>
                <c:pt idx="348">
                  <c:v>71.272000000000006</c:v>
                </c:pt>
                <c:pt idx="349">
                  <c:v>71.272000000000006</c:v>
                </c:pt>
                <c:pt idx="350">
                  <c:v>71.272000000000006</c:v>
                </c:pt>
                <c:pt idx="351">
                  <c:v>71.272000000000006</c:v>
                </c:pt>
                <c:pt idx="352">
                  <c:v>71.272000000000006</c:v>
                </c:pt>
                <c:pt idx="353">
                  <c:v>71.272000000000006</c:v>
                </c:pt>
                <c:pt idx="354">
                  <c:v>71.272000000000006</c:v>
                </c:pt>
                <c:pt idx="355">
                  <c:v>70.192999999999998</c:v>
                </c:pt>
                <c:pt idx="356">
                  <c:v>70.192999999999998</c:v>
                </c:pt>
                <c:pt idx="357">
                  <c:v>70.192999999999998</c:v>
                </c:pt>
                <c:pt idx="358">
                  <c:v>70.192999999999998</c:v>
                </c:pt>
                <c:pt idx="359">
                  <c:v>70.192999999999998</c:v>
                </c:pt>
                <c:pt idx="360">
                  <c:v>70.192999999999998</c:v>
                </c:pt>
                <c:pt idx="361">
                  <c:v>70.192999999999998</c:v>
                </c:pt>
                <c:pt idx="362">
                  <c:v>70.192999999999998</c:v>
                </c:pt>
                <c:pt idx="363">
                  <c:v>70.192999999999998</c:v>
                </c:pt>
                <c:pt idx="364">
                  <c:v>70.192999999999998</c:v>
                </c:pt>
                <c:pt idx="365">
                  <c:v>70.192999999999998</c:v>
                </c:pt>
                <c:pt idx="366">
                  <c:v>70.192999999999998</c:v>
                </c:pt>
                <c:pt idx="367">
                  <c:v>70.192999999999998</c:v>
                </c:pt>
                <c:pt idx="368">
                  <c:v>70.192999999999998</c:v>
                </c:pt>
                <c:pt idx="369">
                  <c:v>70.192999999999998</c:v>
                </c:pt>
                <c:pt idx="370">
                  <c:v>70.192999999999998</c:v>
                </c:pt>
                <c:pt idx="371">
                  <c:v>70.192999999999998</c:v>
                </c:pt>
                <c:pt idx="372">
                  <c:v>70.192999999999998</c:v>
                </c:pt>
                <c:pt idx="373">
                  <c:v>70.192999999999998</c:v>
                </c:pt>
                <c:pt idx="374">
                  <c:v>70.192999999999998</c:v>
                </c:pt>
                <c:pt idx="375">
                  <c:v>70.192999999999998</c:v>
                </c:pt>
                <c:pt idx="376">
                  <c:v>70.192999999999998</c:v>
                </c:pt>
                <c:pt idx="377">
                  <c:v>70.192999999999998</c:v>
                </c:pt>
                <c:pt idx="378">
                  <c:v>70.192999999999998</c:v>
                </c:pt>
                <c:pt idx="379">
                  <c:v>70.192999999999998</c:v>
                </c:pt>
                <c:pt idx="380">
                  <c:v>70.192999999999998</c:v>
                </c:pt>
                <c:pt idx="381">
                  <c:v>70.192999999999998</c:v>
                </c:pt>
                <c:pt idx="382">
                  <c:v>70.192999999999998</c:v>
                </c:pt>
                <c:pt idx="383">
                  <c:v>70.192999999999998</c:v>
                </c:pt>
                <c:pt idx="384">
                  <c:v>70.192999999999998</c:v>
                </c:pt>
                <c:pt idx="385">
                  <c:v>70.192999999999998</c:v>
                </c:pt>
                <c:pt idx="386">
                  <c:v>70.192999999999998</c:v>
                </c:pt>
                <c:pt idx="387">
                  <c:v>70.192999999999998</c:v>
                </c:pt>
                <c:pt idx="388">
                  <c:v>70.192999999999998</c:v>
                </c:pt>
                <c:pt idx="389">
                  <c:v>70.192999999999998</c:v>
                </c:pt>
                <c:pt idx="390">
                  <c:v>70.192999999999998</c:v>
                </c:pt>
                <c:pt idx="391">
                  <c:v>68.73</c:v>
                </c:pt>
                <c:pt idx="392">
                  <c:v>68.73</c:v>
                </c:pt>
                <c:pt idx="393">
                  <c:v>68.73</c:v>
                </c:pt>
                <c:pt idx="394">
                  <c:v>68.73</c:v>
                </c:pt>
                <c:pt idx="395">
                  <c:v>68.73</c:v>
                </c:pt>
                <c:pt idx="396">
                  <c:v>68.73</c:v>
                </c:pt>
                <c:pt idx="397">
                  <c:v>68.73</c:v>
                </c:pt>
                <c:pt idx="398">
                  <c:v>68.73</c:v>
                </c:pt>
                <c:pt idx="399">
                  <c:v>68.73</c:v>
                </c:pt>
                <c:pt idx="400">
                  <c:v>68.73</c:v>
                </c:pt>
                <c:pt idx="401">
                  <c:v>68.73</c:v>
                </c:pt>
                <c:pt idx="402">
                  <c:v>68.73</c:v>
                </c:pt>
                <c:pt idx="403">
                  <c:v>68.73</c:v>
                </c:pt>
                <c:pt idx="404">
                  <c:v>68.73</c:v>
                </c:pt>
                <c:pt idx="405">
                  <c:v>68.73</c:v>
                </c:pt>
                <c:pt idx="406">
                  <c:v>68.73</c:v>
                </c:pt>
                <c:pt idx="407">
                  <c:v>68.73</c:v>
                </c:pt>
                <c:pt idx="408">
                  <c:v>68.73</c:v>
                </c:pt>
                <c:pt idx="409">
                  <c:v>68.73</c:v>
                </c:pt>
                <c:pt idx="410">
                  <c:v>68.73</c:v>
                </c:pt>
                <c:pt idx="411">
                  <c:v>68.73</c:v>
                </c:pt>
                <c:pt idx="412">
                  <c:v>68.73</c:v>
                </c:pt>
                <c:pt idx="413">
                  <c:v>68.73</c:v>
                </c:pt>
                <c:pt idx="414">
                  <c:v>68.73</c:v>
                </c:pt>
                <c:pt idx="415">
                  <c:v>68.73</c:v>
                </c:pt>
                <c:pt idx="416">
                  <c:v>68.73</c:v>
                </c:pt>
                <c:pt idx="417">
                  <c:v>68.73</c:v>
                </c:pt>
                <c:pt idx="418">
                  <c:v>68.73</c:v>
                </c:pt>
                <c:pt idx="419">
                  <c:v>68.73</c:v>
                </c:pt>
                <c:pt idx="420">
                  <c:v>68.73</c:v>
                </c:pt>
                <c:pt idx="421">
                  <c:v>68.73</c:v>
                </c:pt>
                <c:pt idx="422">
                  <c:v>68.73</c:v>
                </c:pt>
                <c:pt idx="423">
                  <c:v>68.73</c:v>
                </c:pt>
                <c:pt idx="424">
                  <c:v>68.73</c:v>
                </c:pt>
                <c:pt idx="425">
                  <c:v>68.73</c:v>
                </c:pt>
                <c:pt idx="426">
                  <c:v>68.73</c:v>
                </c:pt>
                <c:pt idx="427">
                  <c:v>68.73</c:v>
                </c:pt>
                <c:pt idx="428">
                  <c:v>68.73</c:v>
                </c:pt>
                <c:pt idx="429">
                  <c:v>68.73</c:v>
                </c:pt>
                <c:pt idx="430">
                  <c:v>68.73</c:v>
                </c:pt>
                <c:pt idx="431">
                  <c:v>68.73</c:v>
                </c:pt>
                <c:pt idx="432">
                  <c:v>68.73</c:v>
                </c:pt>
                <c:pt idx="433">
                  <c:v>68.73</c:v>
                </c:pt>
              </c:numCache>
            </c:numRef>
          </c:yVal>
          <c:smooth val="0"/>
        </c:ser>
        <c:ser>
          <c:idx val="5"/>
          <c:order val="5"/>
          <c:tx>
            <c:strRef>
              <c:f>Sheet1!$G$1</c:f>
              <c:strCache>
                <c:ptCount val="1"/>
                <c:pt idx="0">
                  <c:v>IL-2R antagonist/Treated Rejection (N=151)</c:v>
                </c:pt>
              </c:strCache>
            </c:strRef>
          </c:tx>
          <c:spPr>
            <a:ln w="41275">
              <a:solidFill>
                <a:srgbClr val="FFFF00"/>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Sheet1!$G$2:$G$435</c:f>
              <c:numCache>
                <c:formatCode>General</c:formatCode>
                <c:ptCount val="434"/>
                <c:pt idx="0">
                  <c:v>100</c:v>
                </c:pt>
                <c:pt idx="1">
                  <c:v>100</c:v>
                </c:pt>
                <c:pt idx="2">
                  <c:v>100</c:v>
                </c:pt>
                <c:pt idx="3">
                  <c:v>100</c:v>
                </c:pt>
                <c:pt idx="4">
                  <c:v>100</c:v>
                </c:pt>
                <c:pt idx="5">
                  <c:v>100</c:v>
                </c:pt>
                <c:pt idx="6">
                  <c:v>99.337999999999994</c:v>
                </c:pt>
                <c:pt idx="7">
                  <c:v>99.337999999999994</c:v>
                </c:pt>
                <c:pt idx="8">
                  <c:v>99.337999999999994</c:v>
                </c:pt>
                <c:pt idx="9">
                  <c:v>99.337999999999994</c:v>
                </c:pt>
                <c:pt idx="10">
                  <c:v>99.337999999999994</c:v>
                </c:pt>
                <c:pt idx="11">
                  <c:v>99.337999999999994</c:v>
                </c:pt>
                <c:pt idx="12">
                  <c:v>99.337999999999994</c:v>
                </c:pt>
                <c:pt idx="13">
                  <c:v>98.674999999999997</c:v>
                </c:pt>
                <c:pt idx="14">
                  <c:v>98.674999999999997</c:v>
                </c:pt>
                <c:pt idx="15">
                  <c:v>98.674999999999997</c:v>
                </c:pt>
                <c:pt idx="16">
                  <c:v>98.009</c:v>
                </c:pt>
                <c:pt idx="17">
                  <c:v>98.009</c:v>
                </c:pt>
                <c:pt idx="18">
                  <c:v>98.009</c:v>
                </c:pt>
                <c:pt idx="19">
                  <c:v>98.009</c:v>
                </c:pt>
                <c:pt idx="20">
                  <c:v>97.337000000000003</c:v>
                </c:pt>
                <c:pt idx="21">
                  <c:v>97.337000000000003</c:v>
                </c:pt>
                <c:pt idx="22">
                  <c:v>96.665999999999997</c:v>
                </c:pt>
                <c:pt idx="23">
                  <c:v>95.995000000000005</c:v>
                </c:pt>
                <c:pt idx="24">
                  <c:v>95.995000000000005</c:v>
                </c:pt>
                <c:pt idx="25">
                  <c:v>95.995000000000005</c:v>
                </c:pt>
                <c:pt idx="26">
                  <c:v>95.995000000000005</c:v>
                </c:pt>
                <c:pt idx="27">
                  <c:v>95.323999999999998</c:v>
                </c:pt>
                <c:pt idx="28">
                  <c:v>95.323999999999998</c:v>
                </c:pt>
                <c:pt idx="29">
                  <c:v>95.323999999999998</c:v>
                </c:pt>
                <c:pt idx="30">
                  <c:v>95.323999999999998</c:v>
                </c:pt>
                <c:pt idx="31">
                  <c:v>95.323999999999998</c:v>
                </c:pt>
                <c:pt idx="32">
                  <c:v>95.323999999999998</c:v>
                </c:pt>
                <c:pt idx="33">
                  <c:v>95.323999999999998</c:v>
                </c:pt>
                <c:pt idx="34">
                  <c:v>95.323999999999998</c:v>
                </c:pt>
                <c:pt idx="35">
                  <c:v>95.323999999999998</c:v>
                </c:pt>
                <c:pt idx="36">
                  <c:v>94.647999999999996</c:v>
                </c:pt>
                <c:pt idx="37">
                  <c:v>94.647999999999996</c:v>
                </c:pt>
                <c:pt idx="38">
                  <c:v>94.647999999999996</c:v>
                </c:pt>
                <c:pt idx="39">
                  <c:v>94.647999999999996</c:v>
                </c:pt>
                <c:pt idx="40">
                  <c:v>94.647999999999996</c:v>
                </c:pt>
                <c:pt idx="41">
                  <c:v>94.647999999999996</c:v>
                </c:pt>
                <c:pt idx="42">
                  <c:v>93.971000000000004</c:v>
                </c:pt>
                <c:pt idx="43">
                  <c:v>93.971000000000004</c:v>
                </c:pt>
                <c:pt idx="44">
                  <c:v>93.295000000000002</c:v>
                </c:pt>
                <c:pt idx="45">
                  <c:v>93.295000000000002</c:v>
                </c:pt>
                <c:pt idx="46">
                  <c:v>93.295000000000002</c:v>
                </c:pt>
                <c:pt idx="47">
                  <c:v>93.295000000000002</c:v>
                </c:pt>
                <c:pt idx="48">
                  <c:v>92.619</c:v>
                </c:pt>
                <c:pt idx="49">
                  <c:v>91.938000000000002</c:v>
                </c:pt>
                <c:pt idx="50">
                  <c:v>91.938000000000002</c:v>
                </c:pt>
                <c:pt idx="51">
                  <c:v>91.938000000000002</c:v>
                </c:pt>
                <c:pt idx="52">
                  <c:v>91.938000000000002</c:v>
                </c:pt>
                <c:pt idx="53">
                  <c:v>91.938000000000002</c:v>
                </c:pt>
                <c:pt idx="54">
                  <c:v>91.938000000000002</c:v>
                </c:pt>
                <c:pt idx="55">
                  <c:v>91.938000000000002</c:v>
                </c:pt>
                <c:pt idx="56">
                  <c:v>91.938000000000002</c:v>
                </c:pt>
                <c:pt idx="57">
                  <c:v>91.938000000000002</c:v>
                </c:pt>
                <c:pt idx="58">
                  <c:v>91.938000000000002</c:v>
                </c:pt>
                <c:pt idx="59">
                  <c:v>91.938000000000002</c:v>
                </c:pt>
                <c:pt idx="60">
                  <c:v>91.938000000000002</c:v>
                </c:pt>
                <c:pt idx="61">
                  <c:v>91.938000000000002</c:v>
                </c:pt>
                <c:pt idx="62">
                  <c:v>91.938000000000002</c:v>
                </c:pt>
                <c:pt idx="63">
                  <c:v>91.247</c:v>
                </c:pt>
                <c:pt idx="64">
                  <c:v>91.247</c:v>
                </c:pt>
                <c:pt idx="65">
                  <c:v>91.247</c:v>
                </c:pt>
                <c:pt idx="66">
                  <c:v>91.247</c:v>
                </c:pt>
                <c:pt idx="67">
                  <c:v>91.247</c:v>
                </c:pt>
                <c:pt idx="68">
                  <c:v>90.551000000000002</c:v>
                </c:pt>
                <c:pt idx="69">
                  <c:v>90.551000000000002</c:v>
                </c:pt>
                <c:pt idx="70">
                  <c:v>90.551000000000002</c:v>
                </c:pt>
                <c:pt idx="71">
                  <c:v>90.551000000000002</c:v>
                </c:pt>
                <c:pt idx="72">
                  <c:v>90.551000000000002</c:v>
                </c:pt>
                <c:pt idx="73">
                  <c:v>90.551000000000002</c:v>
                </c:pt>
                <c:pt idx="74">
                  <c:v>89.853999999999999</c:v>
                </c:pt>
                <c:pt idx="75">
                  <c:v>89.853999999999999</c:v>
                </c:pt>
                <c:pt idx="76">
                  <c:v>89.853999999999999</c:v>
                </c:pt>
                <c:pt idx="77">
                  <c:v>89.156999999999996</c:v>
                </c:pt>
                <c:pt idx="78">
                  <c:v>89.156999999999996</c:v>
                </c:pt>
                <c:pt idx="79">
                  <c:v>89.156999999999996</c:v>
                </c:pt>
                <c:pt idx="80">
                  <c:v>89.156999999999996</c:v>
                </c:pt>
                <c:pt idx="81">
                  <c:v>89.156999999999996</c:v>
                </c:pt>
                <c:pt idx="82">
                  <c:v>89.156999999999996</c:v>
                </c:pt>
                <c:pt idx="83">
                  <c:v>89.156999999999996</c:v>
                </c:pt>
                <c:pt idx="84">
                  <c:v>89.156999999999996</c:v>
                </c:pt>
                <c:pt idx="85">
                  <c:v>89.156999999999996</c:v>
                </c:pt>
                <c:pt idx="86">
                  <c:v>89.156999999999996</c:v>
                </c:pt>
                <c:pt idx="87">
                  <c:v>89.156999999999996</c:v>
                </c:pt>
                <c:pt idx="88">
                  <c:v>89.156999999999996</c:v>
                </c:pt>
                <c:pt idx="89">
                  <c:v>89.156999999999996</c:v>
                </c:pt>
                <c:pt idx="90">
                  <c:v>89.156999999999996</c:v>
                </c:pt>
                <c:pt idx="91">
                  <c:v>89.156999999999996</c:v>
                </c:pt>
                <c:pt idx="92">
                  <c:v>89.156999999999996</c:v>
                </c:pt>
                <c:pt idx="93">
                  <c:v>89.156999999999996</c:v>
                </c:pt>
                <c:pt idx="94">
                  <c:v>88.433000000000007</c:v>
                </c:pt>
                <c:pt idx="95">
                  <c:v>88.433000000000007</c:v>
                </c:pt>
                <c:pt idx="96">
                  <c:v>88.433000000000007</c:v>
                </c:pt>
                <c:pt idx="97">
                  <c:v>88.433000000000007</c:v>
                </c:pt>
                <c:pt idx="98">
                  <c:v>88.433000000000007</c:v>
                </c:pt>
                <c:pt idx="99">
                  <c:v>88.433000000000007</c:v>
                </c:pt>
                <c:pt idx="100">
                  <c:v>88.433000000000007</c:v>
                </c:pt>
                <c:pt idx="101">
                  <c:v>87.664000000000001</c:v>
                </c:pt>
                <c:pt idx="102">
                  <c:v>87.664000000000001</c:v>
                </c:pt>
                <c:pt idx="103">
                  <c:v>86.894999999999996</c:v>
                </c:pt>
                <c:pt idx="104">
                  <c:v>86.894999999999996</c:v>
                </c:pt>
                <c:pt idx="105">
                  <c:v>86.894999999999996</c:v>
                </c:pt>
                <c:pt idx="106">
                  <c:v>86.894999999999996</c:v>
                </c:pt>
                <c:pt idx="107">
                  <c:v>86.894999999999996</c:v>
                </c:pt>
                <c:pt idx="108">
                  <c:v>86.894999999999996</c:v>
                </c:pt>
                <c:pt idx="109">
                  <c:v>86.119</c:v>
                </c:pt>
                <c:pt idx="110">
                  <c:v>85.343000000000004</c:v>
                </c:pt>
                <c:pt idx="111">
                  <c:v>85.343000000000004</c:v>
                </c:pt>
                <c:pt idx="112">
                  <c:v>85.343000000000004</c:v>
                </c:pt>
                <c:pt idx="113">
                  <c:v>85.343000000000004</c:v>
                </c:pt>
                <c:pt idx="114">
                  <c:v>85.343000000000004</c:v>
                </c:pt>
                <c:pt idx="115">
                  <c:v>85.343000000000004</c:v>
                </c:pt>
                <c:pt idx="116">
                  <c:v>85.343000000000004</c:v>
                </c:pt>
                <c:pt idx="117">
                  <c:v>84.56</c:v>
                </c:pt>
                <c:pt idx="118">
                  <c:v>84.56</c:v>
                </c:pt>
                <c:pt idx="119">
                  <c:v>84.56</c:v>
                </c:pt>
                <c:pt idx="120">
                  <c:v>84.56</c:v>
                </c:pt>
                <c:pt idx="121">
                  <c:v>84.56</c:v>
                </c:pt>
                <c:pt idx="122">
                  <c:v>84.56</c:v>
                </c:pt>
                <c:pt idx="123">
                  <c:v>84.56</c:v>
                </c:pt>
                <c:pt idx="124">
                  <c:v>82.994</c:v>
                </c:pt>
                <c:pt idx="125">
                  <c:v>82.994</c:v>
                </c:pt>
                <c:pt idx="126">
                  <c:v>82.210999999999999</c:v>
                </c:pt>
                <c:pt idx="127">
                  <c:v>82.210999999999999</c:v>
                </c:pt>
                <c:pt idx="128">
                  <c:v>82.210999999999999</c:v>
                </c:pt>
                <c:pt idx="129">
                  <c:v>82.210999999999999</c:v>
                </c:pt>
                <c:pt idx="130">
                  <c:v>82.210999999999999</c:v>
                </c:pt>
                <c:pt idx="131">
                  <c:v>82.210999999999999</c:v>
                </c:pt>
                <c:pt idx="132">
                  <c:v>82.210999999999999</c:v>
                </c:pt>
                <c:pt idx="133">
                  <c:v>81.427999999999997</c:v>
                </c:pt>
                <c:pt idx="134">
                  <c:v>81.427999999999997</c:v>
                </c:pt>
                <c:pt idx="135">
                  <c:v>81.427999999999997</c:v>
                </c:pt>
                <c:pt idx="136">
                  <c:v>81.427999999999997</c:v>
                </c:pt>
                <c:pt idx="137">
                  <c:v>81.427999999999997</c:v>
                </c:pt>
                <c:pt idx="138">
                  <c:v>81.427999999999997</c:v>
                </c:pt>
                <c:pt idx="139">
                  <c:v>81.427999999999997</c:v>
                </c:pt>
                <c:pt idx="140">
                  <c:v>80.622</c:v>
                </c:pt>
                <c:pt idx="141">
                  <c:v>80.622</c:v>
                </c:pt>
                <c:pt idx="142">
                  <c:v>80.622</c:v>
                </c:pt>
                <c:pt idx="143">
                  <c:v>79.816000000000003</c:v>
                </c:pt>
                <c:pt idx="144">
                  <c:v>79.816000000000003</c:v>
                </c:pt>
                <c:pt idx="145">
                  <c:v>78.966999999999999</c:v>
                </c:pt>
                <c:pt idx="146">
                  <c:v>78.966999999999999</c:v>
                </c:pt>
                <c:pt idx="147">
                  <c:v>78.966999999999999</c:v>
                </c:pt>
                <c:pt idx="148">
                  <c:v>78.966999999999999</c:v>
                </c:pt>
                <c:pt idx="149">
                  <c:v>78.037999999999997</c:v>
                </c:pt>
                <c:pt idx="150">
                  <c:v>78.037999999999997</c:v>
                </c:pt>
                <c:pt idx="151">
                  <c:v>78.037999999999997</c:v>
                </c:pt>
                <c:pt idx="152">
                  <c:v>77.108999999999995</c:v>
                </c:pt>
                <c:pt idx="153">
                  <c:v>77.108999999999995</c:v>
                </c:pt>
                <c:pt idx="154">
                  <c:v>76.180000000000007</c:v>
                </c:pt>
                <c:pt idx="155">
                  <c:v>76.180000000000007</c:v>
                </c:pt>
                <c:pt idx="156">
                  <c:v>76.180000000000007</c:v>
                </c:pt>
                <c:pt idx="157">
                  <c:v>76.180000000000007</c:v>
                </c:pt>
                <c:pt idx="158">
                  <c:v>76.180000000000007</c:v>
                </c:pt>
                <c:pt idx="159">
                  <c:v>76.180000000000007</c:v>
                </c:pt>
                <c:pt idx="160">
                  <c:v>76.180000000000007</c:v>
                </c:pt>
                <c:pt idx="161">
                  <c:v>76.180000000000007</c:v>
                </c:pt>
                <c:pt idx="162">
                  <c:v>76.180000000000007</c:v>
                </c:pt>
                <c:pt idx="163">
                  <c:v>76.180000000000007</c:v>
                </c:pt>
                <c:pt idx="164">
                  <c:v>76.180000000000007</c:v>
                </c:pt>
                <c:pt idx="165">
                  <c:v>76.180000000000007</c:v>
                </c:pt>
                <c:pt idx="166">
                  <c:v>76.180000000000007</c:v>
                </c:pt>
                <c:pt idx="167">
                  <c:v>76.180000000000007</c:v>
                </c:pt>
                <c:pt idx="168">
                  <c:v>76.180000000000007</c:v>
                </c:pt>
                <c:pt idx="169">
                  <c:v>76.180000000000007</c:v>
                </c:pt>
                <c:pt idx="170">
                  <c:v>76.180000000000007</c:v>
                </c:pt>
                <c:pt idx="171">
                  <c:v>76.180000000000007</c:v>
                </c:pt>
                <c:pt idx="172">
                  <c:v>76.180000000000007</c:v>
                </c:pt>
                <c:pt idx="173">
                  <c:v>76.180000000000007</c:v>
                </c:pt>
                <c:pt idx="174">
                  <c:v>76.180000000000007</c:v>
                </c:pt>
                <c:pt idx="175">
                  <c:v>76.180000000000007</c:v>
                </c:pt>
                <c:pt idx="176">
                  <c:v>76.180000000000007</c:v>
                </c:pt>
                <c:pt idx="177">
                  <c:v>76.180000000000007</c:v>
                </c:pt>
                <c:pt idx="178">
                  <c:v>76.180000000000007</c:v>
                </c:pt>
                <c:pt idx="179">
                  <c:v>76.180000000000007</c:v>
                </c:pt>
                <c:pt idx="180">
                  <c:v>76.180000000000007</c:v>
                </c:pt>
                <c:pt idx="181">
                  <c:v>76.180000000000007</c:v>
                </c:pt>
                <c:pt idx="182">
                  <c:v>75.25</c:v>
                </c:pt>
                <c:pt idx="183">
                  <c:v>75.25</c:v>
                </c:pt>
                <c:pt idx="184">
                  <c:v>75.25</c:v>
                </c:pt>
                <c:pt idx="185">
                  <c:v>74.320999999999998</c:v>
                </c:pt>
                <c:pt idx="186">
                  <c:v>74.320999999999998</c:v>
                </c:pt>
                <c:pt idx="187">
                  <c:v>74.320999999999998</c:v>
                </c:pt>
                <c:pt idx="188">
                  <c:v>74.320999999999998</c:v>
                </c:pt>
                <c:pt idx="189">
                  <c:v>74.320999999999998</c:v>
                </c:pt>
                <c:pt idx="190">
                  <c:v>74.320999999999998</c:v>
                </c:pt>
                <c:pt idx="191">
                  <c:v>73.343999999999994</c:v>
                </c:pt>
                <c:pt idx="192">
                  <c:v>73.343999999999994</c:v>
                </c:pt>
                <c:pt idx="193">
                  <c:v>72.311000000000007</c:v>
                </c:pt>
                <c:pt idx="194">
                  <c:v>72.311000000000007</c:v>
                </c:pt>
                <c:pt idx="195">
                  <c:v>72.311000000000007</c:v>
                </c:pt>
                <c:pt idx="196">
                  <c:v>72.311000000000007</c:v>
                </c:pt>
                <c:pt idx="197">
                  <c:v>72.311000000000007</c:v>
                </c:pt>
                <c:pt idx="198">
                  <c:v>71.230999999999995</c:v>
                </c:pt>
                <c:pt idx="199">
                  <c:v>71.230999999999995</c:v>
                </c:pt>
                <c:pt idx="200">
                  <c:v>71.230999999999995</c:v>
                </c:pt>
                <c:pt idx="201">
                  <c:v>71.230999999999995</c:v>
                </c:pt>
                <c:pt idx="202">
                  <c:v>71.230999999999995</c:v>
                </c:pt>
                <c:pt idx="203">
                  <c:v>71.230999999999995</c:v>
                </c:pt>
                <c:pt idx="204">
                  <c:v>71.230999999999995</c:v>
                </c:pt>
                <c:pt idx="205">
                  <c:v>71.230999999999995</c:v>
                </c:pt>
                <c:pt idx="206">
                  <c:v>71.230999999999995</c:v>
                </c:pt>
                <c:pt idx="207">
                  <c:v>71.230999999999995</c:v>
                </c:pt>
                <c:pt idx="208">
                  <c:v>71.230999999999995</c:v>
                </c:pt>
                <c:pt idx="209">
                  <c:v>71.230999999999995</c:v>
                </c:pt>
                <c:pt idx="210">
                  <c:v>71.230999999999995</c:v>
                </c:pt>
                <c:pt idx="211">
                  <c:v>71.230999999999995</c:v>
                </c:pt>
                <c:pt idx="212">
                  <c:v>71.230999999999995</c:v>
                </c:pt>
                <c:pt idx="213">
                  <c:v>71.230999999999995</c:v>
                </c:pt>
                <c:pt idx="214">
                  <c:v>71.230999999999995</c:v>
                </c:pt>
                <c:pt idx="215">
                  <c:v>71.230999999999995</c:v>
                </c:pt>
                <c:pt idx="216">
                  <c:v>71.230999999999995</c:v>
                </c:pt>
                <c:pt idx="217">
                  <c:v>71.230999999999995</c:v>
                </c:pt>
                <c:pt idx="218">
                  <c:v>71.230999999999995</c:v>
                </c:pt>
                <c:pt idx="219">
                  <c:v>71.230999999999995</c:v>
                </c:pt>
                <c:pt idx="220">
                  <c:v>71.230999999999995</c:v>
                </c:pt>
                <c:pt idx="221">
                  <c:v>71.230999999999995</c:v>
                </c:pt>
                <c:pt idx="222">
                  <c:v>71.230999999999995</c:v>
                </c:pt>
                <c:pt idx="223">
                  <c:v>71.230999999999995</c:v>
                </c:pt>
                <c:pt idx="224">
                  <c:v>71.230999999999995</c:v>
                </c:pt>
                <c:pt idx="225">
                  <c:v>71.230999999999995</c:v>
                </c:pt>
                <c:pt idx="226">
                  <c:v>71.230999999999995</c:v>
                </c:pt>
                <c:pt idx="227">
                  <c:v>71.230999999999995</c:v>
                </c:pt>
                <c:pt idx="228">
                  <c:v>71.230999999999995</c:v>
                </c:pt>
                <c:pt idx="229">
                  <c:v>71.230999999999995</c:v>
                </c:pt>
                <c:pt idx="230">
                  <c:v>71.230999999999995</c:v>
                </c:pt>
                <c:pt idx="231">
                  <c:v>71.230999999999995</c:v>
                </c:pt>
                <c:pt idx="232">
                  <c:v>71.230999999999995</c:v>
                </c:pt>
                <c:pt idx="233">
                  <c:v>71.230999999999995</c:v>
                </c:pt>
                <c:pt idx="234">
                  <c:v>71.230999999999995</c:v>
                </c:pt>
                <c:pt idx="235">
                  <c:v>71.230999999999995</c:v>
                </c:pt>
                <c:pt idx="236">
                  <c:v>71.230999999999995</c:v>
                </c:pt>
                <c:pt idx="237">
                  <c:v>70.063999999999993</c:v>
                </c:pt>
                <c:pt idx="238">
                  <c:v>70.063999999999993</c:v>
                </c:pt>
                <c:pt idx="239">
                  <c:v>70.063999999999993</c:v>
                </c:pt>
                <c:pt idx="240">
                  <c:v>70.063999999999993</c:v>
                </c:pt>
                <c:pt idx="241">
                  <c:v>70.063999999999993</c:v>
                </c:pt>
                <c:pt idx="242">
                  <c:v>70.063999999999993</c:v>
                </c:pt>
                <c:pt idx="243">
                  <c:v>70.063999999999993</c:v>
                </c:pt>
                <c:pt idx="244">
                  <c:v>70.063999999999993</c:v>
                </c:pt>
                <c:pt idx="245">
                  <c:v>70.063999999999993</c:v>
                </c:pt>
                <c:pt idx="246">
                  <c:v>70.063999999999993</c:v>
                </c:pt>
                <c:pt idx="247">
                  <c:v>70.063999999999993</c:v>
                </c:pt>
                <c:pt idx="248">
                  <c:v>70.063999999999993</c:v>
                </c:pt>
                <c:pt idx="249">
                  <c:v>70.063999999999993</c:v>
                </c:pt>
                <c:pt idx="250">
                  <c:v>70.063999999999993</c:v>
                </c:pt>
                <c:pt idx="251">
                  <c:v>70.063999999999993</c:v>
                </c:pt>
                <c:pt idx="252">
                  <c:v>70.063999999999993</c:v>
                </c:pt>
                <c:pt idx="253">
                  <c:v>70.063999999999993</c:v>
                </c:pt>
                <c:pt idx="254">
                  <c:v>70.063999999999993</c:v>
                </c:pt>
                <c:pt idx="255">
                  <c:v>70.063999999999993</c:v>
                </c:pt>
                <c:pt idx="256">
                  <c:v>70.063999999999993</c:v>
                </c:pt>
                <c:pt idx="257">
                  <c:v>68.742000000000004</c:v>
                </c:pt>
                <c:pt idx="258">
                  <c:v>68.742000000000004</c:v>
                </c:pt>
                <c:pt idx="259">
                  <c:v>68.742000000000004</c:v>
                </c:pt>
                <c:pt idx="260">
                  <c:v>68.742000000000004</c:v>
                </c:pt>
                <c:pt idx="261">
                  <c:v>68.742000000000004</c:v>
                </c:pt>
                <c:pt idx="262">
                  <c:v>68.742000000000004</c:v>
                </c:pt>
                <c:pt idx="263">
                  <c:v>68.742000000000004</c:v>
                </c:pt>
                <c:pt idx="264">
                  <c:v>68.742000000000004</c:v>
                </c:pt>
                <c:pt idx="265">
                  <c:v>68.742000000000004</c:v>
                </c:pt>
                <c:pt idx="266">
                  <c:v>68.742000000000004</c:v>
                </c:pt>
                <c:pt idx="267">
                  <c:v>68.742000000000004</c:v>
                </c:pt>
                <c:pt idx="268">
                  <c:v>68.742000000000004</c:v>
                </c:pt>
                <c:pt idx="269">
                  <c:v>68.742000000000004</c:v>
                </c:pt>
                <c:pt idx="270">
                  <c:v>67.42</c:v>
                </c:pt>
                <c:pt idx="271">
                  <c:v>67.42</c:v>
                </c:pt>
                <c:pt idx="272">
                  <c:v>67.42</c:v>
                </c:pt>
                <c:pt idx="273">
                  <c:v>67.42</c:v>
                </c:pt>
                <c:pt idx="274">
                  <c:v>67.42</c:v>
                </c:pt>
                <c:pt idx="275">
                  <c:v>66.070999999999998</c:v>
                </c:pt>
                <c:pt idx="276">
                  <c:v>66.070999999999998</c:v>
                </c:pt>
                <c:pt idx="277">
                  <c:v>66.070999999999998</c:v>
                </c:pt>
                <c:pt idx="278">
                  <c:v>66.070999999999998</c:v>
                </c:pt>
                <c:pt idx="279">
                  <c:v>66.070999999999998</c:v>
                </c:pt>
                <c:pt idx="280">
                  <c:v>64.722999999999999</c:v>
                </c:pt>
                <c:pt idx="281">
                  <c:v>64.722999999999999</c:v>
                </c:pt>
                <c:pt idx="282">
                  <c:v>64.722999999999999</c:v>
                </c:pt>
                <c:pt idx="283">
                  <c:v>63.345999999999997</c:v>
                </c:pt>
                <c:pt idx="284">
                  <c:v>63.345999999999997</c:v>
                </c:pt>
                <c:pt idx="285">
                  <c:v>63.345999999999997</c:v>
                </c:pt>
                <c:pt idx="286">
                  <c:v>63.345999999999997</c:v>
                </c:pt>
                <c:pt idx="287">
                  <c:v>63.345999999999997</c:v>
                </c:pt>
                <c:pt idx="288">
                  <c:v>63.345999999999997</c:v>
                </c:pt>
                <c:pt idx="289">
                  <c:v>63.345999999999997</c:v>
                </c:pt>
                <c:pt idx="290">
                  <c:v>63.345999999999997</c:v>
                </c:pt>
                <c:pt idx="291">
                  <c:v>63.345999999999997</c:v>
                </c:pt>
                <c:pt idx="292">
                  <c:v>63.345999999999997</c:v>
                </c:pt>
                <c:pt idx="293">
                  <c:v>63.345999999999997</c:v>
                </c:pt>
                <c:pt idx="294">
                  <c:v>63.345999999999997</c:v>
                </c:pt>
                <c:pt idx="295">
                  <c:v>63.345999999999997</c:v>
                </c:pt>
                <c:pt idx="296">
                  <c:v>63.345999999999997</c:v>
                </c:pt>
                <c:pt idx="297">
                  <c:v>63.345999999999997</c:v>
                </c:pt>
                <c:pt idx="298">
                  <c:v>63.345999999999997</c:v>
                </c:pt>
                <c:pt idx="299">
                  <c:v>63.345999999999997</c:v>
                </c:pt>
                <c:pt idx="300">
                  <c:v>63.345999999999997</c:v>
                </c:pt>
                <c:pt idx="301">
                  <c:v>63.345999999999997</c:v>
                </c:pt>
                <c:pt idx="302">
                  <c:v>63.345999999999997</c:v>
                </c:pt>
                <c:pt idx="303">
                  <c:v>63.345999999999997</c:v>
                </c:pt>
                <c:pt idx="304">
                  <c:v>63.345999999999997</c:v>
                </c:pt>
                <c:pt idx="305">
                  <c:v>63.345999999999997</c:v>
                </c:pt>
                <c:pt idx="306">
                  <c:v>63.345999999999997</c:v>
                </c:pt>
                <c:pt idx="307">
                  <c:v>63.345999999999997</c:v>
                </c:pt>
                <c:pt idx="308">
                  <c:v>63.345999999999997</c:v>
                </c:pt>
                <c:pt idx="309">
                  <c:v>63.345999999999997</c:v>
                </c:pt>
                <c:pt idx="310">
                  <c:v>63.345999999999997</c:v>
                </c:pt>
                <c:pt idx="311">
                  <c:v>63.345999999999997</c:v>
                </c:pt>
                <c:pt idx="312">
                  <c:v>63.345999999999997</c:v>
                </c:pt>
                <c:pt idx="313">
                  <c:v>63.345999999999997</c:v>
                </c:pt>
                <c:pt idx="314">
                  <c:v>63.345999999999997</c:v>
                </c:pt>
                <c:pt idx="315">
                  <c:v>63.345999999999997</c:v>
                </c:pt>
                <c:pt idx="316">
                  <c:v>63.345999999999997</c:v>
                </c:pt>
                <c:pt idx="317">
                  <c:v>63.345999999999997</c:v>
                </c:pt>
                <c:pt idx="318">
                  <c:v>63.345999999999997</c:v>
                </c:pt>
                <c:pt idx="319">
                  <c:v>63.345999999999997</c:v>
                </c:pt>
                <c:pt idx="320">
                  <c:v>63.345999999999997</c:v>
                </c:pt>
                <c:pt idx="321">
                  <c:v>63.345999999999997</c:v>
                </c:pt>
                <c:pt idx="322">
                  <c:v>63.345999999999997</c:v>
                </c:pt>
                <c:pt idx="323">
                  <c:v>63.345999999999997</c:v>
                </c:pt>
                <c:pt idx="324">
                  <c:v>63.345999999999997</c:v>
                </c:pt>
                <c:pt idx="325">
                  <c:v>63.345999999999997</c:v>
                </c:pt>
                <c:pt idx="326">
                  <c:v>63.345999999999997</c:v>
                </c:pt>
                <c:pt idx="327">
                  <c:v>63.345999999999997</c:v>
                </c:pt>
                <c:pt idx="328">
                  <c:v>63.345999999999997</c:v>
                </c:pt>
                <c:pt idx="329">
                  <c:v>63.345999999999997</c:v>
                </c:pt>
                <c:pt idx="330">
                  <c:v>63.345999999999997</c:v>
                </c:pt>
                <c:pt idx="331">
                  <c:v>63.345999999999997</c:v>
                </c:pt>
                <c:pt idx="332">
                  <c:v>63.345999999999997</c:v>
                </c:pt>
                <c:pt idx="333">
                  <c:v>63.345999999999997</c:v>
                </c:pt>
                <c:pt idx="334">
                  <c:v>63.345999999999997</c:v>
                </c:pt>
                <c:pt idx="335">
                  <c:v>63.345999999999997</c:v>
                </c:pt>
                <c:pt idx="336">
                  <c:v>63.345999999999997</c:v>
                </c:pt>
                <c:pt idx="337">
                  <c:v>63.345999999999997</c:v>
                </c:pt>
                <c:pt idx="338">
                  <c:v>63.345999999999997</c:v>
                </c:pt>
                <c:pt idx="339">
                  <c:v>63.345999999999997</c:v>
                </c:pt>
                <c:pt idx="340">
                  <c:v>63.345999999999997</c:v>
                </c:pt>
                <c:pt idx="341">
                  <c:v>63.345999999999997</c:v>
                </c:pt>
                <c:pt idx="342">
                  <c:v>63.345999999999997</c:v>
                </c:pt>
                <c:pt idx="343">
                  <c:v>63.345999999999997</c:v>
                </c:pt>
                <c:pt idx="344">
                  <c:v>63.345999999999997</c:v>
                </c:pt>
                <c:pt idx="345">
                  <c:v>63.345999999999997</c:v>
                </c:pt>
                <c:pt idx="346">
                  <c:v>63.345999999999997</c:v>
                </c:pt>
                <c:pt idx="347">
                  <c:v>63.345999999999997</c:v>
                </c:pt>
                <c:pt idx="348">
                  <c:v>63.345999999999997</c:v>
                </c:pt>
                <c:pt idx="349">
                  <c:v>63.345999999999997</c:v>
                </c:pt>
                <c:pt idx="350">
                  <c:v>63.345999999999997</c:v>
                </c:pt>
                <c:pt idx="351">
                  <c:v>63.345999999999997</c:v>
                </c:pt>
                <c:pt idx="352">
                  <c:v>63.345999999999997</c:v>
                </c:pt>
                <c:pt idx="353">
                  <c:v>63.345999999999997</c:v>
                </c:pt>
                <c:pt idx="354">
                  <c:v>61.426000000000002</c:v>
                </c:pt>
                <c:pt idx="355">
                  <c:v>61.426000000000002</c:v>
                </c:pt>
                <c:pt idx="356">
                  <c:v>61.426000000000002</c:v>
                </c:pt>
                <c:pt idx="357">
                  <c:v>61.426000000000002</c:v>
                </c:pt>
                <c:pt idx="358">
                  <c:v>61.426000000000002</c:v>
                </c:pt>
                <c:pt idx="359">
                  <c:v>61.426000000000002</c:v>
                </c:pt>
                <c:pt idx="360">
                  <c:v>61.426000000000002</c:v>
                </c:pt>
                <c:pt idx="361">
                  <c:v>61.426000000000002</c:v>
                </c:pt>
                <c:pt idx="362">
                  <c:v>59.445</c:v>
                </c:pt>
                <c:pt idx="363">
                  <c:v>59.445</c:v>
                </c:pt>
                <c:pt idx="364">
                  <c:v>59.445</c:v>
                </c:pt>
                <c:pt idx="365">
                  <c:v>59.445</c:v>
                </c:pt>
                <c:pt idx="366">
                  <c:v>59.445</c:v>
                </c:pt>
                <c:pt idx="367">
                  <c:v>59.445</c:v>
                </c:pt>
                <c:pt idx="368">
                  <c:v>59.445</c:v>
                </c:pt>
                <c:pt idx="369">
                  <c:v>59.445</c:v>
                </c:pt>
                <c:pt idx="370">
                  <c:v>59.445</c:v>
                </c:pt>
                <c:pt idx="371">
                  <c:v>59.445</c:v>
                </c:pt>
                <c:pt idx="372">
                  <c:v>59.445</c:v>
                </c:pt>
                <c:pt idx="373">
                  <c:v>59.445</c:v>
                </c:pt>
                <c:pt idx="374">
                  <c:v>59.445</c:v>
                </c:pt>
                <c:pt idx="375">
                  <c:v>59.445</c:v>
                </c:pt>
                <c:pt idx="376">
                  <c:v>57.463000000000001</c:v>
                </c:pt>
                <c:pt idx="377">
                  <c:v>57.463000000000001</c:v>
                </c:pt>
                <c:pt idx="378">
                  <c:v>57.463000000000001</c:v>
                </c:pt>
                <c:pt idx="379">
                  <c:v>57.463000000000001</c:v>
                </c:pt>
                <c:pt idx="380">
                  <c:v>57.463000000000001</c:v>
                </c:pt>
                <c:pt idx="381">
                  <c:v>57.463000000000001</c:v>
                </c:pt>
                <c:pt idx="382">
                  <c:v>57.463000000000001</c:v>
                </c:pt>
                <c:pt idx="383">
                  <c:v>57.463000000000001</c:v>
                </c:pt>
                <c:pt idx="384">
                  <c:v>57.463000000000001</c:v>
                </c:pt>
                <c:pt idx="385">
                  <c:v>57.463000000000001</c:v>
                </c:pt>
                <c:pt idx="386">
                  <c:v>57.463000000000001</c:v>
                </c:pt>
                <c:pt idx="387">
                  <c:v>57.463000000000001</c:v>
                </c:pt>
                <c:pt idx="388">
                  <c:v>57.463000000000001</c:v>
                </c:pt>
                <c:pt idx="389">
                  <c:v>57.463000000000001</c:v>
                </c:pt>
                <c:pt idx="390">
                  <c:v>57.463000000000001</c:v>
                </c:pt>
                <c:pt idx="391">
                  <c:v>57.463000000000001</c:v>
                </c:pt>
                <c:pt idx="392">
                  <c:v>57.463000000000001</c:v>
                </c:pt>
                <c:pt idx="393">
                  <c:v>57.463000000000001</c:v>
                </c:pt>
                <c:pt idx="394">
                  <c:v>57.463000000000001</c:v>
                </c:pt>
                <c:pt idx="395">
                  <c:v>57.463000000000001</c:v>
                </c:pt>
                <c:pt idx="396">
                  <c:v>57.463000000000001</c:v>
                </c:pt>
                <c:pt idx="397">
                  <c:v>57.463000000000001</c:v>
                </c:pt>
                <c:pt idx="398">
                  <c:v>57.463000000000001</c:v>
                </c:pt>
                <c:pt idx="399">
                  <c:v>57.463000000000001</c:v>
                </c:pt>
                <c:pt idx="400">
                  <c:v>57.463000000000001</c:v>
                </c:pt>
                <c:pt idx="401">
                  <c:v>57.463000000000001</c:v>
                </c:pt>
                <c:pt idx="402">
                  <c:v>57.463000000000001</c:v>
                </c:pt>
                <c:pt idx="403">
                  <c:v>57.463000000000001</c:v>
                </c:pt>
                <c:pt idx="404">
                  <c:v>57.463000000000001</c:v>
                </c:pt>
                <c:pt idx="405">
                  <c:v>57.463000000000001</c:v>
                </c:pt>
                <c:pt idx="406">
                  <c:v>57.463000000000001</c:v>
                </c:pt>
                <c:pt idx="407">
                  <c:v>57.463000000000001</c:v>
                </c:pt>
                <c:pt idx="408">
                  <c:v>57.463000000000001</c:v>
                </c:pt>
                <c:pt idx="409">
                  <c:v>57.463000000000001</c:v>
                </c:pt>
                <c:pt idx="410">
                  <c:v>57.463000000000001</c:v>
                </c:pt>
                <c:pt idx="411">
                  <c:v>57.463000000000001</c:v>
                </c:pt>
                <c:pt idx="412">
                  <c:v>57.463000000000001</c:v>
                </c:pt>
                <c:pt idx="413">
                  <c:v>57.463000000000001</c:v>
                </c:pt>
                <c:pt idx="414">
                  <c:v>57.463000000000001</c:v>
                </c:pt>
                <c:pt idx="415">
                  <c:v>57.463000000000001</c:v>
                </c:pt>
                <c:pt idx="416">
                  <c:v>57.463000000000001</c:v>
                </c:pt>
                <c:pt idx="417">
                  <c:v>57.463000000000001</c:v>
                </c:pt>
                <c:pt idx="418">
                  <c:v>57.463000000000001</c:v>
                </c:pt>
                <c:pt idx="419">
                  <c:v>57.463000000000001</c:v>
                </c:pt>
                <c:pt idx="420">
                  <c:v>57.463000000000001</c:v>
                </c:pt>
                <c:pt idx="421">
                  <c:v>57.463000000000001</c:v>
                </c:pt>
                <c:pt idx="422">
                  <c:v>57.463000000000001</c:v>
                </c:pt>
                <c:pt idx="423">
                  <c:v>57.463000000000001</c:v>
                </c:pt>
                <c:pt idx="424">
                  <c:v>57.463000000000001</c:v>
                </c:pt>
                <c:pt idx="425">
                  <c:v>57.463000000000001</c:v>
                </c:pt>
                <c:pt idx="426">
                  <c:v>57.463000000000001</c:v>
                </c:pt>
                <c:pt idx="427">
                  <c:v>57.463000000000001</c:v>
                </c:pt>
                <c:pt idx="428">
                  <c:v>57.463000000000001</c:v>
                </c:pt>
                <c:pt idx="429">
                  <c:v>57.463000000000001</c:v>
                </c:pt>
                <c:pt idx="430">
                  <c:v>57.463000000000001</c:v>
                </c:pt>
                <c:pt idx="431">
                  <c:v>57.463000000000001</c:v>
                </c:pt>
                <c:pt idx="432">
                  <c:v>57.463000000000001</c:v>
                </c:pt>
                <c:pt idx="433">
                  <c:v>57.463000000000001</c:v>
                </c:pt>
              </c:numCache>
            </c:numRef>
          </c:yVal>
          <c:smooth val="0"/>
        </c:ser>
        <c:dLbls>
          <c:showLegendKey val="0"/>
          <c:showVal val="0"/>
          <c:showCatName val="0"/>
          <c:showSerName val="0"/>
          <c:showPercent val="0"/>
          <c:showBubbleSize val="0"/>
        </c:dLbls>
        <c:axId val="575108296"/>
        <c:axId val="575108688"/>
      </c:scatterChart>
      <c:valAx>
        <c:axId val="575108296"/>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303921568628211"/>
            </c:manualLayout>
          </c:layout>
          <c:overlay val="0"/>
        </c:title>
        <c:numFmt formatCode="#,##0" sourceLinked="0"/>
        <c:majorTickMark val="out"/>
        <c:minorTickMark val="none"/>
        <c:tickLblPos val="nextTo"/>
        <c:txPr>
          <a:bodyPr rot="0"/>
          <a:lstStyle/>
          <a:p>
            <a:pPr>
              <a:defRPr sz="1500" b="1"/>
            </a:pPr>
            <a:endParaRPr lang="en-US"/>
          </a:p>
        </c:txPr>
        <c:crossAx val="575108688"/>
        <c:crosses val="autoZero"/>
        <c:crossBetween val="midCat"/>
        <c:majorUnit val="1"/>
      </c:valAx>
      <c:valAx>
        <c:axId val="5751086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5108296"/>
        <c:crosses val="autoZero"/>
        <c:crossBetween val="midCat"/>
        <c:majorUnit val="25"/>
      </c:valAx>
      <c:spPr>
        <a:solidFill>
          <a:schemeClr val="bg2"/>
        </a:solidFill>
        <a:ln>
          <a:solidFill>
            <a:schemeClr val="tx1"/>
          </a:solidFill>
        </a:ln>
      </c:spPr>
    </c:plotArea>
    <c:legend>
      <c:legendPos val="r"/>
      <c:layout>
        <c:manualLayout>
          <c:xMode val="edge"/>
          <c:yMode val="edge"/>
          <c:x val="0.11634949945416116"/>
          <c:y val="0.50879026485325696"/>
          <c:w val="0.42224188790560474"/>
          <c:h val="0.30917513719875966"/>
        </c:manualLayout>
      </c:layout>
      <c:overlay val="1"/>
      <c:spPr>
        <a:solidFill>
          <a:schemeClr val="bg2"/>
        </a:solidFill>
        <a:ln>
          <a:solidFill>
            <a:schemeClr val="tx1"/>
          </a:solidFill>
        </a:ln>
      </c:spPr>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81859791719583463"/>
        </c:manualLayout>
      </c:layout>
      <c:barChart>
        <c:barDir val="col"/>
        <c:grouping val="clustered"/>
        <c:varyColors val="0"/>
        <c:ser>
          <c:idx val="0"/>
          <c:order val="0"/>
          <c:tx>
            <c:strRef>
              <c:f>Sheet1!$B$1</c:f>
              <c:strCache>
                <c:ptCount val="1"/>
                <c:pt idx="0">
                  <c:v>2004-2008 (N = 1,619)</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32.921599999999998</c:v>
                </c:pt>
                <c:pt idx="1">
                  <c:v>64.916600000000003</c:v>
                </c:pt>
                <c:pt idx="2">
                  <c:v>5.3737000000000004</c:v>
                </c:pt>
                <c:pt idx="3">
                  <c:v>78.196399999999997</c:v>
                </c:pt>
                <c:pt idx="4">
                  <c:v>16.8005</c:v>
                </c:pt>
                <c:pt idx="5">
                  <c:v>75.2316</c:v>
                </c:pt>
              </c:numCache>
            </c:numRef>
          </c:val>
        </c:ser>
        <c:ser>
          <c:idx val="1"/>
          <c:order val="1"/>
          <c:tx>
            <c:strRef>
              <c:f>Sheet1!$C$1</c:f>
              <c:strCache>
                <c:ptCount val="1"/>
                <c:pt idx="0">
                  <c:v>2009-6/2016 (N = 3,019)</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13.3157</c:v>
                </c:pt>
                <c:pt idx="1">
                  <c:v>86.452500000000001</c:v>
                </c:pt>
                <c:pt idx="2">
                  <c:v>1.5568</c:v>
                </c:pt>
                <c:pt idx="3">
                  <c:v>92.348500000000001</c:v>
                </c:pt>
                <c:pt idx="4">
                  <c:v>5.6641000000000004</c:v>
                </c:pt>
                <c:pt idx="5">
                  <c:v>68.499499999999998</c:v>
                </c:pt>
              </c:numCache>
            </c:numRef>
          </c:val>
        </c:ser>
        <c:dLbls>
          <c:showLegendKey val="0"/>
          <c:showVal val="0"/>
          <c:showCatName val="0"/>
          <c:showSerName val="0"/>
          <c:showPercent val="0"/>
          <c:showBubbleSize val="0"/>
        </c:dLbls>
        <c:gapWidth val="35"/>
        <c:axId val="575109472"/>
        <c:axId val="575109864"/>
      </c:barChart>
      <c:catAx>
        <c:axId val="575109472"/>
        <c:scaling>
          <c:orientation val="minMax"/>
        </c:scaling>
        <c:delete val="0"/>
        <c:axPos val="b"/>
        <c:numFmt formatCode="General" sourceLinked="1"/>
        <c:majorTickMark val="out"/>
        <c:minorTickMark val="none"/>
        <c:tickLblPos val="nextTo"/>
        <c:txPr>
          <a:bodyPr rot="0"/>
          <a:lstStyle/>
          <a:p>
            <a:pPr>
              <a:defRPr sz="1500" b="1" baseline="0"/>
            </a:pPr>
            <a:endParaRPr lang="en-US"/>
          </a:p>
        </c:txPr>
        <c:crossAx val="575109864"/>
        <c:crosses val="autoZero"/>
        <c:auto val="1"/>
        <c:lblAlgn val="ctr"/>
        <c:lblOffset val="100"/>
        <c:tickLblSkip val="1"/>
        <c:noMultiLvlLbl val="0"/>
      </c:catAx>
      <c:valAx>
        <c:axId val="575109864"/>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overlay val="0"/>
        </c:title>
        <c:numFmt formatCode="General" sourceLinked="1"/>
        <c:majorTickMark val="out"/>
        <c:minorTickMark val="none"/>
        <c:tickLblPos val="nextTo"/>
        <c:txPr>
          <a:bodyPr/>
          <a:lstStyle/>
          <a:p>
            <a:pPr>
              <a:defRPr sz="1500" b="1"/>
            </a:pPr>
            <a:endParaRPr lang="en-US"/>
          </a:p>
        </c:txPr>
        <c:crossAx val="575109472"/>
        <c:crosses val="autoZero"/>
        <c:crossBetween val="between"/>
        <c:majorUnit val="20"/>
      </c:valAx>
      <c:spPr>
        <a:solidFill>
          <a:schemeClr val="bg2"/>
        </a:solidFill>
        <a:ln>
          <a:solidFill>
            <a:schemeClr val="tx1"/>
          </a:solidFill>
        </a:ln>
      </c:spPr>
    </c:plotArea>
    <c:legend>
      <c:legendPos val="r"/>
      <c:layout>
        <c:manualLayout>
          <c:xMode val="edge"/>
          <c:yMode val="edge"/>
          <c:x val="8.7007293336120589E-2"/>
          <c:y val="6.2072855812378307E-2"/>
          <c:w val="0.50350881471674447"/>
          <c:h val="6.5012276691220047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81859791719583441"/>
        </c:manualLayout>
      </c:layout>
      <c:barChart>
        <c:barDir val="col"/>
        <c:grouping val="clustered"/>
        <c:varyColors val="0"/>
        <c:ser>
          <c:idx val="0"/>
          <c:order val="0"/>
          <c:tx>
            <c:strRef>
              <c:f>Sheet1!$B$1</c:f>
              <c:strCache>
                <c:ptCount val="1"/>
                <c:pt idx="0">
                  <c:v>%</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17.494</c:v>
                </c:pt>
                <c:pt idx="1">
                  <c:v>81.948499999999996</c:v>
                </c:pt>
                <c:pt idx="2">
                  <c:v>10.273400000000001</c:v>
                </c:pt>
                <c:pt idx="3">
                  <c:v>79.771699999999996</c:v>
                </c:pt>
                <c:pt idx="4">
                  <c:v>12.875</c:v>
                </c:pt>
                <c:pt idx="5">
                  <c:v>59.171799999999998</c:v>
                </c:pt>
              </c:numCache>
            </c:numRef>
          </c:val>
        </c:ser>
        <c:dLbls>
          <c:showLegendKey val="0"/>
          <c:showVal val="0"/>
          <c:showCatName val="0"/>
          <c:showSerName val="0"/>
          <c:showPercent val="0"/>
          <c:showBubbleSize val="0"/>
        </c:dLbls>
        <c:gapWidth val="35"/>
        <c:axId val="575110648"/>
        <c:axId val="575111040"/>
      </c:barChart>
      <c:catAx>
        <c:axId val="575110648"/>
        <c:scaling>
          <c:orientation val="minMax"/>
        </c:scaling>
        <c:delete val="0"/>
        <c:axPos val="b"/>
        <c:numFmt formatCode="General" sourceLinked="1"/>
        <c:majorTickMark val="out"/>
        <c:minorTickMark val="none"/>
        <c:tickLblPos val="nextTo"/>
        <c:txPr>
          <a:bodyPr rot="0"/>
          <a:lstStyle/>
          <a:p>
            <a:pPr>
              <a:defRPr sz="1500" b="1" baseline="0"/>
            </a:pPr>
            <a:endParaRPr lang="en-US"/>
          </a:p>
        </c:txPr>
        <c:crossAx val="575111040"/>
        <c:crosses val="autoZero"/>
        <c:auto val="1"/>
        <c:lblAlgn val="ctr"/>
        <c:lblOffset val="100"/>
        <c:tickLblSkip val="1"/>
        <c:noMultiLvlLbl val="0"/>
      </c:catAx>
      <c:valAx>
        <c:axId val="575111040"/>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3218E-3"/>
              <c:y val="0.31617369401405471"/>
            </c:manualLayout>
          </c:layout>
          <c:overlay val="0"/>
        </c:title>
        <c:numFmt formatCode="General" sourceLinked="1"/>
        <c:majorTickMark val="out"/>
        <c:minorTickMark val="none"/>
        <c:tickLblPos val="nextTo"/>
        <c:txPr>
          <a:bodyPr/>
          <a:lstStyle/>
          <a:p>
            <a:pPr>
              <a:defRPr sz="1500" b="1"/>
            </a:pPr>
            <a:endParaRPr lang="en-US"/>
          </a:p>
        </c:txPr>
        <c:crossAx val="575110648"/>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939E-2"/>
          <c:w val="0.55669473924455104"/>
          <c:h val="0.8621342141554340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1"/>
                <c:pt idx="0">
                  <c:v>Year 1 (N = 3,767)</c:v>
                </c:pt>
              </c:strCache>
            </c:strRef>
          </c:cat>
          <c:val>
            <c:numRef>
              <c:f>Sheet1!$B$2:$D$2</c:f>
              <c:numCache>
                <c:formatCode>General</c:formatCode>
                <c:ptCount val="1"/>
                <c:pt idx="0">
                  <c:v>150</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1"/>
                <c:pt idx="0">
                  <c:v>Year 1 (N = 3,767)</c:v>
                </c:pt>
              </c:strCache>
            </c:strRef>
          </c:cat>
          <c:val>
            <c:numRef>
              <c:f>Sheet1!$B$3:$D$3</c:f>
              <c:numCache>
                <c:formatCode>General</c:formatCode>
                <c:ptCount val="1"/>
                <c:pt idx="0">
                  <c:v>411</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invertIfNegative val="0"/>
          <c:cat>
            <c:strRef>
              <c:f>Sheet1!$B$1:$D$1</c:f>
              <c:strCache>
                <c:ptCount val="1"/>
                <c:pt idx="0">
                  <c:v>Year 1 (N = 3,767)</c:v>
                </c:pt>
              </c:strCache>
            </c:strRef>
          </c:cat>
          <c:val>
            <c:numRef>
              <c:f>Sheet1!$B$4:$D$4</c:f>
              <c:numCache>
                <c:formatCode>General</c:formatCode>
                <c:ptCount val="1"/>
                <c:pt idx="0">
                  <c:v>15</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invertIfNegative val="0"/>
          <c:cat>
            <c:strRef>
              <c:f>Sheet1!$B$1:$D$1</c:f>
              <c:strCache>
                <c:ptCount val="1"/>
                <c:pt idx="0">
                  <c:v>Year 1 (N = 3,767)</c:v>
                </c:pt>
              </c:strCache>
            </c:strRef>
          </c:cat>
          <c:val>
            <c:numRef>
              <c:f>Sheet1!$B$5:$D$5</c:f>
              <c:numCache>
                <c:formatCode>General</c:formatCode>
                <c:ptCount val="1"/>
                <c:pt idx="0">
                  <c:v>296</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1"/>
                <c:pt idx="0">
                  <c:v>Year 1 (N = 3,767)</c:v>
                </c:pt>
              </c:strCache>
            </c:strRef>
          </c:cat>
          <c:val>
            <c:numRef>
              <c:f>Sheet1!$B$6:$D$6</c:f>
              <c:numCache>
                <c:formatCode>General</c:formatCode>
                <c:ptCount val="1"/>
                <c:pt idx="0">
                  <c:v>2313</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1"/>
                <c:pt idx="0">
                  <c:v>Year 1 (N = 3,767)</c:v>
                </c:pt>
              </c:strCache>
            </c:strRef>
          </c:cat>
          <c:val>
            <c:numRef>
              <c:f>Sheet1!$B$7:$D$7</c:f>
              <c:numCache>
                <c:formatCode>General</c:formatCode>
                <c:ptCount val="1"/>
                <c:pt idx="0">
                  <c:v>150</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invertIfNegative val="0"/>
          <c:cat>
            <c:strRef>
              <c:f>Sheet1!$B$1:$D$1</c:f>
              <c:strCache>
                <c:ptCount val="1"/>
                <c:pt idx="0">
                  <c:v>Year 1 (N = 3,767)</c:v>
                </c:pt>
              </c:strCache>
            </c:strRef>
          </c:cat>
          <c:val>
            <c:numRef>
              <c:f>Sheet1!$B$8:$D$8</c:f>
              <c:numCache>
                <c:formatCode>General</c:formatCode>
                <c:ptCount val="1"/>
                <c:pt idx="0">
                  <c:v>111</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invertIfNegative val="0"/>
          <c:cat>
            <c:strRef>
              <c:f>Sheet1!$B$1:$D$1</c:f>
              <c:strCache>
                <c:ptCount val="1"/>
                <c:pt idx="0">
                  <c:v>Year 1 (N = 3,767)</c:v>
                </c:pt>
              </c:strCache>
            </c:strRef>
          </c:cat>
          <c:val>
            <c:numRef>
              <c:f>Sheet1!$B$9:$D$9</c:f>
              <c:numCache>
                <c:formatCode>General</c:formatCode>
                <c:ptCount val="1"/>
                <c:pt idx="0">
                  <c:v>179</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invertIfNegative val="0"/>
          <c:cat>
            <c:strRef>
              <c:f>Sheet1!$B$1:$D$1</c:f>
              <c:strCache>
                <c:ptCount val="1"/>
                <c:pt idx="0">
                  <c:v>Year 1 (N = 3,767)</c:v>
                </c:pt>
              </c:strCache>
            </c:strRef>
          </c:cat>
          <c:val>
            <c:numRef>
              <c:f>Sheet1!$B$10:$D$10</c:f>
              <c:numCache>
                <c:formatCode>General</c:formatCode>
                <c:ptCount val="1"/>
                <c:pt idx="0">
                  <c:v>142</c:v>
                </c:pt>
              </c:numCache>
            </c:numRef>
          </c:val>
        </c:ser>
        <c:dLbls>
          <c:showLegendKey val="0"/>
          <c:showVal val="0"/>
          <c:showCatName val="0"/>
          <c:showSerName val="0"/>
          <c:showPercent val="0"/>
          <c:showBubbleSize val="0"/>
        </c:dLbls>
        <c:gapWidth val="62"/>
        <c:overlap val="100"/>
        <c:axId val="575111824"/>
        <c:axId val="575112216"/>
      </c:barChart>
      <c:catAx>
        <c:axId val="575111824"/>
        <c:scaling>
          <c:orientation val="minMax"/>
        </c:scaling>
        <c:delete val="0"/>
        <c:axPos val="b"/>
        <c:numFmt formatCode="General" sourceLinked="0"/>
        <c:majorTickMark val="out"/>
        <c:minorTickMark val="none"/>
        <c:tickLblPos val="nextTo"/>
        <c:txPr>
          <a:bodyPr/>
          <a:lstStyle/>
          <a:p>
            <a:pPr>
              <a:defRPr sz="1500" b="1"/>
            </a:pPr>
            <a:endParaRPr lang="en-US"/>
          </a:p>
        </c:txPr>
        <c:crossAx val="575112216"/>
        <c:crosses val="autoZero"/>
        <c:auto val="1"/>
        <c:lblAlgn val="ctr"/>
        <c:lblOffset val="100"/>
        <c:noMultiLvlLbl val="0"/>
      </c:catAx>
      <c:valAx>
        <c:axId val="57511221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75111824"/>
        <c:crosses val="autoZero"/>
        <c:crossBetween val="between"/>
        <c:majorUnit val="0.2"/>
      </c:valAx>
      <c:spPr>
        <a:solidFill>
          <a:srgbClr val="000000"/>
        </a:solidFill>
        <a:ln>
          <a:solidFill>
            <a:srgbClr val="FFFFFF"/>
          </a:solidFill>
        </a:ln>
      </c:spPr>
    </c:plotArea>
    <c:legend>
      <c:legendPos val="r"/>
      <c:layout>
        <c:manualLayout>
          <c:xMode val="edge"/>
          <c:yMode val="edge"/>
          <c:x val="0.57263608353303663"/>
          <c:y val="1.6437563948574281E-3"/>
          <c:w val="0.40232477462056365"/>
          <c:h val="0.9195426842831087"/>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052930883639552E-2"/>
          <c:w val="0.88204654727893528"/>
          <c:h val="0.83427515310586264"/>
        </c:manualLayout>
      </c:layout>
      <c:scatterChart>
        <c:scatterStyle val="lineMarker"/>
        <c:varyColors val="0"/>
        <c:ser>
          <c:idx val="0"/>
          <c:order val="0"/>
          <c:tx>
            <c:strRef>
              <c:f>Sheet1!$B$1</c:f>
              <c:strCache>
                <c:ptCount val="1"/>
                <c:pt idx="0">
                  <c:v>Prednisone use at discharge and 1 year (N = 2,005)</c:v>
                </c:pt>
              </c:strCache>
            </c:strRef>
          </c:tx>
          <c:spPr>
            <a:ln w="41275">
              <a:solidFill>
                <a:srgbClr val="66FF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99.334999999999994</c:v>
                </c:pt>
                <c:pt idx="6">
                  <c:v>98.459000000000003</c:v>
                </c:pt>
                <c:pt idx="7">
                  <c:v>97.474999999999994</c:v>
                </c:pt>
                <c:pt idx="8">
                  <c:v>96.468999999999994</c:v>
                </c:pt>
                <c:pt idx="9">
                  <c:v>95.846999999999994</c:v>
                </c:pt>
                <c:pt idx="10">
                  <c:v>95.043999999999997</c:v>
                </c:pt>
                <c:pt idx="11">
                  <c:v>94.35</c:v>
                </c:pt>
                <c:pt idx="12">
                  <c:v>93.225999999999999</c:v>
                </c:pt>
                <c:pt idx="13">
                  <c:v>92.296000000000006</c:v>
                </c:pt>
                <c:pt idx="14">
                  <c:v>91.694999999999993</c:v>
                </c:pt>
                <c:pt idx="15">
                  <c:v>90.819000000000003</c:v>
                </c:pt>
                <c:pt idx="16">
                  <c:v>89.69</c:v>
                </c:pt>
                <c:pt idx="17">
                  <c:v>89.063999999999993</c:v>
                </c:pt>
                <c:pt idx="18">
                  <c:v>88.272000000000006</c:v>
                </c:pt>
                <c:pt idx="19">
                  <c:v>87.953999999999994</c:v>
                </c:pt>
                <c:pt idx="20">
                  <c:v>87.049000000000007</c:v>
                </c:pt>
                <c:pt idx="21">
                  <c:v>85.766000000000005</c:v>
                </c:pt>
                <c:pt idx="22">
                  <c:v>84.745999999999995</c:v>
                </c:pt>
                <c:pt idx="23">
                  <c:v>84.091999999999999</c:v>
                </c:pt>
                <c:pt idx="24">
                  <c:v>83.102999999999994</c:v>
                </c:pt>
                <c:pt idx="25">
                  <c:v>82.448999999999998</c:v>
                </c:pt>
                <c:pt idx="26">
                  <c:v>81.664000000000001</c:v>
                </c:pt>
                <c:pt idx="27">
                  <c:v>81.212999999999994</c:v>
                </c:pt>
                <c:pt idx="28">
                  <c:v>80.388000000000005</c:v>
                </c:pt>
                <c:pt idx="29">
                  <c:v>79.983000000000004</c:v>
                </c:pt>
                <c:pt idx="30">
                  <c:v>79.569999999999993</c:v>
                </c:pt>
                <c:pt idx="31">
                  <c:v>78.873000000000005</c:v>
                </c:pt>
                <c:pt idx="32">
                  <c:v>78.569000000000003</c:v>
                </c:pt>
                <c:pt idx="33">
                  <c:v>77.888999999999996</c:v>
                </c:pt>
                <c:pt idx="34">
                  <c:v>76.850999999999999</c:v>
                </c:pt>
                <c:pt idx="35">
                  <c:v>76.147999999999996</c:v>
                </c:pt>
                <c:pt idx="36">
                  <c:v>75.593000000000004</c:v>
                </c:pt>
                <c:pt idx="37">
                  <c:v>74.921999999999997</c:v>
                </c:pt>
                <c:pt idx="38">
                  <c:v>74.921999999999997</c:v>
                </c:pt>
                <c:pt idx="39">
                  <c:v>73.981999999999999</c:v>
                </c:pt>
                <c:pt idx="40">
                  <c:v>73.733999999999995</c:v>
                </c:pt>
                <c:pt idx="41">
                  <c:v>73.733999999999995</c:v>
                </c:pt>
                <c:pt idx="42">
                  <c:v>73.004000000000005</c:v>
                </c:pt>
                <c:pt idx="43">
                  <c:v>72.260999999999996</c:v>
                </c:pt>
                <c:pt idx="44">
                  <c:v>72.260999999999996</c:v>
                </c:pt>
              </c:numCache>
            </c:numRef>
          </c:yVal>
          <c:smooth val="0"/>
        </c:ser>
        <c:ser>
          <c:idx val="1"/>
          <c:order val="1"/>
          <c:tx>
            <c:strRef>
              <c:f>Sheet1!$C$1</c:f>
              <c:strCache>
                <c:ptCount val="1"/>
                <c:pt idx="0">
                  <c:v>No Prednisone at discharge or at 1 year (N = 863)</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99.88</c:v>
                </c:pt>
                <c:pt idx="6">
                  <c:v>99.28</c:v>
                </c:pt>
                <c:pt idx="7">
                  <c:v>98.197999999999993</c:v>
                </c:pt>
                <c:pt idx="8">
                  <c:v>97.703000000000003</c:v>
                </c:pt>
                <c:pt idx="9">
                  <c:v>97.293999999999997</c:v>
                </c:pt>
                <c:pt idx="10">
                  <c:v>97.153999999999996</c:v>
                </c:pt>
                <c:pt idx="11">
                  <c:v>97.013000000000005</c:v>
                </c:pt>
                <c:pt idx="12">
                  <c:v>97.013000000000005</c:v>
                </c:pt>
                <c:pt idx="13">
                  <c:v>96.537999999999997</c:v>
                </c:pt>
                <c:pt idx="14">
                  <c:v>95.394000000000005</c:v>
                </c:pt>
                <c:pt idx="15">
                  <c:v>94.567999999999998</c:v>
                </c:pt>
                <c:pt idx="16">
                  <c:v>93.873999999999995</c:v>
                </c:pt>
                <c:pt idx="17">
                  <c:v>93.108999999999995</c:v>
                </c:pt>
                <c:pt idx="18">
                  <c:v>93.108999999999995</c:v>
                </c:pt>
                <c:pt idx="19">
                  <c:v>92.718999999999994</c:v>
                </c:pt>
                <c:pt idx="20">
                  <c:v>92.513000000000005</c:v>
                </c:pt>
                <c:pt idx="21">
                  <c:v>91.819000000000003</c:v>
                </c:pt>
                <c:pt idx="22">
                  <c:v>91.581999999999994</c:v>
                </c:pt>
                <c:pt idx="23">
                  <c:v>91.094999999999999</c:v>
                </c:pt>
                <c:pt idx="24">
                  <c:v>90.061000000000007</c:v>
                </c:pt>
                <c:pt idx="25">
                  <c:v>89.775999999999996</c:v>
                </c:pt>
                <c:pt idx="26">
                  <c:v>88.9</c:v>
                </c:pt>
                <c:pt idx="27">
                  <c:v>87.715999999999994</c:v>
                </c:pt>
                <c:pt idx="28">
                  <c:v>87.406999999999996</c:v>
                </c:pt>
                <c:pt idx="29">
                  <c:v>87.043000000000006</c:v>
                </c:pt>
                <c:pt idx="30">
                  <c:v>86.671999999999997</c:v>
                </c:pt>
                <c:pt idx="31">
                  <c:v>86.296999999999997</c:v>
                </c:pt>
                <c:pt idx="32">
                  <c:v>86.296999999999997</c:v>
                </c:pt>
                <c:pt idx="33">
                  <c:v>85.343000000000004</c:v>
                </c:pt>
                <c:pt idx="34">
                  <c:v>84.344999999999999</c:v>
                </c:pt>
                <c:pt idx="35">
                  <c:v>84.344999999999999</c:v>
                </c:pt>
                <c:pt idx="36">
                  <c:v>83.823999999999998</c:v>
                </c:pt>
                <c:pt idx="37">
                  <c:v>83.823999999999998</c:v>
                </c:pt>
                <c:pt idx="38">
                  <c:v>83.823999999999998</c:v>
                </c:pt>
                <c:pt idx="39">
                  <c:v>83.823999999999998</c:v>
                </c:pt>
                <c:pt idx="40">
                  <c:v>83.034000000000006</c:v>
                </c:pt>
                <c:pt idx="41">
                  <c:v>81.896000000000001</c:v>
                </c:pt>
                <c:pt idx="42">
                  <c:v>81.896000000000001</c:v>
                </c:pt>
                <c:pt idx="43">
                  <c:v>80.674000000000007</c:v>
                </c:pt>
                <c:pt idx="44">
                  <c:v>79.373000000000005</c:v>
                </c:pt>
              </c:numCache>
            </c:numRef>
          </c:yVal>
          <c:smooth val="0"/>
        </c:ser>
        <c:ser>
          <c:idx val="2"/>
          <c:order val="2"/>
          <c:tx>
            <c:strRef>
              <c:f>Sheet1!$D$1</c:f>
              <c:strCache>
                <c:ptCount val="1"/>
                <c:pt idx="0">
                  <c:v>Prednisone at discharge/not at 1 year (N = 562)</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100</c:v>
                </c:pt>
                <c:pt idx="2">
                  <c:v>100</c:v>
                </c:pt>
                <c:pt idx="3">
                  <c:v>100</c:v>
                </c:pt>
                <c:pt idx="4">
                  <c:v>100</c:v>
                </c:pt>
                <c:pt idx="5">
                  <c:v>99.448999999999998</c:v>
                </c:pt>
                <c:pt idx="6">
                  <c:v>98.897000000000006</c:v>
                </c:pt>
                <c:pt idx="7">
                  <c:v>98.16</c:v>
                </c:pt>
                <c:pt idx="8">
                  <c:v>97.784999999999997</c:v>
                </c:pt>
                <c:pt idx="9">
                  <c:v>97.161000000000001</c:v>
                </c:pt>
                <c:pt idx="10">
                  <c:v>96.742000000000004</c:v>
                </c:pt>
                <c:pt idx="11">
                  <c:v>96.100999999999999</c:v>
                </c:pt>
                <c:pt idx="12">
                  <c:v>95.655000000000001</c:v>
                </c:pt>
                <c:pt idx="13">
                  <c:v>94.947999999999993</c:v>
                </c:pt>
                <c:pt idx="14">
                  <c:v>94.712000000000003</c:v>
                </c:pt>
                <c:pt idx="15">
                  <c:v>93.283000000000001</c:v>
                </c:pt>
                <c:pt idx="16">
                  <c:v>93.283000000000001</c:v>
                </c:pt>
                <c:pt idx="17">
                  <c:v>92.748000000000005</c:v>
                </c:pt>
                <c:pt idx="18">
                  <c:v>92.194999999999993</c:v>
                </c:pt>
                <c:pt idx="19">
                  <c:v>91.069000000000003</c:v>
                </c:pt>
                <c:pt idx="20">
                  <c:v>90.787000000000006</c:v>
                </c:pt>
                <c:pt idx="21">
                  <c:v>89.525999999999996</c:v>
                </c:pt>
                <c:pt idx="22">
                  <c:v>89.525999999999996</c:v>
                </c:pt>
                <c:pt idx="23">
                  <c:v>88.861000000000004</c:v>
                </c:pt>
                <c:pt idx="24">
                  <c:v>87.465999999999994</c:v>
                </c:pt>
                <c:pt idx="25">
                  <c:v>87.066999999999993</c:v>
                </c:pt>
                <c:pt idx="26">
                  <c:v>86.665999999999997</c:v>
                </c:pt>
                <c:pt idx="27">
                  <c:v>86.665999999999997</c:v>
                </c:pt>
                <c:pt idx="28">
                  <c:v>86.245000000000005</c:v>
                </c:pt>
                <c:pt idx="29">
                  <c:v>86.245000000000005</c:v>
                </c:pt>
                <c:pt idx="30">
                  <c:v>86.245000000000005</c:v>
                </c:pt>
                <c:pt idx="31">
                  <c:v>86.245000000000005</c:v>
                </c:pt>
                <c:pt idx="32">
                  <c:v>86.245000000000005</c:v>
                </c:pt>
                <c:pt idx="33">
                  <c:v>86.245000000000005</c:v>
                </c:pt>
                <c:pt idx="34">
                  <c:v>85.373999999999995</c:v>
                </c:pt>
                <c:pt idx="35">
                  <c:v>85.373999999999995</c:v>
                </c:pt>
                <c:pt idx="36">
                  <c:v>83.421000000000006</c:v>
                </c:pt>
                <c:pt idx="37">
                  <c:v>82.031000000000006</c:v>
                </c:pt>
                <c:pt idx="38">
                  <c:v>82.031000000000006</c:v>
                </c:pt>
                <c:pt idx="39">
                  <c:v>82.031000000000006</c:v>
                </c:pt>
                <c:pt idx="40">
                  <c:v>80.566000000000003</c:v>
                </c:pt>
                <c:pt idx="41">
                  <c:v>80.566000000000003</c:v>
                </c:pt>
                <c:pt idx="42">
                  <c:v>80.566000000000003</c:v>
                </c:pt>
                <c:pt idx="43">
                  <c:v>80.566000000000003</c:v>
                </c:pt>
                <c:pt idx="44">
                  <c:v>80.566000000000003</c:v>
                </c:pt>
              </c:numCache>
            </c:numRef>
          </c:yVal>
          <c:smooth val="0"/>
        </c:ser>
        <c:dLbls>
          <c:showLegendKey val="0"/>
          <c:showVal val="0"/>
          <c:showCatName val="0"/>
          <c:showSerName val="0"/>
          <c:showPercent val="0"/>
          <c:showBubbleSize val="0"/>
        </c:dLbls>
        <c:axId val="575113000"/>
        <c:axId val="575113392"/>
      </c:scatterChart>
      <c:valAx>
        <c:axId val="57511300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5113392"/>
        <c:crosses val="autoZero"/>
        <c:crossBetween val="midCat"/>
        <c:majorUnit val="1"/>
      </c:valAx>
      <c:valAx>
        <c:axId val="5751133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5113000"/>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3317585301837276"/>
          <c:w val="0.57415929203540739"/>
          <c:h val="0.2167674978127733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3.7226668387763256E-2"/>
          <c:w val="0.86910668246115264"/>
          <c:h val="0.82351344013032846"/>
        </c:manualLayout>
      </c:layout>
      <c:barChart>
        <c:barDir val="col"/>
        <c:grouping val="stacked"/>
        <c:varyColors val="0"/>
        <c:ser>
          <c:idx val="0"/>
          <c:order val="0"/>
          <c:tx>
            <c:strRef>
              <c:f>Sheet1!$B$1</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Sheet1!$A$2:$A$35</c:f>
              <c:numCache>
                <c:formatCode>General</c:formatCode>
                <c:ptCount val="34"/>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numCache>
            </c:numRef>
          </c:cat>
          <c:val>
            <c:numRef>
              <c:f>Sheet1!$B$2:$B$35</c:f>
              <c:numCache>
                <c:formatCode>General</c:formatCode>
                <c:ptCount val="34"/>
                <c:pt idx="0">
                  <c:v>0</c:v>
                </c:pt>
                <c:pt idx="1">
                  <c:v>0</c:v>
                </c:pt>
                <c:pt idx="2">
                  <c:v>4</c:v>
                </c:pt>
                <c:pt idx="3">
                  <c:v>2</c:v>
                </c:pt>
                <c:pt idx="4">
                  <c:v>18</c:v>
                </c:pt>
                <c:pt idx="5">
                  <c:v>28</c:v>
                </c:pt>
                <c:pt idx="6">
                  <c:v>44</c:v>
                </c:pt>
                <c:pt idx="7">
                  <c:v>86</c:v>
                </c:pt>
                <c:pt idx="8">
                  <c:v>105</c:v>
                </c:pt>
                <c:pt idx="9">
                  <c:v>147</c:v>
                </c:pt>
                <c:pt idx="10">
                  <c:v>104</c:v>
                </c:pt>
                <c:pt idx="11">
                  <c:v>129</c:v>
                </c:pt>
                <c:pt idx="12">
                  <c:v>109</c:v>
                </c:pt>
                <c:pt idx="13">
                  <c:v>104</c:v>
                </c:pt>
                <c:pt idx="14">
                  <c:v>99</c:v>
                </c:pt>
                <c:pt idx="15">
                  <c:v>110</c:v>
                </c:pt>
                <c:pt idx="16">
                  <c:v>103</c:v>
                </c:pt>
                <c:pt idx="17">
                  <c:v>86</c:v>
                </c:pt>
                <c:pt idx="18">
                  <c:v>92</c:v>
                </c:pt>
                <c:pt idx="19">
                  <c:v>89</c:v>
                </c:pt>
                <c:pt idx="20">
                  <c:v>92</c:v>
                </c:pt>
                <c:pt idx="21">
                  <c:v>107</c:v>
                </c:pt>
                <c:pt idx="22">
                  <c:v>98</c:v>
                </c:pt>
                <c:pt idx="23">
                  <c:v>120</c:v>
                </c:pt>
                <c:pt idx="24">
                  <c:v>128</c:v>
                </c:pt>
                <c:pt idx="25">
                  <c:v>102</c:v>
                </c:pt>
                <c:pt idx="26">
                  <c:v>128</c:v>
                </c:pt>
                <c:pt idx="27">
                  <c:v>161</c:v>
                </c:pt>
                <c:pt idx="28">
                  <c:v>139</c:v>
                </c:pt>
                <c:pt idx="29">
                  <c:v>134</c:v>
                </c:pt>
                <c:pt idx="30">
                  <c:v>128</c:v>
                </c:pt>
                <c:pt idx="31">
                  <c:v>132</c:v>
                </c:pt>
                <c:pt idx="32">
                  <c:v>138</c:v>
                </c:pt>
                <c:pt idx="33">
                  <c:v>147</c:v>
                </c:pt>
              </c:numCache>
            </c:numRef>
          </c:val>
        </c:ser>
        <c:ser>
          <c:idx val="1"/>
          <c:order val="1"/>
          <c:tx>
            <c:strRef>
              <c:f>Sheet1!$C$1</c:f>
              <c:strCache>
                <c:ptCount val="1"/>
                <c:pt idx="0">
                  <c:v>1-5</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Sheet1!$A$2:$A$35</c:f>
              <c:numCache>
                <c:formatCode>General</c:formatCode>
                <c:ptCount val="34"/>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numCache>
            </c:numRef>
          </c:cat>
          <c:val>
            <c:numRef>
              <c:f>Sheet1!$C$2:$C$35</c:f>
              <c:numCache>
                <c:formatCode>General</c:formatCode>
                <c:ptCount val="34"/>
                <c:pt idx="0">
                  <c:v>0</c:v>
                </c:pt>
                <c:pt idx="1">
                  <c:v>1</c:v>
                </c:pt>
                <c:pt idx="2">
                  <c:v>6</c:v>
                </c:pt>
                <c:pt idx="3">
                  <c:v>4</c:v>
                </c:pt>
                <c:pt idx="4">
                  <c:v>20</c:v>
                </c:pt>
                <c:pt idx="5">
                  <c:v>36</c:v>
                </c:pt>
                <c:pt idx="6">
                  <c:v>44</c:v>
                </c:pt>
                <c:pt idx="7">
                  <c:v>53</c:v>
                </c:pt>
                <c:pt idx="8">
                  <c:v>71</c:v>
                </c:pt>
                <c:pt idx="9">
                  <c:v>92</c:v>
                </c:pt>
                <c:pt idx="10">
                  <c:v>104</c:v>
                </c:pt>
                <c:pt idx="11">
                  <c:v>99</c:v>
                </c:pt>
                <c:pt idx="12">
                  <c:v>86</c:v>
                </c:pt>
                <c:pt idx="13">
                  <c:v>99</c:v>
                </c:pt>
                <c:pt idx="14">
                  <c:v>80</c:v>
                </c:pt>
                <c:pt idx="15">
                  <c:v>103</c:v>
                </c:pt>
                <c:pt idx="16">
                  <c:v>101</c:v>
                </c:pt>
                <c:pt idx="17">
                  <c:v>99</c:v>
                </c:pt>
                <c:pt idx="18">
                  <c:v>78</c:v>
                </c:pt>
                <c:pt idx="19">
                  <c:v>113</c:v>
                </c:pt>
                <c:pt idx="20">
                  <c:v>114</c:v>
                </c:pt>
                <c:pt idx="21">
                  <c:v>83</c:v>
                </c:pt>
                <c:pt idx="22">
                  <c:v>103</c:v>
                </c:pt>
                <c:pt idx="23">
                  <c:v>104</c:v>
                </c:pt>
                <c:pt idx="24">
                  <c:v>109</c:v>
                </c:pt>
                <c:pt idx="25">
                  <c:v>126</c:v>
                </c:pt>
                <c:pt idx="26">
                  <c:v>141</c:v>
                </c:pt>
                <c:pt idx="27">
                  <c:v>130</c:v>
                </c:pt>
                <c:pt idx="28">
                  <c:v>127</c:v>
                </c:pt>
                <c:pt idx="29">
                  <c:v>133</c:v>
                </c:pt>
                <c:pt idx="30">
                  <c:v>135</c:v>
                </c:pt>
                <c:pt idx="31">
                  <c:v>156</c:v>
                </c:pt>
                <c:pt idx="32">
                  <c:v>142</c:v>
                </c:pt>
                <c:pt idx="33">
                  <c:v>161</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Sheet1!$A$2:$A$35</c:f>
              <c:numCache>
                <c:formatCode>General</c:formatCode>
                <c:ptCount val="34"/>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numCache>
            </c:numRef>
          </c:cat>
          <c:val>
            <c:numRef>
              <c:f>Sheet1!$D$2:$D$35</c:f>
              <c:numCache>
                <c:formatCode>General</c:formatCode>
                <c:ptCount val="34"/>
                <c:pt idx="0">
                  <c:v>3</c:v>
                </c:pt>
                <c:pt idx="1">
                  <c:v>0</c:v>
                </c:pt>
                <c:pt idx="2">
                  <c:v>2</c:v>
                </c:pt>
                <c:pt idx="3">
                  <c:v>16</c:v>
                </c:pt>
                <c:pt idx="4">
                  <c:v>12</c:v>
                </c:pt>
                <c:pt idx="5">
                  <c:v>26</c:v>
                </c:pt>
                <c:pt idx="6">
                  <c:v>33</c:v>
                </c:pt>
                <c:pt idx="7">
                  <c:v>37</c:v>
                </c:pt>
                <c:pt idx="8">
                  <c:v>51</c:v>
                </c:pt>
                <c:pt idx="9">
                  <c:v>34</c:v>
                </c:pt>
                <c:pt idx="10">
                  <c:v>50</c:v>
                </c:pt>
                <c:pt idx="11">
                  <c:v>56</c:v>
                </c:pt>
                <c:pt idx="12">
                  <c:v>72</c:v>
                </c:pt>
                <c:pt idx="13">
                  <c:v>73</c:v>
                </c:pt>
                <c:pt idx="14">
                  <c:v>65</c:v>
                </c:pt>
                <c:pt idx="15">
                  <c:v>63</c:v>
                </c:pt>
                <c:pt idx="16">
                  <c:v>59</c:v>
                </c:pt>
                <c:pt idx="17">
                  <c:v>54</c:v>
                </c:pt>
                <c:pt idx="18">
                  <c:v>71</c:v>
                </c:pt>
                <c:pt idx="19">
                  <c:v>43</c:v>
                </c:pt>
                <c:pt idx="20">
                  <c:v>66</c:v>
                </c:pt>
                <c:pt idx="21">
                  <c:v>83</c:v>
                </c:pt>
                <c:pt idx="22">
                  <c:v>69</c:v>
                </c:pt>
                <c:pt idx="23">
                  <c:v>69</c:v>
                </c:pt>
                <c:pt idx="24">
                  <c:v>68</c:v>
                </c:pt>
                <c:pt idx="25">
                  <c:v>76</c:v>
                </c:pt>
                <c:pt idx="26">
                  <c:v>91</c:v>
                </c:pt>
                <c:pt idx="27">
                  <c:v>95</c:v>
                </c:pt>
                <c:pt idx="28">
                  <c:v>84</c:v>
                </c:pt>
                <c:pt idx="29">
                  <c:v>90</c:v>
                </c:pt>
                <c:pt idx="30">
                  <c:v>91</c:v>
                </c:pt>
                <c:pt idx="31">
                  <c:v>88</c:v>
                </c:pt>
                <c:pt idx="32">
                  <c:v>94</c:v>
                </c:pt>
                <c:pt idx="33">
                  <c:v>125</c:v>
                </c:pt>
              </c:numCache>
            </c:numRef>
          </c:val>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numRef>
              <c:f>Sheet1!$A$2:$A$35</c:f>
              <c:numCache>
                <c:formatCode>General</c:formatCode>
                <c:ptCount val="34"/>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numCache>
            </c:numRef>
          </c:cat>
          <c:val>
            <c:numRef>
              <c:f>Sheet1!$E$2:$E$35</c:f>
              <c:numCache>
                <c:formatCode>General</c:formatCode>
                <c:ptCount val="34"/>
                <c:pt idx="0">
                  <c:v>10</c:v>
                </c:pt>
                <c:pt idx="1">
                  <c:v>9</c:v>
                </c:pt>
                <c:pt idx="2">
                  <c:v>34</c:v>
                </c:pt>
                <c:pt idx="3">
                  <c:v>56</c:v>
                </c:pt>
                <c:pt idx="4">
                  <c:v>80</c:v>
                </c:pt>
                <c:pt idx="5">
                  <c:v>76</c:v>
                </c:pt>
                <c:pt idx="6">
                  <c:v>102</c:v>
                </c:pt>
                <c:pt idx="7">
                  <c:v>103</c:v>
                </c:pt>
                <c:pt idx="8">
                  <c:v>132</c:v>
                </c:pt>
                <c:pt idx="9">
                  <c:v>143</c:v>
                </c:pt>
                <c:pt idx="10">
                  <c:v>145</c:v>
                </c:pt>
                <c:pt idx="11">
                  <c:v>152</c:v>
                </c:pt>
                <c:pt idx="12">
                  <c:v>136</c:v>
                </c:pt>
                <c:pt idx="13">
                  <c:v>152</c:v>
                </c:pt>
                <c:pt idx="14">
                  <c:v>161</c:v>
                </c:pt>
                <c:pt idx="15">
                  <c:v>145</c:v>
                </c:pt>
                <c:pt idx="16">
                  <c:v>145</c:v>
                </c:pt>
                <c:pt idx="17">
                  <c:v>160</c:v>
                </c:pt>
                <c:pt idx="18">
                  <c:v>173</c:v>
                </c:pt>
                <c:pt idx="19">
                  <c:v>185</c:v>
                </c:pt>
                <c:pt idx="20">
                  <c:v>194</c:v>
                </c:pt>
                <c:pt idx="21">
                  <c:v>194</c:v>
                </c:pt>
                <c:pt idx="22">
                  <c:v>186</c:v>
                </c:pt>
                <c:pt idx="23">
                  <c:v>215</c:v>
                </c:pt>
                <c:pt idx="24">
                  <c:v>193</c:v>
                </c:pt>
                <c:pt idx="25">
                  <c:v>214</c:v>
                </c:pt>
                <c:pt idx="26">
                  <c:v>206</c:v>
                </c:pt>
                <c:pt idx="27">
                  <c:v>205</c:v>
                </c:pt>
                <c:pt idx="28">
                  <c:v>226</c:v>
                </c:pt>
                <c:pt idx="29">
                  <c:v>253</c:v>
                </c:pt>
                <c:pt idx="30">
                  <c:v>204</c:v>
                </c:pt>
                <c:pt idx="31">
                  <c:v>242</c:v>
                </c:pt>
                <c:pt idx="32">
                  <c:v>237</c:v>
                </c:pt>
                <c:pt idx="33">
                  <c:v>251</c:v>
                </c:pt>
              </c:numCache>
            </c:numRef>
          </c:val>
        </c:ser>
        <c:dLbls>
          <c:showLegendKey val="0"/>
          <c:showVal val="0"/>
          <c:showCatName val="0"/>
          <c:showSerName val="0"/>
          <c:showPercent val="0"/>
          <c:showBubbleSize val="0"/>
        </c:dLbls>
        <c:gapWidth val="25"/>
        <c:overlap val="100"/>
        <c:axId val="521850680"/>
        <c:axId val="521851856"/>
      </c:barChart>
      <c:catAx>
        <c:axId val="521850680"/>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521851856"/>
        <c:crosses val="autoZero"/>
        <c:auto val="1"/>
        <c:lblAlgn val="ctr"/>
        <c:lblOffset val="100"/>
        <c:tickLblSkip val="1"/>
        <c:noMultiLvlLbl val="0"/>
      </c:catAx>
      <c:valAx>
        <c:axId val="521851856"/>
        <c:scaling>
          <c:orientation val="minMax"/>
          <c:max val="7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521850680"/>
        <c:crosses val="autoZero"/>
        <c:crossBetween val="between"/>
        <c:majorUnit val="100"/>
      </c:valAx>
      <c:spPr>
        <a:solidFill>
          <a:schemeClr val="bg2"/>
        </a:solidFill>
        <a:ln>
          <a:solidFill>
            <a:schemeClr val="tx1"/>
          </a:solidFill>
        </a:ln>
      </c:spPr>
    </c:plotArea>
    <c:legend>
      <c:legendPos val="l"/>
      <c:layout>
        <c:manualLayout>
          <c:xMode val="edge"/>
          <c:yMode val="edge"/>
          <c:x val="0.1504424778761152"/>
          <c:y val="9.8733918506088744E-2"/>
          <c:w val="0.10550728172252805"/>
          <c:h val="0.25968141913295739"/>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356796995203007"/>
        </c:manualLayout>
      </c:layout>
      <c:scatterChart>
        <c:scatterStyle val="lineMarker"/>
        <c:varyColors val="0"/>
        <c:ser>
          <c:idx val="0"/>
          <c:order val="0"/>
          <c:tx>
            <c:strRef>
              <c:f>Sheet1!$B$1</c:f>
              <c:strCache>
                <c:ptCount val="1"/>
                <c:pt idx="0">
                  <c:v>Cyclosporine use at discharge (N = 834)</c:v>
                </c:pt>
              </c:strCache>
            </c:strRef>
          </c:tx>
          <c:spPr>
            <a:ln w="41275">
              <a:solidFill>
                <a:srgbClr val="66FF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99.52</c:v>
                </c:pt>
                <c:pt idx="2">
                  <c:v>98.195999999999998</c:v>
                </c:pt>
                <c:pt idx="3">
                  <c:v>96.506</c:v>
                </c:pt>
                <c:pt idx="4">
                  <c:v>95.536000000000001</c:v>
                </c:pt>
                <c:pt idx="5">
                  <c:v>95.039000000000001</c:v>
                </c:pt>
                <c:pt idx="6">
                  <c:v>94.037999999999997</c:v>
                </c:pt>
                <c:pt idx="7">
                  <c:v>93.787000000000006</c:v>
                </c:pt>
                <c:pt idx="8">
                  <c:v>93.028000000000006</c:v>
                </c:pt>
                <c:pt idx="9">
                  <c:v>92.631</c:v>
                </c:pt>
                <c:pt idx="10">
                  <c:v>92.096999999999994</c:v>
                </c:pt>
                <c:pt idx="11">
                  <c:v>91.558999999999997</c:v>
                </c:pt>
                <c:pt idx="12">
                  <c:v>91.016000000000005</c:v>
                </c:pt>
                <c:pt idx="13">
                  <c:v>90.292000000000002</c:v>
                </c:pt>
                <c:pt idx="14">
                  <c:v>90.001999999999995</c:v>
                </c:pt>
                <c:pt idx="15">
                  <c:v>89.710999999999999</c:v>
                </c:pt>
                <c:pt idx="16">
                  <c:v>88.206000000000003</c:v>
                </c:pt>
                <c:pt idx="17">
                  <c:v>87.24</c:v>
                </c:pt>
                <c:pt idx="18">
                  <c:v>86.915000000000006</c:v>
                </c:pt>
                <c:pt idx="19">
                  <c:v>86.915000000000006</c:v>
                </c:pt>
                <c:pt idx="20">
                  <c:v>85.918000000000006</c:v>
                </c:pt>
                <c:pt idx="21">
                  <c:v>85.033000000000001</c:v>
                </c:pt>
                <c:pt idx="22">
                  <c:v>84.314999999999998</c:v>
                </c:pt>
                <c:pt idx="23">
                  <c:v>83.772000000000006</c:v>
                </c:pt>
                <c:pt idx="24">
                  <c:v>83.019000000000005</c:v>
                </c:pt>
                <c:pt idx="25">
                  <c:v>82.427000000000007</c:v>
                </c:pt>
                <c:pt idx="26">
                  <c:v>81.218000000000004</c:v>
                </c:pt>
                <c:pt idx="27">
                  <c:v>80.611000000000004</c:v>
                </c:pt>
                <c:pt idx="28">
                  <c:v>79.772000000000006</c:v>
                </c:pt>
                <c:pt idx="29">
                  <c:v>79.317999999999998</c:v>
                </c:pt>
                <c:pt idx="30">
                  <c:v>78.63</c:v>
                </c:pt>
                <c:pt idx="31">
                  <c:v>78.400999999999996</c:v>
                </c:pt>
                <c:pt idx="32">
                  <c:v>77.906000000000006</c:v>
                </c:pt>
                <c:pt idx="33">
                  <c:v>76.814999999999998</c:v>
                </c:pt>
                <c:pt idx="34">
                  <c:v>75.703000000000003</c:v>
                </c:pt>
                <c:pt idx="35">
                  <c:v>75.703000000000003</c:v>
                </c:pt>
                <c:pt idx="36">
                  <c:v>74.832999999999998</c:v>
                </c:pt>
                <c:pt idx="37">
                  <c:v>74.147000000000006</c:v>
                </c:pt>
                <c:pt idx="38">
                  <c:v>74.147000000000006</c:v>
                </c:pt>
                <c:pt idx="39">
                  <c:v>72.697999999999993</c:v>
                </c:pt>
                <c:pt idx="40">
                  <c:v>72.320999999999998</c:v>
                </c:pt>
                <c:pt idx="41">
                  <c:v>71.277000000000001</c:v>
                </c:pt>
                <c:pt idx="42">
                  <c:v>71.277000000000001</c:v>
                </c:pt>
                <c:pt idx="43">
                  <c:v>71.277000000000001</c:v>
                </c:pt>
                <c:pt idx="44">
                  <c:v>71.277000000000001</c:v>
                </c:pt>
              </c:numCache>
            </c:numRef>
          </c:yVal>
          <c:smooth val="0"/>
        </c:ser>
        <c:ser>
          <c:idx val="1"/>
          <c:order val="1"/>
          <c:tx>
            <c:strRef>
              <c:f>Sheet1!$C$1</c:f>
              <c:strCache>
                <c:ptCount val="1"/>
                <c:pt idx="0">
                  <c:v>Tacrolimus use at discharge (N = 3,155)</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99.191999999999993</c:v>
                </c:pt>
                <c:pt idx="2">
                  <c:v>97.822999999999993</c:v>
                </c:pt>
                <c:pt idx="3">
                  <c:v>96.671999999999997</c:v>
                </c:pt>
                <c:pt idx="4">
                  <c:v>95.909000000000006</c:v>
                </c:pt>
                <c:pt idx="5">
                  <c:v>95.122</c:v>
                </c:pt>
                <c:pt idx="6">
                  <c:v>94.436999999999998</c:v>
                </c:pt>
                <c:pt idx="7">
                  <c:v>93.241</c:v>
                </c:pt>
                <c:pt idx="8">
                  <c:v>92.531000000000006</c:v>
                </c:pt>
                <c:pt idx="9">
                  <c:v>91.793999999999997</c:v>
                </c:pt>
                <c:pt idx="10">
                  <c:v>91.128</c:v>
                </c:pt>
                <c:pt idx="11">
                  <c:v>90.664000000000001</c:v>
                </c:pt>
                <c:pt idx="12">
                  <c:v>89.793999999999997</c:v>
                </c:pt>
                <c:pt idx="13">
                  <c:v>89.111999999999995</c:v>
                </c:pt>
                <c:pt idx="14">
                  <c:v>88.322000000000003</c:v>
                </c:pt>
                <c:pt idx="15">
                  <c:v>87.174999999999997</c:v>
                </c:pt>
                <c:pt idx="16">
                  <c:v>86.545000000000002</c:v>
                </c:pt>
                <c:pt idx="17">
                  <c:v>86.135000000000005</c:v>
                </c:pt>
                <c:pt idx="18">
                  <c:v>85.480999999999995</c:v>
                </c:pt>
                <c:pt idx="19">
                  <c:v>84.82</c:v>
                </c:pt>
                <c:pt idx="20">
                  <c:v>84.32</c:v>
                </c:pt>
                <c:pt idx="21">
                  <c:v>83.034000000000006</c:v>
                </c:pt>
                <c:pt idx="22">
                  <c:v>82.450999999999993</c:v>
                </c:pt>
                <c:pt idx="23">
                  <c:v>81.86</c:v>
                </c:pt>
                <c:pt idx="24">
                  <c:v>80.599000000000004</c:v>
                </c:pt>
                <c:pt idx="25">
                  <c:v>80.242999999999995</c:v>
                </c:pt>
                <c:pt idx="26">
                  <c:v>79.593999999999994</c:v>
                </c:pt>
                <c:pt idx="27">
                  <c:v>79.216999999999999</c:v>
                </c:pt>
                <c:pt idx="28">
                  <c:v>78.616</c:v>
                </c:pt>
                <c:pt idx="29">
                  <c:v>78.13</c:v>
                </c:pt>
                <c:pt idx="30">
                  <c:v>78.006</c:v>
                </c:pt>
                <c:pt idx="31">
                  <c:v>77.372</c:v>
                </c:pt>
                <c:pt idx="32">
                  <c:v>77.078999999999994</c:v>
                </c:pt>
                <c:pt idx="33">
                  <c:v>76.736999999999995</c:v>
                </c:pt>
                <c:pt idx="34">
                  <c:v>75.686999999999998</c:v>
                </c:pt>
                <c:pt idx="35">
                  <c:v>74.974999999999994</c:v>
                </c:pt>
                <c:pt idx="36">
                  <c:v>74.394000000000005</c:v>
                </c:pt>
                <c:pt idx="37">
                  <c:v>73.888000000000005</c:v>
                </c:pt>
                <c:pt idx="38">
                  <c:v>73.888000000000005</c:v>
                </c:pt>
                <c:pt idx="39">
                  <c:v>73.888000000000005</c:v>
                </c:pt>
                <c:pt idx="40">
                  <c:v>73.025000000000006</c:v>
                </c:pt>
                <c:pt idx="41">
                  <c:v>73.025000000000006</c:v>
                </c:pt>
                <c:pt idx="42">
                  <c:v>72.575000000000003</c:v>
                </c:pt>
                <c:pt idx="43">
                  <c:v>71.174999999999997</c:v>
                </c:pt>
                <c:pt idx="44">
                  <c:v>70.677999999999997</c:v>
                </c:pt>
              </c:numCache>
            </c:numRef>
          </c:yVal>
          <c:smooth val="0"/>
        </c:ser>
        <c:dLbls>
          <c:showLegendKey val="0"/>
          <c:showVal val="0"/>
          <c:showCatName val="0"/>
          <c:showSerName val="0"/>
          <c:showPercent val="0"/>
          <c:showBubbleSize val="0"/>
        </c:dLbls>
        <c:axId val="575114176"/>
        <c:axId val="575114568"/>
      </c:scatterChart>
      <c:valAx>
        <c:axId val="575114176"/>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5114568"/>
        <c:crosses val="autoZero"/>
        <c:crossBetween val="midCat"/>
        <c:majorUnit val="1"/>
      </c:valAx>
      <c:valAx>
        <c:axId val="5751145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5114176"/>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2321409177301113"/>
          <c:w val="0.48566371681415932"/>
          <c:h val="0.152110598244185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24367639885721E-2"/>
          <c:y val="4.9719461296846082E-2"/>
          <c:w val="0.87614684226418782"/>
          <c:h val="0.8016025558280625"/>
        </c:manualLayout>
      </c:layout>
      <c:scatterChart>
        <c:scatterStyle val="lineMarker"/>
        <c:varyColors val="0"/>
        <c:ser>
          <c:idx val="0"/>
          <c:order val="0"/>
          <c:tx>
            <c:strRef>
              <c:f>Sheet1!$B$1</c:f>
              <c:strCache>
                <c:ptCount val="1"/>
                <c:pt idx="0">
                  <c:v>Cyclosporine + AZA (N = 120)</c:v>
                </c:pt>
              </c:strCache>
            </c:strRef>
          </c:tx>
          <c:spPr>
            <a:ln w="41275">
              <a:solidFill>
                <a:srgbClr val="66FF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98.325999999999993</c:v>
                </c:pt>
                <c:pt idx="2">
                  <c:v>97.486000000000004</c:v>
                </c:pt>
                <c:pt idx="3">
                  <c:v>94.123999999999995</c:v>
                </c:pt>
                <c:pt idx="4">
                  <c:v>94.123999999999995</c:v>
                </c:pt>
                <c:pt idx="5">
                  <c:v>92.442999999999998</c:v>
                </c:pt>
                <c:pt idx="6">
                  <c:v>91.602999999999994</c:v>
                </c:pt>
                <c:pt idx="7">
                  <c:v>91.602999999999994</c:v>
                </c:pt>
                <c:pt idx="8">
                  <c:v>89.921999999999997</c:v>
                </c:pt>
                <c:pt idx="9">
                  <c:v>89.921999999999997</c:v>
                </c:pt>
                <c:pt idx="10">
                  <c:v>89.921999999999997</c:v>
                </c:pt>
                <c:pt idx="11">
                  <c:v>89.921999999999997</c:v>
                </c:pt>
                <c:pt idx="12">
                  <c:v>89.921999999999997</c:v>
                </c:pt>
                <c:pt idx="13">
                  <c:v>89.049000000000007</c:v>
                </c:pt>
                <c:pt idx="14">
                  <c:v>89.049000000000007</c:v>
                </c:pt>
                <c:pt idx="15">
                  <c:v>89.049000000000007</c:v>
                </c:pt>
                <c:pt idx="16">
                  <c:v>88.168000000000006</c:v>
                </c:pt>
                <c:pt idx="17">
                  <c:v>86.385999999999996</c:v>
                </c:pt>
                <c:pt idx="18">
                  <c:v>86.385999999999996</c:v>
                </c:pt>
                <c:pt idx="19">
                  <c:v>86.385999999999996</c:v>
                </c:pt>
                <c:pt idx="20">
                  <c:v>86.385999999999996</c:v>
                </c:pt>
                <c:pt idx="21">
                  <c:v>85.495999999999995</c:v>
                </c:pt>
                <c:pt idx="22">
                  <c:v>85.495999999999995</c:v>
                </c:pt>
                <c:pt idx="23">
                  <c:v>83.676000000000002</c:v>
                </c:pt>
                <c:pt idx="24">
                  <c:v>83.676000000000002</c:v>
                </c:pt>
                <c:pt idx="25">
                  <c:v>83.676000000000002</c:v>
                </c:pt>
                <c:pt idx="26">
                  <c:v>82.724999999999994</c:v>
                </c:pt>
                <c:pt idx="27">
                  <c:v>82.724999999999994</c:v>
                </c:pt>
                <c:pt idx="28">
                  <c:v>81.751999999999995</c:v>
                </c:pt>
                <c:pt idx="29">
                  <c:v>81.751999999999995</c:v>
                </c:pt>
                <c:pt idx="30">
                  <c:v>81.751999999999995</c:v>
                </c:pt>
                <c:pt idx="31">
                  <c:v>81.751999999999995</c:v>
                </c:pt>
                <c:pt idx="32">
                  <c:v>80.632000000000005</c:v>
                </c:pt>
                <c:pt idx="33">
                  <c:v>79.48</c:v>
                </c:pt>
                <c:pt idx="34">
                  <c:v>78.311999999999998</c:v>
                </c:pt>
                <c:pt idx="35">
                  <c:v>78.311999999999998</c:v>
                </c:pt>
                <c:pt idx="36">
                  <c:v>77.106999999999999</c:v>
                </c:pt>
                <c:pt idx="37">
                  <c:v>77.106999999999999</c:v>
                </c:pt>
                <c:pt idx="38">
                  <c:v>77.106999999999999</c:v>
                </c:pt>
                <c:pt idx="39">
                  <c:v>77.106999999999999</c:v>
                </c:pt>
                <c:pt idx="40">
                  <c:v>75.704999999999998</c:v>
                </c:pt>
                <c:pt idx="41">
                  <c:v>73.763999999999996</c:v>
                </c:pt>
                <c:pt idx="42">
                  <c:v>73.763999999999996</c:v>
                </c:pt>
                <c:pt idx="43">
                  <c:v>73.763999999999996</c:v>
                </c:pt>
                <c:pt idx="44">
                  <c:v>73.763999999999996</c:v>
                </c:pt>
              </c:numCache>
            </c:numRef>
          </c:yVal>
          <c:smooth val="0"/>
        </c:ser>
        <c:ser>
          <c:idx val="1"/>
          <c:order val="1"/>
          <c:tx>
            <c:strRef>
              <c:f>Sheet1!$C$1</c:f>
              <c:strCache>
                <c:ptCount val="1"/>
                <c:pt idx="0">
                  <c:v>Cyclosporine + MMF/MPA (N = 618)</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99.837999999999994</c:v>
                </c:pt>
                <c:pt idx="2">
                  <c:v>98.539000000000001</c:v>
                </c:pt>
                <c:pt idx="3">
                  <c:v>97.236999999999995</c:v>
                </c:pt>
                <c:pt idx="4">
                  <c:v>96.093000000000004</c:v>
                </c:pt>
                <c:pt idx="5">
                  <c:v>95.924000000000007</c:v>
                </c:pt>
                <c:pt idx="6">
                  <c:v>94.905000000000001</c:v>
                </c:pt>
                <c:pt idx="7">
                  <c:v>94.734999999999999</c:v>
                </c:pt>
                <c:pt idx="8">
                  <c:v>94.049000000000007</c:v>
                </c:pt>
                <c:pt idx="9">
                  <c:v>93.512</c:v>
                </c:pt>
                <c:pt idx="10">
                  <c:v>92.787999999999997</c:v>
                </c:pt>
                <c:pt idx="11">
                  <c:v>92.242000000000004</c:v>
                </c:pt>
                <c:pt idx="12">
                  <c:v>91.504000000000005</c:v>
                </c:pt>
                <c:pt idx="13">
                  <c:v>90.715000000000003</c:v>
                </c:pt>
                <c:pt idx="14">
                  <c:v>90.516999999999996</c:v>
                </c:pt>
                <c:pt idx="15">
                  <c:v>90.12</c:v>
                </c:pt>
                <c:pt idx="16">
                  <c:v>88.664000000000001</c:v>
                </c:pt>
                <c:pt idx="17">
                  <c:v>87.754999999999995</c:v>
                </c:pt>
                <c:pt idx="18">
                  <c:v>87.296999999999997</c:v>
                </c:pt>
                <c:pt idx="19">
                  <c:v>87.296999999999997</c:v>
                </c:pt>
                <c:pt idx="20">
                  <c:v>85.879000000000005</c:v>
                </c:pt>
                <c:pt idx="21">
                  <c:v>84.85</c:v>
                </c:pt>
                <c:pt idx="22">
                  <c:v>84.069000000000003</c:v>
                </c:pt>
                <c:pt idx="23">
                  <c:v>83.808000000000007</c:v>
                </c:pt>
                <c:pt idx="24">
                  <c:v>83.257999999999996</c:v>
                </c:pt>
                <c:pt idx="25">
                  <c:v>82.388999999999996</c:v>
                </c:pt>
                <c:pt idx="26">
                  <c:v>81.209999999999994</c:v>
                </c:pt>
                <c:pt idx="27">
                  <c:v>80.914000000000001</c:v>
                </c:pt>
                <c:pt idx="28">
                  <c:v>79.981999999999999</c:v>
                </c:pt>
                <c:pt idx="29">
                  <c:v>79.298000000000002</c:v>
                </c:pt>
                <c:pt idx="30">
                  <c:v>78.263999999999996</c:v>
                </c:pt>
                <c:pt idx="31">
                  <c:v>77.918999999999997</c:v>
                </c:pt>
                <c:pt idx="32">
                  <c:v>77.555000000000007</c:v>
                </c:pt>
                <c:pt idx="33">
                  <c:v>76.281000000000006</c:v>
                </c:pt>
                <c:pt idx="34">
                  <c:v>74.980999999999995</c:v>
                </c:pt>
                <c:pt idx="35">
                  <c:v>74.980999999999995</c:v>
                </c:pt>
                <c:pt idx="36">
                  <c:v>74.06</c:v>
                </c:pt>
                <c:pt idx="37">
                  <c:v>73.503</c:v>
                </c:pt>
                <c:pt idx="38">
                  <c:v>73.503</c:v>
                </c:pt>
                <c:pt idx="39">
                  <c:v>71.082999999999998</c:v>
                </c:pt>
                <c:pt idx="40">
                  <c:v>71.082999999999998</c:v>
                </c:pt>
                <c:pt idx="41">
                  <c:v>71.082999999999998</c:v>
                </c:pt>
                <c:pt idx="42">
                  <c:v>71.082999999999998</c:v>
                </c:pt>
                <c:pt idx="43">
                  <c:v>71.082999999999998</c:v>
                </c:pt>
                <c:pt idx="44">
                  <c:v>71.082999999999998</c:v>
                </c:pt>
              </c:numCache>
            </c:numRef>
          </c:yVal>
          <c:smooth val="0"/>
        </c:ser>
        <c:ser>
          <c:idx val="2"/>
          <c:order val="2"/>
          <c:tx>
            <c:strRef>
              <c:f>Sheet1!$D$1</c:f>
              <c:strCache>
                <c:ptCount val="1"/>
                <c:pt idx="0">
                  <c:v>Tacrolimus + AZA (N = 183)</c:v>
                </c:pt>
              </c:strCache>
            </c:strRef>
          </c:tx>
          <c:spPr>
            <a:ln w="41275">
              <a:solidFill>
                <a:srgbClr val="FF00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98.900999999999996</c:v>
                </c:pt>
                <c:pt idx="2">
                  <c:v>93.927999999999997</c:v>
                </c:pt>
                <c:pt idx="3">
                  <c:v>92.260999999999996</c:v>
                </c:pt>
                <c:pt idx="4">
                  <c:v>90.024000000000001</c:v>
                </c:pt>
                <c:pt idx="5">
                  <c:v>88.87</c:v>
                </c:pt>
                <c:pt idx="6">
                  <c:v>88.293000000000006</c:v>
                </c:pt>
                <c:pt idx="7">
                  <c:v>86.561999999999998</c:v>
                </c:pt>
                <c:pt idx="8">
                  <c:v>86.561999999999998</c:v>
                </c:pt>
                <c:pt idx="9">
                  <c:v>85.956000000000003</c:v>
                </c:pt>
                <c:pt idx="10">
                  <c:v>85.956000000000003</c:v>
                </c:pt>
                <c:pt idx="11">
                  <c:v>85.341999999999999</c:v>
                </c:pt>
                <c:pt idx="12">
                  <c:v>84.718999999999994</c:v>
                </c:pt>
                <c:pt idx="13">
                  <c:v>83.406000000000006</c:v>
                </c:pt>
                <c:pt idx="14">
                  <c:v>82.738</c:v>
                </c:pt>
                <c:pt idx="15">
                  <c:v>80.069000000000003</c:v>
                </c:pt>
                <c:pt idx="16">
                  <c:v>80.069000000000003</c:v>
                </c:pt>
                <c:pt idx="17">
                  <c:v>80.069000000000003</c:v>
                </c:pt>
                <c:pt idx="18">
                  <c:v>80.069000000000003</c:v>
                </c:pt>
                <c:pt idx="19">
                  <c:v>80.069000000000003</c:v>
                </c:pt>
                <c:pt idx="20">
                  <c:v>80.069000000000003</c:v>
                </c:pt>
                <c:pt idx="21">
                  <c:v>79.218000000000004</c:v>
                </c:pt>
                <c:pt idx="22">
                  <c:v>79.218000000000004</c:v>
                </c:pt>
                <c:pt idx="23">
                  <c:v>79.218000000000004</c:v>
                </c:pt>
                <c:pt idx="24">
                  <c:v>78.296000000000006</c:v>
                </c:pt>
                <c:pt idx="25">
                  <c:v>78.296000000000006</c:v>
                </c:pt>
                <c:pt idx="26">
                  <c:v>77.194000000000003</c:v>
                </c:pt>
                <c:pt idx="27">
                  <c:v>76.058000000000007</c:v>
                </c:pt>
                <c:pt idx="28">
                  <c:v>76.058000000000007</c:v>
                </c:pt>
                <c:pt idx="29">
                  <c:v>76.058000000000007</c:v>
                </c:pt>
                <c:pt idx="30">
                  <c:v>76.058000000000007</c:v>
                </c:pt>
                <c:pt idx="31">
                  <c:v>76.058000000000007</c:v>
                </c:pt>
                <c:pt idx="32">
                  <c:v>76.058000000000007</c:v>
                </c:pt>
                <c:pt idx="33">
                  <c:v>76.058000000000007</c:v>
                </c:pt>
                <c:pt idx="34">
                  <c:v>76.058000000000007</c:v>
                </c:pt>
                <c:pt idx="35">
                  <c:v>76.058000000000007</c:v>
                </c:pt>
                <c:pt idx="36">
                  <c:v>76.058000000000007</c:v>
                </c:pt>
                <c:pt idx="37">
                  <c:v>76.058000000000007</c:v>
                </c:pt>
                <c:pt idx="38">
                  <c:v>76.058000000000007</c:v>
                </c:pt>
                <c:pt idx="39">
                  <c:v>76.058000000000007</c:v>
                </c:pt>
                <c:pt idx="40">
                  <c:v>76.058000000000007</c:v>
                </c:pt>
                <c:pt idx="41">
                  <c:v>76.058000000000007</c:v>
                </c:pt>
                <c:pt idx="42">
                  <c:v>76.058000000000007</c:v>
                </c:pt>
                <c:pt idx="43">
                  <c:v>69.72</c:v>
                </c:pt>
                <c:pt idx="44">
                  <c:v>#N/A</c:v>
                </c:pt>
              </c:numCache>
            </c:numRef>
          </c:yVal>
          <c:smooth val="0"/>
        </c:ser>
        <c:ser>
          <c:idx val="3"/>
          <c:order val="3"/>
          <c:tx>
            <c:strRef>
              <c:f>Sheet1!$E$1</c:f>
              <c:strCache>
                <c:ptCount val="1"/>
                <c:pt idx="0">
                  <c:v>Tacrolimus + MMF/MPA (N = 2,785)</c:v>
                </c:pt>
              </c:strCache>
            </c:strRef>
          </c:tx>
          <c:spPr>
            <a:ln w="41275">
              <a:solidFill>
                <a:srgbClr val="CC99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Sheet1!$E$2:$E$46</c:f>
              <c:numCache>
                <c:formatCode>General</c:formatCode>
                <c:ptCount val="45"/>
                <c:pt idx="0">
                  <c:v>100</c:v>
                </c:pt>
                <c:pt idx="1">
                  <c:v>99.266000000000005</c:v>
                </c:pt>
                <c:pt idx="2">
                  <c:v>98.155000000000001</c:v>
                </c:pt>
                <c:pt idx="3">
                  <c:v>97.034000000000006</c:v>
                </c:pt>
                <c:pt idx="4">
                  <c:v>96.355000000000004</c:v>
                </c:pt>
                <c:pt idx="5">
                  <c:v>95.62</c:v>
                </c:pt>
                <c:pt idx="6">
                  <c:v>94.878</c:v>
                </c:pt>
                <c:pt idx="7">
                  <c:v>93.716999999999999</c:v>
                </c:pt>
                <c:pt idx="8">
                  <c:v>92.945999999999998</c:v>
                </c:pt>
                <c:pt idx="9">
                  <c:v>92.188999999999993</c:v>
                </c:pt>
                <c:pt idx="10">
                  <c:v>91.42</c:v>
                </c:pt>
                <c:pt idx="11">
                  <c:v>90.980999999999995</c:v>
                </c:pt>
                <c:pt idx="12">
                  <c:v>90.123000000000005</c:v>
                </c:pt>
                <c:pt idx="13">
                  <c:v>89.438000000000002</c:v>
                </c:pt>
                <c:pt idx="14">
                  <c:v>88.629000000000005</c:v>
                </c:pt>
                <c:pt idx="15">
                  <c:v>87.575999999999993</c:v>
                </c:pt>
                <c:pt idx="16">
                  <c:v>86.832999999999998</c:v>
                </c:pt>
                <c:pt idx="17">
                  <c:v>86.414000000000001</c:v>
                </c:pt>
                <c:pt idx="18">
                  <c:v>85.703999999999994</c:v>
                </c:pt>
                <c:pt idx="19">
                  <c:v>85.057000000000002</c:v>
                </c:pt>
                <c:pt idx="20">
                  <c:v>84.528999999999996</c:v>
                </c:pt>
                <c:pt idx="21">
                  <c:v>83.054000000000002</c:v>
                </c:pt>
                <c:pt idx="22">
                  <c:v>82.344999999999999</c:v>
                </c:pt>
                <c:pt idx="23">
                  <c:v>81.626999999999995</c:v>
                </c:pt>
                <c:pt idx="24">
                  <c:v>80.284999999999997</c:v>
                </c:pt>
                <c:pt idx="25">
                  <c:v>79.957999999999998</c:v>
                </c:pt>
                <c:pt idx="26">
                  <c:v>79.387</c:v>
                </c:pt>
                <c:pt idx="27">
                  <c:v>79.039000000000001</c:v>
                </c:pt>
                <c:pt idx="28">
                  <c:v>78.418000000000006</c:v>
                </c:pt>
                <c:pt idx="29">
                  <c:v>77.966999999999999</c:v>
                </c:pt>
                <c:pt idx="30">
                  <c:v>77.813999999999993</c:v>
                </c:pt>
                <c:pt idx="31">
                  <c:v>77.03</c:v>
                </c:pt>
                <c:pt idx="32">
                  <c:v>76.66</c:v>
                </c:pt>
                <c:pt idx="33">
                  <c:v>76.442999999999998</c:v>
                </c:pt>
                <c:pt idx="34">
                  <c:v>75.111999999999995</c:v>
                </c:pt>
                <c:pt idx="35">
                  <c:v>74.433000000000007</c:v>
                </c:pt>
                <c:pt idx="36">
                  <c:v>73.680999999999997</c:v>
                </c:pt>
                <c:pt idx="37">
                  <c:v>73.007999999999996</c:v>
                </c:pt>
                <c:pt idx="38">
                  <c:v>73.007999999999996</c:v>
                </c:pt>
                <c:pt idx="39">
                  <c:v>73.007999999999996</c:v>
                </c:pt>
                <c:pt idx="40">
                  <c:v>72.239999999999995</c:v>
                </c:pt>
                <c:pt idx="41">
                  <c:v>72.239999999999995</c:v>
                </c:pt>
                <c:pt idx="42">
                  <c:v>71.662000000000006</c:v>
                </c:pt>
                <c:pt idx="43">
                  <c:v>70.466999999999999</c:v>
                </c:pt>
                <c:pt idx="44">
                  <c:v>70.466999999999999</c:v>
                </c:pt>
              </c:numCache>
            </c:numRef>
          </c:yVal>
          <c:smooth val="0"/>
        </c:ser>
        <c:ser>
          <c:idx val="4"/>
          <c:order val="4"/>
          <c:tx>
            <c:strRef>
              <c:f>Sheet1!$F$1</c:f>
              <c:strCache>
                <c:ptCount val="1"/>
                <c:pt idx="0">
                  <c:v>Tacrolimus Alone (N = 162)</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Sheet1!$F$2:$F$46</c:f>
              <c:numCache>
                <c:formatCode>General</c:formatCode>
                <c:ptCount val="45"/>
                <c:pt idx="0">
                  <c:v>100</c:v>
                </c:pt>
                <c:pt idx="1">
                  <c:v>98.765000000000001</c:v>
                </c:pt>
                <c:pt idx="2">
                  <c:v>96.914000000000001</c:v>
                </c:pt>
                <c:pt idx="3">
                  <c:v>96.287999999999997</c:v>
                </c:pt>
                <c:pt idx="4">
                  <c:v>95.650999999999996</c:v>
                </c:pt>
                <c:pt idx="5">
                  <c:v>94.331000000000003</c:v>
                </c:pt>
                <c:pt idx="6">
                  <c:v>94.331000000000003</c:v>
                </c:pt>
                <c:pt idx="7">
                  <c:v>93.007000000000005</c:v>
                </c:pt>
                <c:pt idx="8">
                  <c:v>92.337999999999994</c:v>
                </c:pt>
                <c:pt idx="9">
                  <c:v>91.649000000000001</c:v>
                </c:pt>
                <c:pt idx="10">
                  <c:v>91.649000000000001</c:v>
                </c:pt>
                <c:pt idx="11">
                  <c:v>90.944000000000003</c:v>
                </c:pt>
                <c:pt idx="12">
                  <c:v>89.516999999999996</c:v>
                </c:pt>
                <c:pt idx="13">
                  <c:v>89.516999999999996</c:v>
                </c:pt>
                <c:pt idx="14">
                  <c:v>88.771000000000001</c:v>
                </c:pt>
                <c:pt idx="15">
                  <c:v>88.025000000000006</c:v>
                </c:pt>
                <c:pt idx="16">
                  <c:v>88.025000000000006</c:v>
                </c:pt>
                <c:pt idx="17">
                  <c:v>87.231999999999999</c:v>
                </c:pt>
                <c:pt idx="18">
                  <c:v>86.438999999999993</c:v>
                </c:pt>
                <c:pt idx="19">
                  <c:v>84.852999999999994</c:v>
                </c:pt>
                <c:pt idx="20">
                  <c:v>84.06</c:v>
                </c:pt>
                <c:pt idx="21">
                  <c:v>84.06</c:v>
                </c:pt>
                <c:pt idx="22">
                  <c:v>84.06</c:v>
                </c:pt>
                <c:pt idx="23">
                  <c:v>84.06</c:v>
                </c:pt>
                <c:pt idx="24">
                  <c:v>83.135999999999996</c:v>
                </c:pt>
                <c:pt idx="25">
                  <c:v>82.17</c:v>
                </c:pt>
                <c:pt idx="26">
                  <c:v>81.203000000000003</c:v>
                </c:pt>
                <c:pt idx="27">
                  <c:v>81.203000000000003</c:v>
                </c:pt>
                <c:pt idx="28">
                  <c:v>80.188000000000002</c:v>
                </c:pt>
                <c:pt idx="29">
                  <c:v>79.042000000000002</c:v>
                </c:pt>
                <c:pt idx="30">
                  <c:v>79.042000000000002</c:v>
                </c:pt>
                <c:pt idx="31">
                  <c:v>79.042000000000002</c:v>
                </c:pt>
                <c:pt idx="32">
                  <c:v>79.042000000000002</c:v>
                </c:pt>
                <c:pt idx="33">
                  <c:v>77.656000000000006</c:v>
                </c:pt>
                <c:pt idx="34">
                  <c:v>77.656000000000006</c:v>
                </c:pt>
                <c:pt idx="35">
                  <c:v>76.244</c:v>
                </c:pt>
                <c:pt idx="36">
                  <c:v>76.244</c:v>
                </c:pt>
                <c:pt idx="37">
                  <c:v>76.244</c:v>
                </c:pt>
                <c:pt idx="38">
                  <c:v>76.244</c:v>
                </c:pt>
                <c:pt idx="39">
                  <c:v>76.244</c:v>
                </c:pt>
                <c:pt idx="40">
                  <c:v>74.289000000000001</c:v>
                </c:pt>
                <c:pt idx="41">
                  <c:v>74.289000000000001</c:v>
                </c:pt>
                <c:pt idx="42">
                  <c:v>74.289000000000001</c:v>
                </c:pt>
                <c:pt idx="43">
                  <c:v>74.289000000000001</c:v>
                </c:pt>
                <c:pt idx="44">
                  <c:v>74.289000000000001</c:v>
                </c:pt>
              </c:numCache>
            </c:numRef>
          </c:yVal>
          <c:smooth val="0"/>
        </c:ser>
        <c:dLbls>
          <c:showLegendKey val="0"/>
          <c:showVal val="0"/>
          <c:showCatName val="0"/>
          <c:showSerName val="0"/>
          <c:showPercent val="0"/>
          <c:showBubbleSize val="0"/>
        </c:dLbls>
        <c:axId val="575115352"/>
        <c:axId val="575115744"/>
      </c:scatterChart>
      <c:valAx>
        <c:axId val="575115352"/>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5115744"/>
        <c:crosses val="autoZero"/>
        <c:crossBetween val="midCat"/>
        <c:majorUnit val="1"/>
      </c:valAx>
      <c:valAx>
        <c:axId val="5751157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5115352"/>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49074760122197841"/>
          <c:w val="0.42477144449864135"/>
          <c:h val="0.348785121122154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5351615530817282E-2"/>
          <c:w val="0.87737962511323264"/>
          <c:h val="0.83080934926237671"/>
        </c:manualLayout>
      </c:layout>
      <c:scatterChart>
        <c:scatterStyle val="lineMarker"/>
        <c:varyColors val="0"/>
        <c:ser>
          <c:idx val="0"/>
          <c:order val="0"/>
          <c:tx>
            <c:strRef>
              <c:f>Sheet1!$B$1</c:f>
              <c:strCache>
                <c:ptCount val="1"/>
                <c:pt idx="0">
                  <c:v>Cyclosporine use at discharge and 1 year (N=547)</c:v>
                </c:pt>
              </c:strCache>
            </c:strRef>
          </c:tx>
          <c:spPr>
            <a:ln w="41275">
              <a:solidFill>
                <a:srgbClr val="FF0000"/>
              </a:solidFill>
            </a:ln>
          </c:spPr>
          <c:marker>
            <c:symbol val="none"/>
          </c:marker>
          <c:xVal>
            <c:numRef>
              <c:f>Sheet1!$A$2:$A$43</c:f>
              <c:numCache>
                <c:formatCode>General</c:formatCode>
                <c:ptCount val="42"/>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numCache>
            </c:numRef>
          </c:xVal>
          <c:yVal>
            <c:numRef>
              <c:f>Sheet1!$B$2:$B$43</c:f>
              <c:numCache>
                <c:formatCode>General</c:formatCode>
                <c:ptCount val="42"/>
                <c:pt idx="0">
                  <c:v>100</c:v>
                </c:pt>
                <c:pt idx="1">
                  <c:v>100</c:v>
                </c:pt>
                <c:pt idx="2">
                  <c:v>99.814999999999998</c:v>
                </c:pt>
                <c:pt idx="3">
                  <c:v>99.075000000000003</c:v>
                </c:pt>
                <c:pt idx="4">
                  <c:v>98.703999999999994</c:v>
                </c:pt>
                <c:pt idx="5">
                  <c:v>98.328000000000003</c:v>
                </c:pt>
                <c:pt idx="6">
                  <c:v>97.748000000000005</c:v>
                </c:pt>
                <c:pt idx="7">
                  <c:v>97.358999999999995</c:v>
                </c:pt>
                <c:pt idx="8">
                  <c:v>96.576999999999998</c:v>
                </c:pt>
                <c:pt idx="9">
                  <c:v>95.989000000000004</c:v>
                </c:pt>
                <c:pt idx="10">
                  <c:v>95.153000000000006</c:v>
                </c:pt>
                <c:pt idx="11">
                  <c:v>94.733999999999995</c:v>
                </c:pt>
                <c:pt idx="12">
                  <c:v>94.524000000000001</c:v>
                </c:pt>
                <c:pt idx="13">
                  <c:v>93.230999999999995</c:v>
                </c:pt>
                <c:pt idx="14">
                  <c:v>92.313999999999993</c:v>
                </c:pt>
                <c:pt idx="15">
                  <c:v>92.084000000000003</c:v>
                </c:pt>
                <c:pt idx="16">
                  <c:v>92.084000000000003</c:v>
                </c:pt>
                <c:pt idx="17">
                  <c:v>91.385999999999996</c:v>
                </c:pt>
                <c:pt idx="18">
                  <c:v>90.64</c:v>
                </c:pt>
                <c:pt idx="19">
                  <c:v>90.135000000000005</c:v>
                </c:pt>
                <c:pt idx="20">
                  <c:v>89.623000000000005</c:v>
                </c:pt>
                <c:pt idx="21">
                  <c:v>88.826999999999998</c:v>
                </c:pt>
                <c:pt idx="22">
                  <c:v>88.266999999999996</c:v>
                </c:pt>
                <c:pt idx="23">
                  <c:v>87.409000000000006</c:v>
                </c:pt>
                <c:pt idx="24">
                  <c:v>86.546999999999997</c:v>
                </c:pt>
                <c:pt idx="25">
                  <c:v>85.356999999999999</c:v>
                </c:pt>
                <c:pt idx="26">
                  <c:v>85.039000000000001</c:v>
                </c:pt>
                <c:pt idx="27">
                  <c:v>84.394000000000005</c:v>
                </c:pt>
                <c:pt idx="28">
                  <c:v>84.394000000000005</c:v>
                </c:pt>
                <c:pt idx="29">
                  <c:v>83.704999999999998</c:v>
                </c:pt>
                <c:pt idx="30">
                  <c:v>82.590999999999994</c:v>
                </c:pt>
                <c:pt idx="31">
                  <c:v>81.451999999999998</c:v>
                </c:pt>
                <c:pt idx="32">
                  <c:v>81.451999999999998</c:v>
                </c:pt>
                <c:pt idx="33">
                  <c:v>81.451999999999998</c:v>
                </c:pt>
                <c:pt idx="34">
                  <c:v>80.510000000000005</c:v>
                </c:pt>
                <c:pt idx="35">
                  <c:v>80.510000000000005</c:v>
                </c:pt>
                <c:pt idx="36">
                  <c:v>79.022999999999996</c:v>
                </c:pt>
                <c:pt idx="37">
                  <c:v>79.022999999999996</c:v>
                </c:pt>
                <c:pt idx="38">
                  <c:v>79.022999999999996</c:v>
                </c:pt>
                <c:pt idx="39">
                  <c:v>79.022999999999996</c:v>
                </c:pt>
                <c:pt idx="40">
                  <c:v>79.022999999999996</c:v>
                </c:pt>
                <c:pt idx="41">
                  <c:v>79.022999999999996</c:v>
                </c:pt>
              </c:numCache>
            </c:numRef>
          </c:yVal>
          <c:smooth val="0"/>
        </c:ser>
        <c:ser>
          <c:idx val="1"/>
          <c:order val="1"/>
          <c:tx>
            <c:strRef>
              <c:f>Sheet1!$C$1</c:f>
              <c:strCache>
                <c:ptCount val="1"/>
                <c:pt idx="0">
                  <c:v>Tacrolimus use at discharge and 1 year (N=2,617)</c:v>
                </c:pt>
              </c:strCache>
            </c:strRef>
          </c:tx>
          <c:spPr>
            <a:ln w="41275">
              <a:solidFill>
                <a:srgbClr val="00FF00"/>
              </a:solidFill>
              <a:prstDash val="solid"/>
            </a:ln>
          </c:spPr>
          <c:marker>
            <c:symbol val="none"/>
          </c:marker>
          <c:xVal>
            <c:numRef>
              <c:f>Sheet1!$A$2:$A$43</c:f>
              <c:numCache>
                <c:formatCode>General</c:formatCode>
                <c:ptCount val="42"/>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numCache>
            </c:numRef>
          </c:xVal>
          <c:yVal>
            <c:numRef>
              <c:f>Sheet1!$C$2:$C$43</c:f>
              <c:numCache>
                <c:formatCode>General</c:formatCode>
                <c:ptCount val="42"/>
                <c:pt idx="0">
                  <c:v>100</c:v>
                </c:pt>
                <c:pt idx="1">
                  <c:v>100</c:v>
                </c:pt>
                <c:pt idx="2">
                  <c:v>99.363</c:v>
                </c:pt>
                <c:pt idx="3">
                  <c:v>98.721999999999994</c:v>
                </c:pt>
                <c:pt idx="4">
                  <c:v>97.475999999999999</c:v>
                </c:pt>
                <c:pt idx="5">
                  <c:v>96.772000000000006</c:v>
                </c:pt>
                <c:pt idx="6">
                  <c:v>96.135000000000005</c:v>
                </c:pt>
                <c:pt idx="7">
                  <c:v>95.536000000000001</c:v>
                </c:pt>
                <c:pt idx="8">
                  <c:v>95.022000000000006</c:v>
                </c:pt>
                <c:pt idx="9">
                  <c:v>94.200999999999993</c:v>
                </c:pt>
                <c:pt idx="10">
                  <c:v>93.444000000000003</c:v>
                </c:pt>
                <c:pt idx="11">
                  <c:v>92.567999999999998</c:v>
                </c:pt>
                <c:pt idx="12">
                  <c:v>91.295000000000002</c:v>
                </c:pt>
                <c:pt idx="13">
                  <c:v>90.596000000000004</c:v>
                </c:pt>
                <c:pt idx="14">
                  <c:v>90.138999999999996</c:v>
                </c:pt>
                <c:pt idx="15">
                  <c:v>89.475999999999999</c:v>
                </c:pt>
                <c:pt idx="16">
                  <c:v>88.739000000000004</c:v>
                </c:pt>
                <c:pt idx="17">
                  <c:v>88.183000000000007</c:v>
                </c:pt>
                <c:pt idx="18">
                  <c:v>86.826999999999998</c:v>
                </c:pt>
                <c:pt idx="19">
                  <c:v>86.174999999999997</c:v>
                </c:pt>
                <c:pt idx="20">
                  <c:v>85.596999999999994</c:v>
                </c:pt>
                <c:pt idx="21">
                  <c:v>84.453000000000003</c:v>
                </c:pt>
                <c:pt idx="22">
                  <c:v>84.054000000000002</c:v>
                </c:pt>
                <c:pt idx="23">
                  <c:v>83.33</c:v>
                </c:pt>
                <c:pt idx="24">
                  <c:v>82.91</c:v>
                </c:pt>
                <c:pt idx="25">
                  <c:v>82.474999999999994</c:v>
                </c:pt>
                <c:pt idx="26">
                  <c:v>82.070999999999998</c:v>
                </c:pt>
                <c:pt idx="27">
                  <c:v>81.932000000000002</c:v>
                </c:pt>
                <c:pt idx="28">
                  <c:v>81.227999999999994</c:v>
                </c:pt>
                <c:pt idx="29">
                  <c:v>80.903000000000006</c:v>
                </c:pt>
                <c:pt idx="30">
                  <c:v>80.522000000000006</c:v>
                </c:pt>
                <c:pt idx="31">
                  <c:v>79.353999999999999</c:v>
                </c:pt>
                <c:pt idx="32">
                  <c:v>78.561000000000007</c:v>
                </c:pt>
                <c:pt idx="33">
                  <c:v>77.912000000000006</c:v>
                </c:pt>
                <c:pt idx="34">
                  <c:v>77.349999999999994</c:v>
                </c:pt>
                <c:pt idx="35">
                  <c:v>77.349999999999994</c:v>
                </c:pt>
                <c:pt idx="36">
                  <c:v>77.349999999999994</c:v>
                </c:pt>
                <c:pt idx="37">
                  <c:v>76.712999999999994</c:v>
                </c:pt>
                <c:pt idx="38">
                  <c:v>76.712999999999994</c:v>
                </c:pt>
                <c:pt idx="39">
                  <c:v>76.204999999999998</c:v>
                </c:pt>
                <c:pt idx="40">
                  <c:v>74.631</c:v>
                </c:pt>
                <c:pt idx="41">
                  <c:v>74.069999999999993</c:v>
                </c:pt>
              </c:numCache>
            </c:numRef>
          </c:yVal>
          <c:smooth val="0"/>
        </c:ser>
        <c:ser>
          <c:idx val="2"/>
          <c:order val="2"/>
          <c:tx>
            <c:strRef>
              <c:f>Sheet1!$D$1</c:f>
              <c:strCache>
                <c:ptCount val="1"/>
                <c:pt idx="0">
                  <c:v>Cyclosporine use at discharge/Tacrolimus at 1 year (N=191)</c:v>
                </c:pt>
              </c:strCache>
            </c:strRef>
          </c:tx>
          <c:spPr>
            <a:ln w="41275">
              <a:solidFill>
                <a:srgbClr val="00FFFF"/>
              </a:solidFill>
            </a:ln>
          </c:spPr>
          <c:marker>
            <c:symbol val="none"/>
          </c:marker>
          <c:xVal>
            <c:numRef>
              <c:f>Sheet1!$A$2:$A$43</c:f>
              <c:numCache>
                <c:formatCode>General</c:formatCode>
                <c:ptCount val="42"/>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numCache>
            </c:numRef>
          </c:xVal>
          <c:yVal>
            <c:numRef>
              <c:f>Sheet1!$D$2:$D$43</c:f>
              <c:numCache>
                <c:formatCode>General</c:formatCode>
                <c:ptCount val="42"/>
                <c:pt idx="0">
                  <c:v>100</c:v>
                </c:pt>
                <c:pt idx="1">
                  <c:v>100</c:v>
                </c:pt>
                <c:pt idx="2">
                  <c:v>99.462000000000003</c:v>
                </c:pt>
                <c:pt idx="3">
                  <c:v>97.3</c:v>
                </c:pt>
                <c:pt idx="4">
                  <c:v>97.3</c:v>
                </c:pt>
                <c:pt idx="5">
                  <c:v>96.194000000000003</c:v>
                </c:pt>
                <c:pt idx="6">
                  <c:v>96.194000000000003</c:v>
                </c:pt>
                <c:pt idx="7">
                  <c:v>94.975999999999999</c:v>
                </c:pt>
                <c:pt idx="8">
                  <c:v>94.975999999999999</c:v>
                </c:pt>
                <c:pt idx="9">
                  <c:v>94.975999999999999</c:v>
                </c:pt>
                <c:pt idx="10">
                  <c:v>94.975999999999999</c:v>
                </c:pt>
                <c:pt idx="11">
                  <c:v>94.975999999999999</c:v>
                </c:pt>
                <c:pt idx="12">
                  <c:v>94.287999999999997</c:v>
                </c:pt>
                <c:pt idx="13">
                  <c:v>92.134</c:v>
                </c:pt>
                <c:pt idx="14">
                  <c:v>91.352999999999994</c:v>
                </c:pt>
                <c:pt idx="15">
                  <c:v>90.558000000000007</c:v>
                </c:pt>
                <c:pt idx="16">
                  <c:v>90.558000000000007</c:v>
                </c:pt>
                <c:pt idx="17">
                  <c:v>88.093999999999994</c:v>
                </c:pt>
                <c:pt idx="18">
                  <c:v>86.313999999999993</c:v>
                </c:pt>
                <c:pt idx="19">
                  <c:v>84.516000000000005</c:v>
                </c:pt>
                <c:pt idx="20">
                  <c:v>83.617000000000004</c:v>
                </c:pt>
                <c:pt idx="21">
                  <c:v>82.677000000000007</c:v>
                </c:pt>
                <c:pt idx="22">
                  <c:v>81.715999999999994</c:v>
                </c:pt>
                <c:pt idx="23">
                  <c:v>78.808999999999997</c:v>
                </c:pt>
                <c:pt idx="24">
                  <c:v>78.808999999999997</c:v>
                </c:pt>
                <c:pt idx="25">
                  <c:v>78.808999999999997</c:v>
                </c:pt>
                <c:pt idx="26">
                  <c:v>77.650000000000006</c:v>
                </c:pt>
                <c:pt idx="27">
                  <c:v>76.472999999999999</c:v>
                </c:pt>
                <c:pt idx="28">
                  <c:v>75.296999999999997</c:v>
                </c:pt>
                <c:pt idx="29">
                  <c:v>75.296999999999997</c:v>
                </c:pt>
                <c:pt idx="30">
                  <c:v>73.849000000000004</c:v>
                </c:pt>
                <c:pt idx="31">
                  <c:v>72.372</c:v>
                </c:pt>
                <c:pt idx="32">
                  <c:v>72.372</c:v>
                </c:pt>
                <c:pt idx="33">
                  <c:v>67.704999999999998</c:v>
                </c:pt>
                <c:pt idx="34">
                  <c:v>67.704999999999998</c:v>
                </c:pt>
                <c:pt idx="35">
                  <c:v>67.704999999999998</c:v>
                </c:pt>
                <c:pt idx="36">
                  <c:v>65.823999999999998</c:v>
                </c:pt>
                <c:pt idx="37">
                  <c:v>63.887999999999998</c:v>
                </c:pt>
                <c:pt idx="38">
                  <c:v>60.845999999999997</c:v>
                </c:pt>
                <c:pt idx="39">
                  <c:v>60.845999999999997</c:v>
                </c:pt>
                <c:pt idx="40">
                  <c:v>60.845999999999997</c:v>
                </c:pt>
                <c:pt idx="41">
                  <c:v>60.845999999999997</c:v>
                </c:pt>
              </c:numCache>
            </c:numRef>
          </c:yVal>
          <c:smooth val="0"/>
        </c:ser>
        <c:dLbls>
          <c:showLegendKey val="0"/>
          <c:showVal val="0"/>
          <c:showCatName val="0"/>
          <c:showSerName val="0"/>
          <c:showPercent val="0"/>
          <c:showBubbleSize val="0"/>
        </c:dLbls>
        <c:axId val="575116528"/>
        <c:axId val="575116920"/>
      </c:scatterChart>
      <c:valAx>
        <c:axId val="575116528"/>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5116920"/>
        <c:crosses val="autoZero"/>
        <c:crossBetween val="midCat"/>
        <c:majorUnit val="1"/>
      </c:valAx>
      <c:valAx>
        <c:axId val="5751169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5116528"/>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2151822210748242"/>
          <c:w val="0.65651185747799912"/>
          <c:h val="0.2282085538488016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Free from Rejection during 1 year (N = 2,290)</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99.474000000000004</c:v>
                </c:pt>
                <c:pt idx="6">
                  <c:v>98.903000000000006</c:v>
                </c:pt>
                <c:pt idx="7">
                  <c:v>98.197999999999993</c:v>
                </c:pt>
                <c:pt idx="8">
                  <c:v>97.617000000000004</c:v>
                </c:pt>
                <c:pt idx="9">
                  <c:v>96.959000000000003</c:v>
                </c:pt>
                <c:pt idx="10">
                  <c:v>96.438999999999993</c:v>
                </c:pt>
                <c:pt idx="11">
                  <c:v>95.911000000000001</c:v>
                </c:pt>
                <c:pt idx="12">
                  <c:v>95.265000000000001</c:v>
                </c:pt>
                <c:pt idx="13">
                  <c:v>94.548000000000002</c:v>
                </c:pt>
                <c:pt idx="14">
                  <c:v>94.046999999999997</c:v>
                </c:pt>
                <c:pt idx="15">
                  <c:v>93.316000000000003</c:v>
                </c:pt>
                <c:pt idx="16">
                  <c:v>92.551000000000002</c:v>
                </c:pt>
                <c:pt idx="17">
                  <c:v>92.224999999999994</c:v>
                </c:pt>
                <c:pt idx="18">
                  <c:v>91.760999999999996</c:v>
                </c:pt>
                <c:pt idx="19">
                  <c:v>91.293000000000006</c:v>
                </c:pt>
                <c:pt idx="20">
                  <c:v>90.674999999999997</c:v>
                </c:pt>
                <c:pt idx="21">
                  <c:v>89.676000000000002</c:v>
                </c:pt>
                <c:pt idx="22">
                  <c:v>88.813999999999993</c:v>
                </c:pt>
                <c:pt idx="23">
                  <c:v>88.024000000000001</c:v>
                </c:pt>
                <c:pt idx="24">
                  <c:v>87.188999999999993</c:v>
                </c:pt>
                <c:pt idx="25">
                  <c:v>86.626999999999995</c:v>
                </c:pt>
                <c:pt idx="26">
                  <c:v>85.855000000000004</c:v>
                </c:pt>
                <c:pt idx="27">
                  <c:v>85.367999999999995</c:v>
                </c:pt>
                <c:pt idx="28">
                  <c:v>85.164000000000001</c:v>
                </c:pt>
                <c:pt idx="29">
                  <c:v>84.68</c:v>
                </c:pt>
                <c:pt idx="30">
                  <c:v>84.435000000000002</c:v>
                </c:pt>
                <c:pt idx="31">
                  <c:v>84.186999999999998</c:v>
                </c:pt>
                <c:pt idx="32">
                  <c:v>83.897000000000006</c:v>
                </c:pt>
                <c:pt idx="33">
                  <c:v>83.256</c:v>
                </c:pt>
                <c:pt idx="34">
                  <c:v>82.262</c:v>
                </c:pt>
                <c:pt idx="35">
                  <c:v>81.757999999999996</c:v>
                </c:pt>
                <c:pt idx="36">
                  <c:v>81.036000000000001</c:v>
                </c:pt>
                <c:pt idx="37">
                  <c:v>80.379000000000005</c:v>
                </c:pt>
                <c:pt idx="38">
                  <c:v>80.379000000000005</c:v>
                </c:pt>
                <c:pt idx="39">
                  <c:v>79.924999999999997</c:v>
                </c:pt>
                <c:pt idx="40">
                  <c:v>79.185000000000002</c:v>
                </c:pt>
              </c:numCache>
            </c:numRef>
          </c:yVal>
          <c:smooth val="0"/>
        </c:ser>
        <c:ser>
          <c:idx val="1"/>
          <c:order val="1"/>
          <c:tx>
            <c:strRef>
              <c:f>Sheet1!$C$1</c:f>
              <c:strCache>
                <c:ptCount val="1"/>
                <c:pt idx="0">
                  <c:v>Treated Rejection within 1st Year (N = 900)</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98.325999999999993</c:v>
                </c:pt>
                <c:pt idx="6">
                  <c:v>96.64</c:v>
                </c:pt>
                <c:pt idx="7">
                  <c:v>94.834999999999994</c:v>
                </c:pt>
                <c:pt idx="8">
                  <c:v>93.347999999999999</c:v>
                </c:pt>
                <c:pt idx="9">
                  <c:v>92.284000000000006</c:v>
                </c:pt>
                <c:pt idx="10">
                  <c:v>91.442999999999998</c:v>
                </c:pt>
                <c:pt idx="11">
                  <c:v>90.960999999999999</c:v>
                </c:pt>
                <c:pt idx="12">
                  <c:v>89.858999999999995</c:v>
                </c:pt>
                <c:pt idx="13">
                  <c:v>88.650999999999996</c:v>
                </c:pt>
                <c:pt idx="14">
                  <c:v>87.158000000000001</c:v>
                </c:pt>
                <c:pt idx="15">
                  <c:v>85.787000000000006</c:v>
                </c:pt>
                <c:pt idx="16">
                  <c:v>84.503</c:v>
                </c:pt>
                <c:pt idx="17">
                  <c:v>83.123000000000005</c:v>
                </c:pt>
                <c:pt idx="18">
                  <c:v>82.191999999999993</c:v>
                </c:pt>
                <c:pt idx="19">
                  <c:v>81.414000000000001</c:v>
                </c:pt>
                <c:pt idx="20">
                  <c:v>80.600999999999999</c:v>
                </c:pt>
                <c:pt idx="21">
                  <c:v>78.825999999999993</c:v>
                </c:pt>
                <c:pt idx="22">
                  <c:v>78.284999999999997</c:v>
                </c:pt>
                <c:pt idx="23">
                  <c:v>78.103999999999999</c:v>
                </c:pt>
                <c:pt idx="24">
                  <c:v>76.566999999999993</c:v>
                </c:pt>
                <c:pt idx="25">
                  <c:v>76.361999999999995</c:v>
                </c:pt>
                <c:pt idx="26">
                  <c:v>75.328000000000003</c:v>
                </c:pt>
                <c:pt idx="27">
                  <c:v>74.698999999999998</c:v>
                </c:pt>
                <c:pt idx="28">
                  <c:v>73.403999999999996</c:v>
                </c:pt>
                <c:pt idx="29">
                  <c:v>73.158000000000001</c:v>
                </c:pt>
                <c:pt idx="30">
                  <c:v>72.662000000000006</c:v>
                </c:pt>
                <c:pt idx="31">
                  <c:v>72.412999999999997</c:v>
                </c:pt>
                <c:pt idx="32">
                  <c:v>72.147000000000006</c:v>
                </c:pt>
                <c:pt idx="33">
                  <c:v>71.551000000000002</c:v>
                </c:pt>
                <c:pt idx="34">
                  <c:v>70.641000000000005</c:v>
                </c:pt>
                <c:pt idx="35">
                  <c:v>70.025999999999996</c:v>
                </c:pt>
                <c:pt idx="36">
                  <c:v>69.709000000000003</c:v>
                </c:pt>
                <c:pt idx="37">
                  <c:v>68.534999999999997</c:v>
                </c:pt>
                <c:pt idx="38">
                  <c:v>68.132000000000005</c:v>
                </c:pt>
                <c:pt idx="39">
                  <c:v>67.709000000000003</c:v>
                </c:pt>
                <c:pt idx="40">
                  <c:v>67.275000000000006</c:v>
                </c:pt>
              </c:numCache>
            </c:numRef>
          </c:yVal>
          <c:smooth val="0"/>
        </c:ser>
        <c:dLbls>
          <c:showLegendKey val="0"/>
          <c:showVal val="0"/>
          <c:showCatName val="0"/>
          <c:showSerName val="0"/>
          <c:showPercent val="0"/>
          <c:showBubbleSize val="0"/>
        </c:dLbls>
        <c:axId val="575117704"/>
        <c:axId val="575118096"/>
      </c:scatterChart>
      <c:valAx>
        <c:axId val="575117704"/>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575118096"/>
        <c:crosses val="autoZero"/>
        <c:crossBetween val="midCat"/>
        <c:majorUnit val="1"/>
      </c:valAx>
      <c:valAx>
        <c:axId val="5751180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5117704"/>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0902801084290692"/>
          <c:w val="0.51221238938052183"/>
          <c:h val="0.162352738694548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49146400947675E-2"/>
          <c:y val="5.2922888949226178E-2"/>
          <c:w val="0.87737962511323264"/>
          <c:h val="0.78984636618698523"/>
        </c:manualLayout>
      </c:layout>
      <c:scatterChart>
        <c:scatterStyle val="lineMarker"/>
        <c:varyColors val="0"/>
        <c:ser>
          <c:idx val="0"/>
          <c:order val="0"/>
          <c:tx>
            <c:strRef>
              <c:f>Sheet1!$B$1</c:f>
              <c:strCache>
                <c:ptCount val="1"/>
                <c:pt idx="0">
                  <c:v>Free from Rejection during 1 year (N = 727)</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99.168999999999997</c:v>
                </c:pt>
                <c:pt idx="6">
                  <c:v>98.753</c:v>
                </c:pt>
                <c:pt idx="7">
                  <c:v>98.058999999999997</c:v>
                </c:pt>
                <c:pt idx="8">
                  <c:v>97.918000000000006</c:v>
                </c:pt>
                <c:pt idx="9">
                  <c:v>97.328000000000003</c:v>
                </c:pt>
                <c:pt idx="10">
                  <c:v>96.736000000000004</c:v>
                </c:pt>
                <c:pt idx="11">
                  <c:v>95.989000000000004</c:v>
                </c:pt>
                <c:pt idx="12">
                  <c:v>95.37</c:v>
                </c:pt>
                <c:pt idx="13">
                  <c:v>94.504999999999995</c:v>
                </c:pt>
                <c:pt idx="14">
                  <c:v>93.981999999999999</c:v>
                </c:pt>
                <c:pt idx="15">
                  <c:v>93.632000000000005</c:v>
                </c:pt>
                <c:pt idx="16">
                  <c:v>92.716999999999999</c:v>
                </c:pt>
                <c:pt idx="17">
                  <c:v>92.512</c:v>
                </c:pt>
                <c:pt idx="18">
                  <c:v>91.897000000000006</c:v>
                </c:pt>
                <c:pt idx="19">
                  <c:v>91.688999999999993</c:v>
                </c:pt>
                <c:pt idx="20">
                  <c:v>91.046999999999997</c:v>
                </c:pt>
                <c:pt idx="21">
                  <c:v>91.046999999999997</c:v>
                </c:pt>
                <c:pt idx="22">
                  <c:v>90.549000000000007</c:v>
                </c:pt>
                <c:pt idx="23">
                  <c:v>90.549000000000007</c:v>
                </c:pt>
                <c:pt idx="24">
                  <c:v>89.748999999999995</c:v>
                </c:pt>
                <c:pt idx="25">
                  <c:v>89.132000000000005</c:v>
                </c:pt>
                <c:pt idx="26">
                  <c:v>89.132000000000005</c:v>
                </c:pt>
                <c:pt idx="27">
                  <c:v>88.489000000000004</c:v>
                </c:pt>
                <c:pt idx="28">
                  <c:v>88.489000000000004</c:v>
                </c:pt>
                <c:pt idx="29">
                  <c:v>88.489000000000004</c:v>
                </c:pt>
                <c:pt idx="30">
                  <c:v>88.489000000000004</c:v>
                </c:pt>
                <c:pt idx="31">
                  <c:v>88.489000000000004</c:v>
                </c:pt>
                <c:pt idx="32">
                  <c:v>88.010999999999996</c:v>
                </c:pt>
                <c:pt idx="33">
                  <c:v>87.468000000000004</c:v>
                </c:pt>
                <c:pt idx="34">
                  <c:v>86.373999999999995</c:v>
                </c:pt>
                <c:pt idx="35">
                  <c:v>86.373999999999995</c:v>
                </c:pt>
                <c:pt idx="36">
                  <c:v>86.373999999999995</c:v>
                </c:pt>
                <c:pt idx="37">
                  <c:v>86.373999999999995</c:v>
                </c:pt>
                <c:pt idx="38">
                  <c:v>86.373999999999995</c:v>
                </c:pt>
                <c:pt idx="39">
                  <c:v>85.641999999999996</c:v>
                </c:pt>
                <c:pt idx="40">
                  <c:v>85.641999999999996</c:v>
                </c:pt>
              </c:numCache>
            </c:numRef>
          </c:yVal>
          <c:smooth val="0"/>
        </c:ser>
        <c:ser>
          <c:idx val="1"/>
          <c:order val="1"/>
          <c:tx>
            <c:strRef>
              <c:f>Sheet1!$C$1</c:f>
              <c:strCache>
                <c:ptCount val="1"/>
                <c:pt idx="0">
                  <c:v>Treated Rejection within 1st Year (N = 147)</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95.914000000000001</c:v>
                </c:pt>
                <c:pt idx="6">
                  <c:v>94.543000000000006</c:v>
                </c:pt>
                <c:pt idx="7">
                  <c:v>91.802999999999997</c:v>
                </c:pt>
                <c:pt idx="8">
                  <c:v>90.417000000000002</c:v>
                </c:pt>
                <c:pt idx="9">
                  <c:v>86.176000000000002</c:v>
                </c:pt>
                <c:pt idx="10">
                  <c:v>86.176000000000002</c:v>
                </c:pt>
                <c:pt idx="11">
                  <c:v>85.451999999999998</c:v>
                </c:pt>
                <c:pt idx="12">
                  <c:v>83.984999999999999</c:v>
                </c:pt>
                <c:pt idx="13">
                  <c:v>81.686000000000007</c:v>
                </c:pt>
                <c:pt idx="14">
                  <c:v>80.900999999999996</c:v>
                </c:pt>
                <c:pt idx="15">
                  <c:v>80.108000000000004</c:v>
                </c:pt>
                <c:pt idx="16">
                  <c:v>80.108000000000004</c:v>
                </c:pt>
                <c:pt idx="17">
                  <c:v>80.108000000000004</c:v>
                </c:pt>
                <c:pt idx="18">
                  <c:v>80.108000000000004</c:v>
                </c:pt>
                <c:pt idx="19">
                  <c:v>79.176000000000002</c:v>
                </c:pt>
                <c:pt idx="20">
                  <c:v>79.176000000000002</c:v>
                </c:pt>
                <c:pt idx="21">
                  <c:v>79.176000000000002</c:v>
                </c:pt>
                <c:pt idx="22">
                  <c:v>79.176000000000002</c:v>
                </c:pt>
                <c:pt idx="23">
                  <c:v>79.176000000000002</c:v>
                </c:pt>
                <c:pt idx="24">
                  <c:v>78.028999999999996</c:v>
                </c:pt>
                <c:pt idx="25">
                  <c:v>78.028999999999996</c:v>
                </c:pt>
                <c:pt idx="26">
                  <c:v>78.028999999999996</c:v>
                </c:pt>
                <c:pt idx="27">
                  <c:v>76.790000000000006</c:v>
                </c:pt>
                <c:pt idx="28">
                  <c:v>76.790000000000006</c:v>
                </c:pt>
                <c:pt idx="29">
                  <c:v>76.790000000000006</c:v>
                </c:pt>
                <c:pt idx="30">
                  <c:v>76.790000000000006</c:v>
                </c:pt>
                <c:pt idx="31">
                  <c:v>76.790000000000006</c:v>
                </c:pt>
                <c:pt idx="32">
                  <c:v>76.790000000000006</c:v>
                </c:pt>
                <c:pt idx="33">
                  <c:v>76.790000000000006</c:v>
                </c:pt>
                <c:pt idx="34">
                  <c:v>76.790000000000006</c:v>
                </c:pt>
                <c:pt idx="35">
                  <c:v>76.790000000000006</c:v>
                </c:pt>
                <c:pt idx="36">
                  <c:v>76.790000000000006</c:v>
                </c:pt>
                <c:pt idx="37">
                  <c:v>76.790000000000006</c:v>
                </c:pt>
                <c:pt idx="38">
                  <c:v>76.790000000000006</c:v>
                </c:pt>
                <c:pt idx="39">
                  <c:v>76.790000000000006</c:v>
                </c:pt>
                <c:pt idx="40">
                  <c:v>76.790000000000006</c:v>
                </c:pt>
              </c:numCache>
            </c:numRef>
          </c:yVal>
          <c:smooth val="0"/>
        </c:ser>
        <c:dLbls>
          <c:showLegendKey val="0"/>
          <c:showVal val="0"/>
          <c:showCatName val="0"/>
          <c:showSerName val="0"/>
          <c:showPercent val="0"/>
          <c:showBubbleSize val="0"/>
        </c:dLbls>
        <c:axId val="574635840"/>
        <c:axId val="574636232"/>
      </c:scatterChart>
      <c:valAx>
        <c:axId val="574635840"/>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574636232"/>
        <c:crosses val="autoZero"/>
        <c:crossBetween val="midCat"/>
        <c:majorUnit val="1"/>
      </c:valAx>
      <c:valAx>
        <c:axId val="574636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4635840"/>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61449256342957936"/>
          <c:w val="0.51221238938052138"/>
          <c:h val="0.186942947920985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66E-2"/>
          <c:w val="0.87737962511323264"/>
          <c:h val="0.78984636618698523"/>
        </c:manualLayout>
      </c:layout>
      <c:scatterChart>
        <c:scatterStyle val="lineMarker"/>
        <c:varyColors val="0"/>
        <c:ser>
          <c:idx val="0"/>
          <c:order val="0"/>
          <c:tx>
            <c:strRef>
              <c:f>Sheet1!$B$1</c:f>
              <c:strCache>
                <c:ptCount val="1"/>
                <c:pt idx="0">
                  <c:v>Free from Rejection during 1 year (N = 516)</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99.611999999999995</c:v>
                </c:pt>
                <c:pt idx="6">
                  <c:v>99.025999999999996</c:v>
                </c:pt>
                <c:pt idx="7">
                  <c:v>97.460999999999999</c:v>
                </c:pt>
                <c:pt idx="8">
                  <c:v>96.468000000000004</c:v>
                </c:pt>
                <c:pt idx="9">
                  <c:v>95.423000000000002</c:v>
                </c:pt>
                <c:pt idx="10">
                  <c:v>95.423000000000002</c:v>
                </c:pt>
                <c:pt idx="11">
                  <c:v>95.207999999999998</c:v>
                </c:pt>
                <c:pt idx="12">
                  <c:v>94.984999999999999</c:v>
                </c:pt>
                <c:pt idx="13">
                  <c:v>94.491</c:v>
                </c:pt>
                <c:pt idx="14">
                  <c:v>93.992999999999995</c:v>
                </c:pt>
                <c:pt idx="15">
                  <c:v>92.747</c:v>
                </c:pt>
                <c:pt idx="16">
                  <c:v>92.230999999999995</c:v>
                </c:pt>
                <c:pt idx="17">
                  <c:v>92.230999999999995</c:v>
                </c:pt>
                <c:pt idx="18">
                  <c:v>91.933999999999997</c:v>
                </c:pt>
                <c:pt idx="19">
                  <c:v>91.635000000000005</c:v>
                </c:pt>
                <c:pt idx="20">
                  <c:v>91.027000000000001</c:v>
                </c:pt>
                <c:pt idx="21">
                  <c:v>90.341999999999999</c:v>
                </c:pt>
                <c:pt idx="22">
                  <c:v>89.988</c:v>
                </c:pt>
                <c:pt idx="23">
                  <c:v>89.278000000000006</c:v>
                </c:pt>
                <c:pt idx="24">
                  <c:v>89.278000000000006</c:v>
                </c:pt>
                <c:pt idx="25">
                  <c:v>89.278000000000006</c:v>
                </c:pt>
                <c:pt idx="26">
                  <c:v>89.278000000000006</c:v>
                </c:pt>
                <c:pt idx="27">
                  <c:v>89.278000000000006</c:v>
                </c:pt>
                <c:pt idx="28">
                  <c:v>89.278000000000006</c:v>
                </c:pt>
                <c:pt idx="29">
                  <c:v>88.28</c:v>
                </c:pt>
                <c:pt idx="30">
                  <c:v>88.28</c:v>
                </c:pt>
                <c:pt idx="31">
                  <c:v>88.28</c:v>
                </c:pt>
                <c:pt idx="32">
                  <c:v>88.28</c:v>
                </c:pt>
                <c:pt idx="33">
                  <c:v>87.605999999999995</c:v>
                </c:pt>
                <c:pt idx="34">
                  <c:v>86.888000000000005</c:v>
                </c:pt>
                <c:pt idx="35">
                  <c:v>86.158000000000001</c:v>
                </c:pt>
                <c:pt idx="36">
                  <c:v>86.158000000000001</c:v>
                </c:pt>
                <c:pt idx="37">
                  <c:v>86.158000000000001</c:v>
                </c:pt>
                <c:pt idx="38">
                  <c:v>86.158000000000001</c:v>
                </c:pt>
                <c:pt idx="39">
                  <c:v>86.158000000000001</c:v>
                </c:pt>
                <c:pt idx="40">
                  <c:v>83.828999999999994</c:v>
                </c:pt>
              </c:numCache>
            </c:numRef>
          </c:yVal>
          <c:smooth val="0"/>
        </c:ser>
        <c:ser>
          <c:idx val="1"/>
          <c:order val="1"/>
          <c:tx>
            <c:strRef>
              <c:f>Sheet1!$C$1</c:f>
              <c:strCache>
                <c:ptCount val="1"/>
                <c:pt idx="0">
                  <c:v>Treated Rejection within 1st Year (N = 208)</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98.063000000000002</c:v>
                </c:pt>
                <c:pt idx="6">
                  <c:v>95.105999999999995</c:v>
                </c:pt>
                <c:pt idx="7">
                  <c:v>93.617000000000004</c:v>
                </c:pt>
                <c:pt idx="8">
                  <c:v>93.105999999999995</c:v>
                </c:pt>
                <c:pt idx="9">
                  <c:v>92.590999999999994</c:v>
                </c:pt>
                <c:pt idx="10">
                  <c:v>92.590999999999994</c:v>
                </c:pt>
                <c:pt idx="11">
                  <c:v>91.533000000000001</c:v>
                </c:pt>
                <c:pt idx="12">
                  <c:v>90.981999999999999</c:v>
                </c:pt>
                <c:pt idx="13">
                  <c:v>90.379000000000005</c:v>
                </c:pt>
                <c:pt idx="14">
                  <c:v>87.305000000000007</c:v>
                </c:pt>
                <c:pt idx="15">
                  <c:v>86.69</c:v>
                </c:pt>
                <c:pt idx="16">
                  <c:v>85.406000000000006</c:v>
                </c:pt>
                <c:pt idx="17">
                  <c:v>84.716999999999999</c:v>
                </c:pt>
                <c:pt idx="18">
                  <c:v>84.010999999999996</c:v>
                </c:pt>
                <c:pt idx="19">
                  <c:v>84.010999999999996</c:v>
                </c:pt>
                <c:pt idx="20">
                  <c:v>84.010999999999996</c:v>
                </c:pt>
                <c:pt idx="21">
                  <c:v>83.225999999999999</c:v>
                </c:pt>
                <c:pt idx="22">
                  <c:v>82.394000000000005</c:v>
                </c:pt>
                <c:pt idx="23">
                  <c:v>81.561999999999998</c:v>
                </c:pt>
                <c:pt idx="24">
                  <c:v>79.861999999999995</c:v>
                </c:pt>
                <c:pt idx="25">
                  <c:v>79.861999999999995</c:v>
                </c:pt>
                <c:pt idx="26">
                  <c:v>79.861999999999995</c:v>
                </c:pt>
                <c:pt idx="27">
                  <c:v>79.861999999999995</c:v>
                </c:pt>
                <c:pt idx="28">
                  <c:v>79.861999999999995</c:v>
                </c:pt>
                <c:pt idx="29">
                  <c:v>78.783000000000001</c:v>
                </c:pt>
                <c:pt idx="30">
                  <c:v>78.783000000000001</c:v>
                </c:pt>
                <c:pt idx="31">
                  <c:v>78.783000000000001</c:v>
                </c:pt>
                <c:pt idx="32">
                  <c:v>78.783000000000001</c:v>
                </c:pt>
                <c:pt idx="33">
                  <c:v>78.783000000000001</c:v>
                </c:pt>
                <c:pt idx="34">
                  <c:v>77.376000000000005</c:v>
                </c:pt>
                <c:pt idx="35">
                  <c:v>77.376000000000005</c:v>
                </c:pt>
                <c:pt idx="36">
                  <c:v>77.376000000000005</c:v>
                </c:pt>
                <c:pt idx="37">
                  <c:v>75.73</c:v>
                </c:pt>
                <c:pt idx="38">
                  <c:v>75.73</c:v>
                </c:pt>
                <c:pt idx="39">
                  <c:v>75.73</c:v>
                </c:pt>
                <c:pt idx="40">
                  <c:v>75.73</c:v>
                </c:pt>
              </c:numCache>
            </c:numRef>
          </c:yVal>
          <c:smooth val="0"/>
        </c:ser>
        <c:dLbls>
          <c:showLegendKey val="0"/>
          <c:showVal val="0"/>
          <c:showCatName val="0"/>
          <c:showSerName val="0"/>
          <c:showPercent val="0"/>
          <c:showBubbleSize val="0"/>
        </c:dLbls>
        <c:axId val="574637016"/>
        <c:axId val="574637408"/>
      </c:scatterChart>
      <c:valAx>
        <c:axId val="574637016"/>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574637408"/>
        <c:crosses val="autoZero"/>
        <c:crossBetween val="midCat"/>
        <c:majorUnit val="1"/>
      </c:valAx>
      <c:valAx>
        <c:axId val="574637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4637016"/>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61449256342957981"/>
          <c:w val="0.51221238938052116"/>
          <c:h val="0.186942947920985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94E-2"/>
          <c:w val="0.87737962511323264"/>
          <c:h val="0.78984636618698523"/>
        </c:manualLayout>
      </c:layout>
      <c:scatterChart>
        <c:scatterStyle val="lineMarker"/>
        <c:varyColors val="0"/>
        <c:ser>
          <c:idx val="0"/>
          <c:order val="0"/>
          <c:tx>
            <c:strRef>
              <c:f>Sheet1!$B$1</c:f>
              <c:strCache>
                <c:ptCount val="1"/>
                <c:pt idx="0">
                  <c:v>Free from Rejection during 1 year (N = 284)</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99.296000000000006</c:v>
                </c:pt>
                <c:pt idx="6">
                  <c:v>98.941999999999993</c:v>
                </c:pt>
                <c:pt idx="7">
                  <c:v>98.941999999999993</c:v>
                </c:pt>
                <c:pt idx="8">
                  <c:v>98.585999999999999</c:v>
                </c:pt>
                <c:pt idx="9">
                  <c:v>98.212000000000003</c:v>
                </c:pt>
                <c:pt idx="10">
                  <c:v>98.212000000000003</c:v>
                </c:pt>
                <c:pt idx="11">
                  <c:v>98.212000000000003</c:v>
                </c:pt>
                <c:pt idx="12">
                  <c:v>97.813999999999993</c:v>
                </c:pt>
                <c:pt idx="13">
                  <c:v>96.917000000000002</c:v>
                </c:pt>
                <c:pt idx="14">
                  <c:v>96.468000000000004</c:v>
                </c:pt>
                <c:pt idx="15">
                  <c:v>96.015000000000001</c:v>
                </c:pt>
                <c:pt idx="16">
                  <c:v>95.525000000000006</c:v>
                </c:pt>
                <c:pt idx="17">
                  <c:v>95.525000000000006</c:v>
                </c:pt>
                <c:pt idx="18">
                  <c:v>95.525000000000006</c:v>
                </c:pt>
                <c:pt idx="19">
                  <c:v>95.525000000000006</c:v>
                </c:pt>
                <c:pt idx="20">
                  <c:v>94.978999999999999</c:v>
                </c:pt>
                <c:pt idx="21">
                  <c:v>93.784000000000006</c:v>
                </c:pt>
                <c:pt idx="22">
                  <c:v>92.581999999999994</c:v>
                </c:pt>
                <c:pt idx="23">
                  <c:v>91.977000000000004</c:v>
                </c:pt>
                <c:pt idx="24">
                  <c:v>91.977000000000004</c:v>
                </c:pt>
                <c:pt idx="25">
                  <c:v>91.977000000000004</c:v>
                </c:pt>
                <c:pt idx="26">
                  <c:v>91.210999999999999</c:v>
                </c:pt>
                <c:pt idx="27">
                  <c:v>91.210999999999999</c:v>
                </c:pt>
                <c:pt idx="28">
                  <c:v>91.210999999999999</c:v>
                </c:pt>
                <c:pt idx="29">
                  <c:v>90.298000000000002</c:v>
                </c:pt>
                <c:pt idx="30">
                  <c:v>90.298000000000002</c:v>
                </c:pt>
                <c:pt idx="31">
                  <c:v>89.358000000000004</c:v>
                </c:pt>
                <c:pt idx="32">
                  <c:v>89.358000000000004</c:v>
                </c:pt>
                <c:pt idx="33">
                  <c:v>89.358000000000004</c:v>
                </c:pt>
                <c:pt idx="34">
                  <c:v>86.805000000000007</c:v>
                </c:pt>
                <c:pt idx="35">
                  <c:v>86.805000000000007</c:v>
                </c:pt>
                <c:pt idx="36">
                  <c:v>85.281999999999996</c:v>
                </c:pt>
                <c:pt idx="37">
                  <c:v>85.281999999999996</c:v>
                </c:pt>
                <c:pt idx="38">
                  <c:v>85.281999999999996</c:v>
                </c:pt>
                <c:pt idx="39">
                  <c:v>83.466999999999999</c:v>
                </c:pt>
                <c:pt idx="40">
                  <c:v>83.466999999999999</c:v>
                </c:pt>
              </c:numCache>
            </c:numRef>
          </c:yVal>
          <c:smooth val="0"/>
        </c:ser>
        <c:ser>
          <c:idx val="1"/>
          <c:order val="1"/>
          <c:tx>
            <c:strRef>
              <c:f>Sheet1!$C$1</c:f>
              <c:strCache>
                <c:ptCount val="1"/>
                <c:pt idx="0">
                  <c:v>Treated Rejection within 1st Year (N = 173)</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98.834000000000003</c:v>
                </c:pt>
                <c:pt idx="6">
                  <c:v>97.664000000000001</c:v>
                </c:pt>
                <c:pt idx="7">
                  <c:v>97.078999999999994</c:v>
                </c:pt>
                <c:pt idx="8">
                  <c:v>96.486999999999995</c:v>
                </c:pt>
                <c:pt idx="9">
                  <c:v>95.873000000000005</c:v>
                </c:pt>
                <c:pt idx="10">
                  <c:v>95.873000000000005</c:v>
                </c:pt>
                <c:pt idx="11">
                  <c:v>95.873000000000005</c:v>
                </c:pt>
                <c:pt idx="12">
                  <c:v>95.242000000000004</c:v>
                </c:pt>
                <c:pt idx="13">
                  <c:v>93.891000000000005</c:v>
                </c:pt>
                <c:pt idx="14">
                  <c:v>93.891000000000005</c:v>
                </c:pt>
                <c:pt idx="15">
                  <c:v>93.206000000000003</c:v>
                </c:pt>
                <c:pt idx="16">
                  <c:v>92.494</c:v>
                </c:pt>
                <c:pt idx="17">
                  <c:v>90.959000000000003</c:v>
                </c:pt>
                <c:pt idx="18">
                  <c:v>90.188000000000002</c:v>
                </c:pt>
                <c:pt idx="19">
                  <c:v>90.188000000000002</c:v>
                </c:pt>
                <c:pt idx="20">
                  <c:v>89.403999999999996</c:v>
                </c:pt>
                <c:pt idx="21">
                  <c:v>87.616</c:v>
                </c:pt>
                <c:pt idx="22">
                  <c:v>87.616</c:v>
                </c:pt>
                <c:pt idx="23">
                  <c:v>87.616</c:v>
                </c:pt>
                <c:pt idx="24">
                  <c:v>87.616</c:v>
                </c:pt>
                <c:pt idx="25">
                  <c:v>86.608999999999995</c:v>
                </c:pt>
                <c:pt idx="26">
                  <c:v>85.59</c:v>
                </c:pt>
                <c:pt idx="27">
                  <c:v>85.59</c:v>
                </c:pt>
                <c:pt idx="28">
                  <c:v>82.378</c:v>
                </c:pt>
                <c:pt idx="29">
                  <c:v>82.378</c:v>
                </c:pt>
                <c:pt idx="30">
                  <c:v>82.378</c:v>
                </c:pt>
                <c:pt idx="31">
                  <c:v>82.378</c:v>
                </c:pt>
                <c:pt idx="32">
                  <c:v>82.378</c:v>
                </c:pt>
                <c:pt idx="33">
                  <c:v>82.378</c:v>
                </c:pt>
                <c:pt idx="34">
                  <c:v>82.378</c:v>
                </c:pt>
                <c:pt idx="35">
                  <c:v>80.822999999999993</c:v>
                </c:pt>
                <c:pt idx="36">
                  <c:v>80.822999999999993</c:v>
                </c:pt>
                <c:pt idx="37">
                  <c:v>80.822999999999993</c:v>
                </c:pt>
                <c:pt idx="38">
                  <c:v>80.822999999999993</c:v>
                </c:pt>
                <c:pt idx="39">
                  <c:v>80.822999999999993</c:v>
                </c:pt>
                <c:pt idx="40">
                  <c:v>78.751000000000005</c:v>
                </c:pt>
              </c:numCache>
            </c:numRef>
          </c:yVal>
          <c:smooth val="0"/>
        </c:ser>
        <c:dLbls>
          <c:showLegendKey val="0"/>
          <c:showVal val="0"/>
          <c:showCatName val="0"/>
          <c:showSerName val="0"/>
          <c:showPercent val="0"/>
          <c:showBubbleSize val="0"/>
        </c:dLbls>
        <c:axId val="574638192"/>
        <c:axId val="574638584"/>
      </c:scatterChart>
      <c:valAx>
        <c:axId val="574638192"/>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574638584"/>
        <c:crosses val="autoZero"/>
        <c:crossBetween val="midCat"/>
        <c:majorUnit val="1"/>
      </c:valAx>
      <c:valAx>
        <c:axId val="574638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4638192"/>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61449256342958003"/>
          <c:w val="0.51221238938052083"/>
          <c:h val="0.1869429479209856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108E-2"/>
          <c:w val="0.87737962511323264"/>
          <c:h val="0.78984636618698523"/>
        </c:manualLayout>
      </c:layout>
      <c:scatterChart>
        <c:scatterStyle val="lineMarker"/>
        <c:varyColors val="0"/>
        <c:ser>
          <c:idx val="0"/>
          <c:order val="0"/>
          <c:tx>
            <c:strRef>
              <c:f>Sheet1!$B$1</c:f>
              <c:strCache>
                <c:ptCount val="1"/>
                <c:pt idx="0">
                  <c:v>Free from Rejection during 1 year (N = 763)</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99.736999999999995</c:v>
                </c:pt>
                <c:pt idx="6">
                  <c:v>98.945999999999998</c:v>
                </c:pt>
                <c:pt idx="7">
                  <c:v>98.549000000000007</c:v>
                </c:pt>
                <c:pt idx="8">
                  <c:v>97.745000000000005</c:v>
                </c:pt>
                <c:pt idx="9">
                  <c:v>97.177999999999997</c:v>
                </c:pt>
                <c:pt idx="10">
                  <c:v>96.176000000000002</c:v>
                </c:pt>
                <c:pt idx="11">
                  <c:v>95.451999999999998</c:v>
                </c:pt>
                <c:pt idx="12">
                  <c:v>94.402000000000001</c:v>
                </c:pt>
                <c:pt idx="13">
                  <c:v>93.745000000000005</c:v>
                </c:pt>
                <c:pt idx="14">
                  <c:v>93.241</c:v>
                </c:pt>
                <c:pt idx="15">
                  <c:v>92.382999999999996</c:v>
                </c:pt>
                <c:pt idx="16">
                  <c:v>91.484999999999999</c:v>
                </c:pt>
                <c:pt idx="17">
                  <c:v>90.703999999999994</c:v>
                </c:pt>
                <c:pt idx="18">
                  <c:v>90.102999999999994</c:v>
                </c:pt>
                <c:pt idx="19">
                  <c:v>89.087000000000003</c:v>
                </c:pt>
                <c:pt idx="20">
                  <c:v>88.456999999999994</c:v>
                </c:pt>
                <c:pt idx="21">
                  <c:v>86.4</c:v>
                </c:pt>
                <c:pt idx="22">
                  <c:v>84.992999999999995</c:v>
                </c:pt>
                <c:pt idx="23">
                  <c:v>83.328999999999994</c:v>
                </c:pt>
                <c:pt idx="24">
                  <c:v>81.569000000000003</c:v>
                </c:pt>
                <c:pt idx="25">
                  <c:v>80.47</c:v>
                </c:pt>
                <c:pt idx="26">
                  <c:v>78.466999999999999</c:v>
                </c:pt>
                <c:pt idx="27">
                  <c:v>77.599000000000004</c:v>
                </c:pt>
                <c:pt idx="28">
                  <c:v>76.986000000000004</c:v>
                </c:pt>
                <c:pt idx="29">
                  <c:v>76.617999999999995</c:v>
                </c:pt>
                <c:pt idx="30">
                  <c:v>75.873999999999995</c:v>
                </c:pt>
                <c:pt idx="31">
                  <c:v>75.5</c:v>
                </c:pt>
                <c:pt idx="32">
                  <c:v>75.051000000000002</c:v>
                </c:pt>
                <c:pt idx="33">
                  <c:v>74.087999999999994</c:v>
                </c:pt>
                <c:pt idx="34">
                  <c:v>73.597999999999999</c:v>
                </c:pt>
                <c:pt idx="35">
                  <c:v>72.602999999999994</c:v>
                </c:pt>
                <c:pt idx="36">
                  <c:v>71.051000000000002</c:v>
                </c:pt>
                <c:pt idx="37">
                  <c:v>69.197000000000003</c:v>
                </c:pt>
                <c:pt idx="38">
                  <c:v>69.197000000000003</c:v>
                </c:pt>
                <c:pt idx="39">
                  <c:v>69.197000000000003</c:v>
                </c:pt>
                <c:pt idx="40">
                  <c:v>68.483000000000004</c:v>
                </c:pt>
              </c:numCache>
            </c:numRef>
          </c:yVal>
          <c:smooth val="0"/>
        </c:ser>
        <c:ser>
          <c:idx val="1"/>
          <c:order val="1"/>
          <c:tx>
            <c:strRef>
              <c:f>Sheet1!$C$1</c:f>
              <c:strCache>
                <c:ptCount val="1"/>
                <c:pt idx="0">
                  <c:v>Treated Rejection within 1st Year (N = 372)</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99.191000000000003</c:v>
                </c:pt>
                <c:pt idx="6">
                  <c:v>97.835999999999999</c:v>
                </c:pt>
                <c:pt idx="7">
                  <c:v>95.661000000000001</c:v>
                </c:pt>
                <c:pt idx="8">
                  <c:v>93.183000000000007</c:v>
                </c:pt>
                <c:pt idx="9">
                  <c:v>92.894999999999996</c:v>
                </c:pt>
                <c:pt idx="10">
                  <c:v>90.847999999999999</c:v>
                </c:pt>
                <c:pt idx="11">
                  <c:v>90.555000000000007</c:v>
                </c:pt>
                <c:pt idx="12">
                  <c:v>89.08</c:v>
                </c:pt>
                <c:pt idx="13">
                  <c:v>88.084000000000003</c:v>
                </c:pt>
                <c:pt idx="14">
                  <c:v>86.415000000000006</c:v>
                </c:pt>
                <c:pt idx="15">
                  <c:v>84.05</c:v>
                </c:pt>
                <c:pt idx="16">
                  <c:v>81.944000000000003</c:v>
                </c:pt>
                <c:pt idx="17">
                  <c:v>79.694000000000003</c:v>
                </c:pt>
                <c:pt idx="18">
                  <c:v>78.183000000000007</c:v>
                </c:pt>
                <c:pt idx="19">
                  <c:v>76.662999999999997</c:v>
                </c:pt>
                <c:pt idx="20">
                  <c:v>75.051000000000002</c:v>
                </c:pt>
                <c:pt idx="21">
                  <c:v>72.004999999999995</c:v>
                </c:pt>
                <c:pt idx="22">
                  <c:v>71.122</c:v>
                </c:pt>
                <c:pt idx="23">
                  <c:v>71.122</c:v>
                </c:pt>
                <c:pt idx="24">
                  <c:v>68.772999999999996</c:v>
                </c:pt>
                <c:pt idx="25">
                  <c:v>68.772999999999996</c:v>
                </c:pt>
                <c:pt idx="26">
                  <c:v>66.72</c:v>
                </c:pt>
                <c:pt idx="27">
                  <c:v>65.673000000000002</c:v>
                </c:pt>
                <c:pt idx="28">
                  <c:v>64.075999999999993</c:v>
                </c:pt>
                <c:pt idx="29">
                  <c:v>64.075999999999993</c:v>
                </c:pt>
                <c:pt idx="30">
                  <c:v>62.843000000000004</c:v>
                </c:pt>
                <c:pt idx="31">
                  <c:v>62.226999999999997</c:v>
                </c:pt>
                <c:pt idx="32">
                  <c:v>61.572000000000003</c:v>
                </c:pt>
                <c:pt idx="33">
                  <c:v>60.14</c:v>
                </c:pt>
                <c:pt idx="34">
                  <c:v>58.682000000000002</c:v>
                </c:pt>
                <c:pt idx="35">
                  <c:v>57.939</c:v>
                </c:pt>
                <c:pt idx="36">
                  <c:v>57.155999999999999</c:v>
                </c:pt>
                <c:pt idx="37">
                  <c:v>55.131999999999998</c:v>
                </c:pt>
                <c:pt idx="38">
                  <c:v>54.072000000000003</c:v>
                </c:pt>
                <c:pt idx="39">
                  <c:v>52.896999999999998</c:v>
                </c:pt>
                <c:pt idx="40">
                  <c:v>52.896999999999998</c:v>
                </c:pt>
              </c:numCache>
            </c:numRef>
          </c:yVal>
          <c:smooth val="0"/>
        </c:ser>
        <c:dLbls>
          <c:showLegendKey val="0"/>
          <c:showVal val="0"/>
          <c:showCatName val="0"/>
          <c:showSerName val="0"/>
          <c:showPercent val="0"/>
          <c:showBubbleSize val="0"/>
        </c:dLbls>
        <c:axId val="574639368"/>
        <c:axId val="574639760"/>
      </c:scatterChart>
      <c:valAx>
        <c:axId val="574639368"/>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574639760"/>
        <c:crosses val="autoZero"/>
        <c:crossBetween val="midCat"/>
        <c:majorUnit val="1"/>
      </c:valAx>
      <c:valAx>
        <c:axId val="5746397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4639368"/>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61449256342958025"/>
          <c:w val="0.51221238938052038"/>
          <c:h val="0.1869429479209857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CyA: Free from Rejection during 1 year (N = 461)</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99.783000000000001</c:v>
                </c:pt>
                <c:pt idx="6">
                  <c:v>99.131</c:v>
                </c:pt>
                <c:pt idx="7">
                  <c:v>99.131</c:v>
                </c:pt>
                <c:pt idx="8">
                  <c:v>98.694999999999993</c:v>
                </c:pt>
                <c:pt idx="9">
                  <c:v>98.242000000000004</c:v>
                </c:pt>
                <c:pt idx="10">
                  <c:v>97.787999999999997</c:v>
                </c:pt>
                <c:pt idx="11">
                  <c:v>97.102999999999994</c:v>
                </c:pt>
                <c:pt idx="12">
                  <c:v>96.174000000000007</c:v>
                </c:pt>
                <c:pt idx="13">
                  <c:v>95.168999999999997</c:v>
                </c:pt>
                <c:pt idx="14">
                  <c:v>94.918000000000006</c:v>
                </c:pt>
                <c:pt idx="15">
                  <c:v>94.918000000000006</c:v>
                </c:pt>
                <c:pt idx="16">
                  <c:v>93.616</c:v>
                </c:pt>
                <c:pt idx="17">
                  <c:v>93.052999999999997</c:v>
                </c:pt>
                <c:pt idx="18">
                  <c:v>92.768000000000001</c:v>
                </c:pt>
                <c:pt idx="19">
                  <c:v>92.768000000000001</c:v>
                </c:pt>
                <c:pt idx="20">
                  <c:v>91.611999999999995</c:v>
                </c:pt>
                <c:pt idx="21">
                  <c:v>91.299000000000007</c:v>
                </c:pt>
                <c:pt idx="22">
                  <c:v>90.347999999999999</c:v>
                </c:pt>
                <c:pt idx="23">
                  <c:v>89.391000000000005</c:v>
                </c:pt>
                <c:pt idx="24">
                  <c:v>88.715999999999994</c:v>
                </c:pt>
                <c:pt idx="25">
                  <c:v>87.992000000000004</c:v>
                </c:pt>
                <c:pt idx="26">
                  <c:v>86.885999999999996</c:v>
                </c:pt>
                <c:pt idx="27">
                  <c:v>86.146000000000001</c:v>
                </c:pt>
                <c:pt idx="28">
                  <c:v>85.762</c:v>
                </c:pt>
                <c:pt idx="29">
                  <c:v>85.346000000000004</c:v>
                </c:pt>
                <c:pt idx="30">
                  <c:v>84.504999999999995</c:v>
                </c:pt>
                <c:pt idx="31">
                  <c:v>84.084000000000003</c:v>
                </c:pt>
                <c:pt idx="32">
                  <c:v>84.084000000000003</c:v>
                </c:pt>
                <c:pt idx="33">
                  <c:v>83.022999999999996</c:v>
                </c:pt>
                <c:pt idx="34">
                  <c:v>81.385000000000005</c:v>
                </c:pt>
                <c:pt idx="35">
                  <c:v>81.385000000000005</c:v>
                </c:pt>
                <c:pt idx="36">
                  <c:v>80.807000000000002</c:v>
                </c:pt>
                <c:pt idx="37">
                  <c:v>80.150000000000006</c:v>
                </c:pt>
                <c:pt idx="38">
                  <c:v>80.150000000000006</c:v>
                </c:pt>
                <c:pt idx="39">
                  <c:v>78.808999999999997</c:v>
                </c:pt>
                <c:pt idx="40">
                  <c:v>78.808999999999997</c:v>
                </c:pt>
              </c:numCache>
            </c:numRef>
          </c:yVal>
          <c:smooth val="0"/>
        </c:ser>
        <c:ser>
          <c:idx val="1"/>
          <c:order val="1"/>
          <c:tx>
            <c:strRef>
              <c:f>Sheet1!$C$1</c:f>
              <c:strCache>
                <c:ptCount val="1"/>
                <c:pt idx="0">
                  <c:v>CyA: Treated Rejection within 1st Year (N = 240)</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98.322999999999993</c:v>
                </c:pt>
                <c:pt idx="6">
                  <c:v>96.631</c:v>
                </c:pt>
                <c:pt idx="7">
                  <c:v>95.36</c:v>
                </c:pt>
                <c:pt idx="8">
                  <c:v>93.664000000000001</c:v>
                </c:pt>
                <c:pt idx="9">
                  <c:v>92.808999999999997</c:v>
                </c:pt>
                <c:pt idx="10">
                  <c:v>92.379000000000005</c:v>
                </c:pt>
                <c:pt idx="11">
                  <c:v>91.944999999999993</c:v>
                </c:pt>
                <c:pt idx="12">
                  <c:v>91.512</c:v>
                </c:pt>
                <c:pt idx="13">
                  <c:v>90.179000000000002</c:v>
                </c:pt>
                <c:pt idx="14">
                  <c:v>88.816999999999993</c:v>
                </c:pt>
                <c:pt idx="15">
                  <c:v>87.906000000000006</c:v>
                </c:pt>
                <c:pt idx="16">
                  <c:v>86.02</c:v>
                </c:pt>
                <c:pt idx="17">
                  <c:v>84.537000000000006</c:v>
                </c:pt>
                <c:pt idx="18">
                  <c:v>83.549000000000007</c:v>
                </c:pt>
                <c:pt idx="19">
                  <c:v>83.549000000000007</c:v>
                </c:pt>
                <c:pt idx="20">
                  <c:v>82.536000000000001</c:v>
                </c:pt>
                <c:pt idx="21">
                  <c:v>80.435000000000002</c:v>
                </c:pt>
                <c:pt idx="22">
                  <c:v>79.37</c:v>
                </c:pt>
                <c:pt idx="23">
                  <c:v>79.37</c:v>
                </c:pt>
                <c:pt idx="24">
                  <c:v>78.283000000000001</c:v>
                </c:pt>
                <c:pt idx="25">
                  <c:v>78.283000000000001</c:v>
                </c:pt>
                <c:pt idx="26">
                  <c:v>77.171999999999997</c:v>
                </c:pt>
                <c:pt idx="27">
                  <c:v>76.046000000000006</c:v>
                </c:pt>
                <c:pt idx="28">
                  <c:v>74.338999999999999</c:v>
                </c:pt>
                <c:pt idx="29">
                  <c:v>73.733999999999995</c:v>
                </c:pt>
                <c:pt idx="30">
                  <c:v>73.125</c:v>
                </c:pt>
                <c:pt idx="31">
                  <c:v>73.125</c:v>
                </c:pt>
                <c:pt idx="32">
                  <c:v>73.125</c:v>
                </c:pt>
                <c:pt idx="33">
                  <c:v>71.795000000000002</c:v>
                </c:pt>
                <c:pt idx="34">
                  <c:v>71.795000000000002</c:v>
                </c:pt>
                <c:pt idx="35">
                  <c:v>71.795000000000002</c:v>
                </c:pt>
                <c:pt idx="36">
                  <c:v>71.117999999999995</c:v>
                </c:pt>
                <c:pt idx="37">
                  <c:v>69.442999999999998</c:v>
                </c:pt>
                <c:pt idx="38">
                  <c:v>69.442999999999998</c:v>
                </c:pt>
                <c:pt idx="39">
                  <c:v>68.542000000000002</c:v>
                </c:pt>
                <c:pt idx="40">
                  <c:v>67.614999999999995</c:v>
                </c:pt>
              </c:numCache>
            </c:numRef>
          </c:yVal>
          <c:smooth val="0"/>
        </c:ser>
        <c:ser>
          <c:idx val="2"/>
          <c:order val="2"/>
          <c:tx>
            <c:strRef>
              <c:f>Sheet1!$D$1</c:f>
              <c:strCache>
                <c:ptCount val="1"/>
                <c:pt idx="0">
                  <c:v>TAC: Free from Rejection during 1 year (N = 1,703)</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99.41</c:v>
                </c:pt>
                <c:pt idx="6">
                  <c:v>98.82</c:v>
                </c:pt>
                <c:pt idx="7">
                  <c:v>97.930999999999997</c:v>
                </c:pt>
                <c:pt idx="8">
                  <c:v>97.33</c:v>
                </c:pt>
                <c:pt idx="9">
                  <c:v>96.566999999999993</c:v>
                </c:pt>
                <c:pt idx="10">
                  <c:v>96.057000000000002</c:v>
                </c:pt>
                <c:pt idx="11">
                  <c:v>95.537999999999997</c:v>
                </c:pt>
                <c:pt idx="12">
                  <c:v>94.93</c:v>
                </c:pt>
                <c:pt idx="13">
                  <c:v>94.256</c:v>
                </c:pt>
                <c:pt idx="14">
                  <c:v>93.647999999999996</c:v>
                </c:pt>
                <c:pt idx="15">
                  <c:v>92.649000000000001</c:v>
                </c:pt>
                <c:pt idx="16">
                  <c:v>92.004000000000005</c:v>
                </c:pt>
                <c:pt idx="17">
                  <c:v>91.733999999999995</c:v>
                </c:pt>
                <c:pt idx="18">
                  <c:v>91.186000000000007</c:v>
                </c:pt>
                <c:pt idx="19">
                  <c:v>90.539000000000001</c:v>
                </c:pt>
                <c:pt idx="20">
                  <c:v>90.058999999999997</c:v>
                </c:pt>
                <c:pt idx="21">
                  <c:v>88.867000000000004</c:v>
                </c:pt>
                <c:pt idx="22">
                  <c:v>88.091999999999999</c:v>
                </c:pt>
                <c:pt idx="23">
                  <c:v>87.308000000000007</c:v>
                </c:pt>
                <c:pt idx="24">
                  <c:v>86.363</c:v>
                </c:pt>
                <c:pt idx="25">
                  <c:v>85.96</c:v>
                </c:pt>
                <c:pt idx="26">
                  <c:v>85.396000000000001</c:v>
                </c:pt>
                <c:pt idx="27">
                  <c:v>84.965999999999994</c:v>
                </c:pt>
                <c:pt idx="28">
                  <c:v>84.819000000000003</c:v>
                </c:pt>
                <c:pt idx="29">
                  <c:v>84.26</c:v>
                </c:pt>
                <c:pt idx="30">
                  <c:v>84.26</c:v>
                </c:pt>
                <c:pt idx="31">
                  <c:v>84.066999999999993</c:v>
                </c:pt>
                <c:pt idx="32">
                  <c:v>83.837999999999994</c:v>
                </c:pt>
                <c:pt idx="33">
                  <c:v>83.331999999999994</c:v>
                </c:pt>
                <c:pt idx="34">
                  <c:v>82.558000000000007</c:v>
                </c:pt>
                <c:pt idx="35">
                  <c:v>81.766999999999996</c:v>
                </c:pt>
                <c:pt idx="36">
                  <c:v>80.905000000000001</c:v>
                </c:pt>
                <c:pt idx="37">
                  <c:v>80.537999999999997</c:v>
                </c:pt>
                <c:pt idx="38">
                  <c:v>80.537999999999997</c:v>
                </c:pt>
                <c:pt idx="39">
                  <c:v>80.537999999999997</c:v>
                </c:pt>
                <c:pt idx="40">
                  <c:v>79.298000000000002</c:v>
                </c:pt>
              </c:numCache>
            </c:numRef>
          </c:yVal>
          <c:smooth val="0"/>
        </c:ser>
        <c:ser>
          <c:idx val="3"/>
          <c:order val="3"/>
          <c:tx>
            <c:strRef>
              <c:f>Sheet1!$E$1</c:f>
              <c:strCache>
                <c:ptCount val="1"/>
                <c:pt idx="0">
                  <c:v>TAC: Treated Rejection within 1st Year (N = 579)</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98.093999999999994</c:v>
                </c:pt>
                <c:pt idx="6">
                  <c:v>96.522999999999996</c:v>
                </c:pt>
                <c:pt idx="7">
                  <c:v>94.248999999999995</c:v>
                </c:pt>
                <c:pt idx="8">
                  <c:v>92.822999999999993</c:v>
                </c:pt>
                <c:pt idx="9">
                  <c:v>91.519000000000005</c:v>
                </c:pt>
                <c:pt idx="10">
                  <c:v>90.567999999999998</c:v>
                </c:pt>
                <c:pt idx="11">
                  <c:v>90.188000000000002</c:v>
                </c:pt>
                <c:pt idx="12">
                  <c:v>88.632999999999996</c:v>
                </c:pt>
                <c:pt idx="13">
                  <c:v>87.757999999999996</c:v>
                </c:pt>
                <c:pt idx="14">
                  <c:v>86.22</c:v>
                </c:pt>
                <c:pt idx="15">
                  <c:v>84.44</c:v>
                </c:pt>
                <c:pt idx="16">
                  <c:v>83.28</c:v>
                </c:pt>
                <c:pt idx="17">
                  <c:v>82.265000000000001</c:v>
                </c:pt>
                <c:pt idx="18">
                  <c:v>81.491</c:v>
                </c:pt>
                <c:pt idx="19">
                  <c:v>80.453000000000003</c:v>
                </c:pt>
                <c:pt idx="20">
                  <c:v>79.635999999999996</c:v>
                </c:pt>
                <c:pt idx="21">
                  <c:v>77.771000000000001</c:v>
                </c:pt>
                <c:pt idx="22">
                  <c:v>77.454999999999998</c:v>
                </c:pt>
                <c:pt idx="23">
                  <c:v>77.454999999999998</c:v>
                </c:pt>
                <c:pt idx="24">
                  <c:v>75.376000000000005</c:v>
                </c:pt>
                <c:pt idx="25">
                  <c:v>74.992999999999995</c:v>
                </c:pt>
                <c:pt idx="26">
                  <c:v>73.828000000000003</c:v>
                </c:pt>
                <c:pt idx="27">
                  <c:v>73.828000000000003</c:v>
                </c:pt>
                <c:pt idx="28">
                  <c:v>72.603999999999999</c:v>
                </c:pt>
                <c:pt idx="29">
                  <c:v>72.603999999999999</c:v>
                </c:pt>
                <c:pt idx="30">
                  <c:v>72.11</c:v>
                </c:pt>
                <c:pt idx="31">
                  <c:v>71.613</c:v>
                </c:pt>
                <c:pt idx="32">
                  <c:v>71.061999999999998</c:v>
                </c:pt>
                <c:pt idx="33">
                  <c:v>71.061999999999998</c:v>
                </c:pt>
                <c:pt idx="34">
                  <c:v>68.977999999999994</c:v>
                </c:pt>
                <c:pt idx="35">
                  <c:v>67.549000000000007</c:v>
                </c:pt>
                <c:pt idx="36">
                  <c:v>67.549000000000007</c:v>
                </c:pt>
                <c:pt idx="37">
                  <c:v>66.647999999999996</c:v>
                </c:pt>
                <c:pt idx="38">
                  <c:v>66.647999999999996</c:v>
                </c:pt>
                <c:pt idx="39">
                  <c:v>66.647999999999996</c:v>
                </c:pt>
                <c:pt idx="40">
                  <c:v>66.647999999999996</c:v>
                </c:pt>
              </c:numCache>
            </c:numRef>
          </c:yVal>
          <c:smooth val="0"/>
        </c:ser>
        <c:dLbls>
          <c:showLegendKey val="0"/>
          <c:showVal val="0"/>
          <c:showCatName val="0"/>
          <c:showSerName val="0"/>
          <c:showPercent val="0"/>
          <c:showBubbleSize val="0"/>
        </c:dLbls>
        <c:axId val="574640544"/>
        <c:axId val="574640936"/>
      </c:scatterChart>
      <c:valAx>
        <c:axId val="574640544"/>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5187547906069897"/>
              <c:y val="0.92991066906110431"/>
            </c:manualLayout>
          </c:layout>
          <c:overlay val="0"/>
        </c:title>
        <c:numFmt formatCode="#,##0" sourceLinked="0"/>
        <c:majorTickMark val="out"/>
        <c:minorTickMark val="none"/>
        <c:tickLblPos val="nextTo"/>
        <c:txPr>
          <a:bodyPr rot="0"/>
          <a:lstStyle/>
          <a:p>
            <a:pPr>
              <a:defRPr sz="1500" b="1"/>
            </a:pPr>
            <a:endParaRPr lang="en-US"/>
          </a:p>
        </c:txPr>
        <c:crossAx val="574640936"/>
        <c:crosses val="autoZero"/>
        <c:crossBetween val="midCat"/>
        <c:majorUnit val="1"/>
      </c:valAx>
      <c:valAx>
        <c:axId val="5746409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4640544"/>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1211375061168205"/>
          <c:w val="0.53876106194689999"/>
          <c:h val="0.2158672538814009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07"/>
          <c:h val="0.77965202591863503"/>
        </c:manualLayout>
      </c:layout>
      <c:barChart>
        <c:barDir val="col"/>
        <c:grouping val="clustered"/>
        <c:varyColors val="0"/>
        <c:ser>
          <c:idx val="0"/>
          <c:order val="0"/>
          <c:tx>
            <c:strRef>
              <c:f>Sheet1!$B$1</c:f>
              <c:strCache>
                <c:ptCount val="1"/>
                <c:pt idx="0">
                  <c:v>7/2004-2008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27.2941</c:v>
                </c:pt>
                <c:pt idx="1">
                  <c:v>0</c:v>
                </c:pt>
                <c:pt idx="2">
                  <c:v>19.303799999999999</c:v>
                </c:pt>
                <c:pt idx="3">
                  <c:v>26.950399999999998</c:v>
                </c:pt>
                <c:pt idx="4">
                  <c:v>34.224600000000002</c:v>
                </c:pt>
                <c:pt idx="5">
                  <c:v>30</c:v>
                </c:pt>
                <c:pt idx="6">
                  <c:v>0</c:v>
                </c:pt>
                <c:pt idx="7">
                  <c:v>28.8079</c:v>
                </c:pt>
                <c:pt idx="8">
                  <c:v>25.9314</c:v>
                </c:pt>
              </c:numCache>
            </c:numRef>
          </c:val>
        </c:ser>
        <c:ser>
          <c:idx val="1"/>
          <c:order val="1"/>
          <c:tx>
            <c:strRef>
              <c:f>Sheet1!$C$1</c:f>
              <c:strCache>
                <c:ptCount val="1"/>
                <c:pt idx="0">
                  <c:v>2009-6/2016</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15.0341</c:v>
                </c:pt>
                <c:pt idx="1">
                  <c:v>0</c:v>
                </c:pt>
                <c:pt idx="2">
                  <c:v>8.3879000000000001</c:v>
                </c:pt>
                <c:pt idx="3">
                  <c:v>15.861000000000001</c:v>
                </c:pt>
                <c:pt idx="4">
                  <c:v>20.551400000000001</c:v>
                </c:pt>
                <c:pt idx="5">
                  <c:v>17.445499999999999</c:v>
                </c:pt>
                <c:pt idx="6">
                  <c:v>0</c:v>
                </c:pt>
                <c:pt idx="7">
                  <c:v>15.360300000000001</c:v>
                </c:pt>
                <c:pt idx="8">
                  <c:v>14.7638</c:v>
                </c:pt>
              </c:numCache>
            </c:numRef>
          </c:val>
        </c:ser>
        <c:dLbls>
          <c:showLegendKey val="0"/>
          <c:showVal val="0"/>
          <c:showCatName val="0"/>
          <c:showSerName val="0"/>
          <c:showPercent val="0"/>
          <c:showBubbleSize val="0"/>
        </c:dLbls>
        <c:gapWidth val="50"/>
        <c:axId val="574641720"/>
        <c:axId val="574642112"/>
      </c:barChart>
      <c:catAx>
        <c:axId val="574641720"/>
        <c:scaling>
          <c:orientation val="minMax"/>
        </c:scaling>
        <c:delete val="0"/>
        <c:axPos val="b"/>
        <c:numFmt formatCode="General" sourceLinked="1"/>
        <c:majorTickMark val="out"/>
        <c:minorTickMark val="none"/>
        <c:tickLblPos val="nextTo"/>
        <c:txPr>
          <a:bodyPr/>
          <a:lstStyle/>
          <a:p>
            <a:pPr>
              <a:defRPr sz="1500" b="1"/>
            </a:pPr>
            <a:endParaRPr lang="en-US"/>
          </a:p>
        </c:txPr>
        <c:crossAx val="574642112"/>
        <c:crosses val="autoZero"/>
        <c:auto val="1"/>
        <c:lblAlgn val="ctr"/>
        <c:lblOffset val="100"/>
        <c:tickLblSkip val="1"/>
        <c:noMultiLvlLbl val="0"/>
      </c:catAx>
      <c:valAx>
        <c:axId val="574642112"/>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74641720"/>
        <c:crosses val="autoZero"/>
        <c:crossBetween val="between"/>
        <c:majorUnit val="10"/>
      </c:valAx>
      <c:spPr>
        <a:solidFill>
          <a:schemeClr val="bg2"/>
        </a:solidFill>
        <a:ln>
          <a:solidFill>
            <a:schemeClr val="tx1"/>
          </a:solidFill>
        </a:ln>
      </c:spPr>
    </c:plotArea>
    <c:legend>
      <c:legendPos val="b"/>
      <c:layout>
        <c:manualLayout>
          <c:xMode val="edge"/>
          <c:yMode val="edge"/>
          <c:x val="0.12815200273878807"/>
          <c:y val="6.2136441929133861E-2"/>
          <c:w val="0.36301232454638821"/>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8"/>
          <c:y val="0.1442028617390568"/>
          <c:w val="0.85181045796000165"/>
          <c:h val="0.757668344735596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215</c:v>
                </c:pt>
                <c:pt idx="1">
                  <c:v>1397</c:v>
                </c:pt>
                <c:pt idx="2">
                  <c:v>13</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413</c:v>
                </c:pt>
                <c:pt idx="1">
                  <c:v>1144</c:v>
                </c:pt>
                <c:pt idx="2">
                  <c:v>84</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321</c:v>
                </c:pt>
                <c:pt idx="1">
                  <c:v>691</c:v>
                </c:pt>
                <c:pt idx="2">
                  <c:v>79</c:v>
                </c:pt>
              </c:numCache>
            </c:numRef>
          </c:val>
        </c:ser>
        <c:ser>
          <c:idx val="3"/>
          <c:order val="3"/>
          <c:tx>
            <c:strRef>
              <c:f>Sheet1!$A$5</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876</c:v>
                </c:pt>
                <c:pt idx="1">
                  <c:v>1623</c:v>
                </c:pt>
                <c:pt idx="2">
                  <c:v>257</c:v>
                </c:pt>
              </c:numCache>
            </c:numRef>
          </c:val>
        </c:ser>
        <c:dLbls>
          <c:showLegendKey val="0"/>
          <c:showVal val="0"/>
          <c:showCatName val="0"/>
          <c:showSerName val="0"/>
          <c:showPercent val="0"/>
          <c:showBubbleSize val="0"/>
        </c:dLbls>
        <c:gapWidth val="45"/>
        <c:overlap val="100"/>
        <c:axId val="521854992"/>
        <c:axId val="521856560"/>
      </c:barChart>
      <c:catAx>
        <c:axId val="521854992"/>
        <c:scaling>
          <c:orientation val="minMax"/>
        </c:scaling>
        <c:delete val="0"/>
        <c:axPos val="b"/>
        <c:numFmt formatCode="General" sourceLinked="0"/>
        <c:majorTickMark val="out"/>
        <c:minorTickMark val="none"/>
        <c:tickLblPos val="nextTo"/>
        <c:txPr>
          <a:bodyPr/>
          <a:lstStyle/>
          <a:p>
            <a:pPr>
              <a:defRPr sz="1500" b="1"/>
            </a:pPr>
            <a:endParaRPr lang="en-US"/>
          </a:p>
        </c:txPr>
        <c:crossAx val="521856560"/>
        <c:crosses val="autoZero"/>
        <c:auto val="1"/>
        <c:lblAlgn val="ctr"/>
        <c:lblOffset val="100"/>
        <c:noMultiLvlLbl val="0"/>
      </c:catAx>
      <c:valAx>
        <c:axId val="5218565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521854992"/>
        <c:crosses val="autoZero"/>
        <c:crossBetween val="between"/>
        <c:majorUnit val="0.2"/>
      </c:valAx>
      <c:spPr>
        <a:solidFill>
          <a:srgbClr val="000000"/>
        </a:solidFill>
        <a:ln w="12700">
          <a:solidFill>
            <a:srgbClr val="FFFFFF"/>
          </a:solidFill>
        </a:ln>
      </c:spPr>
    </c:plotArea>
    <c:legend>
      <c:legendPos val="t"/>
      <c:layout>
        <c:manualLayout>
          <c:xMode val="edge"/>
          <c:yMode val="edge"/>
          <c:x val="0.21489263734274594"/>
          <c:y val="4.6874999999999986E-2"/>
          <c:w val="0.58636347180739012"/>
          <c:h val="6.172755044963683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14"/>
          <c:h val="0.77965202591863503"/>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17.336300000000001</c:v>
                </c:pt>
                <c:pt idx="1">
                  <c:v>0</c:v>
                </c:pt>
                <c:pt idx="2">
                  <c:v>12.1813</c:v>
                </c:pt>
                <c:pt idx="3">
                  <c:v>16.613399999999999</c:v>
                </c:pt>
                <c:pt idx="4">
                  <c:v>23.560199999999998</c:v>
                </c:pt>
                <c:pt idx="5">
                  <c:v>19.096499999999999</c:v>
                </c:pt>
                <c:pt idx="6">
                  <c:v>0</c:v>
                </c:pt>
                <c:pt idx="7">
                  <c:v>19.767399999999999</c:v>
                </c:pt>
                <c:pt idx="8">
                  <c:v>15.363899999999999</c:v>
                </c:pt>
              </c:numCache>
            </c:numRef>
          </c:val>
        </c:ser>
        <c:ser>
          <c:idx val="1"/>
          <c:order val="1"/>
          <c:tx>
            <c:strRef>
              <c:f>Sheet1!$C$1</c:f>
              <c:strCache>
                <c:ptCount val="1"/>
                <c:pt idx="0">
                  <c:v>Induction</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19.945</c:v>
                </c:pt>
                <c:pt idx="1">
                  <c:v>0</c:v>
                </c:pt>
                <c:pt idx="2">
                  <c:v>11.3636</c:v>
                </c:pt>
                <c:pt idx="3">
                  <c:v>20.7972</c:v>
                </c:pt>
                <c:pt idx="4">
                  <c:v>26.3736</c:v>
                </c:pt>
                <c:pt idx="5">
                  <c:v>23.503299999999999</c:v>
                </c:pt>
                <c:pt idx="6">
                  <c:v>0</c:v>
                </c:pt>
                <c:pt idx="7">
                  <c:v>19.915600000000001</c:v>
                </c:pt>
                <c:pt idx="8">
                  <c:v>19.970600000000001</c:v>
                </c:pt>
              </c:numCache>
            </c:numRef>
          </c:val>
        </c:ser>
        <c:dLbls>
          <c:showLegendKey val="0"/>
          <c:showVal val="0"/>
          <c:showCatName val="0"/>
          <c:showSerName val="0"/>
          <c:showPercent val="0"/>
          <c:showBubbleSize val="0"/>
        </c:dLbls>
        <c:gapWidth val="50"/>
        <c:axId val="574642896"/>
        <c:axId val="574643288"/>
      </c:barChart>
      <c:catAx>
        <c:axId val="574642896"/>
        <c:scaling>
          <c:orientation val="minMax"/>
        </c:scaling>
        <c:delete val="0"/>
        <c:axPos val="b"/>
        <c:numFmt formatCode="General" sourceLinked="1"/>
        <c:majorTickMark val="out"/>
        <c:minorTickMark val="none"/>
        <c:tickLblPos val="nextTo"/>
        <c:txPr>
          <a:bodyPr/>
          <a:lstStyle/>
          <a:p>
            <a:pPr>
              <a:defRPr sz="1500" b="1"/>
            </a:pPr>
            <a:endParaRPr lang="en-US"/>
          </a:p>
        </c:txPr>
        <c:crossAx val="574643288"/>
        <c:crosses val="autoZero"/>
        <c:auto val="1"/>
        <c:lblAlgn val="ctr"/>
        <c:lblOffset val="100"/>
        <c:tickLblSkip val="1"/>
        <c:noMultiLvlLbl val="0"/>
      </c:catAx>
      <c:valAx>
        <c:axId val="574643288"/>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74642896"/>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6"/>
          <c:y val="6.2136441929134985E-2"/>
          <c:w val="0.36301232454638821"/>
          <c:h val="9.5009432414698225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9527702591863458"/>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17.336300000000001</c:v>
                </c:pt>
                <c:pt idx="1">
                  <c:v>0</c:v>
                </c:pt>
                <c:pt idx="2">
                  <c:v>12.1813</c:v>
                </c:pt>
                <c:pt idx="3">
                  <c:v>16.613399999999999</c:v>
                </c:pt>
                <c:pt idx="4">
                  <c:v>23.560199999999998</c:v>
                </c:pt>
                <c:pt idx="5">
                  <c:v>19.096499999999999</c:v>
                </c:pt>
                <c:pt idx="6">
                  <c:v>0</c:v>
                </c:pt>
                <c:pt idx="7">
                  <c:v>19.767399999999999</c:v>
                </c:pt>
                <c:pt idx="8">
                  <c:v>15.363899999999999</c:v>
                </c:pt>
              </c:numCache>
            </c:numRef>
          </c:val>
        </c:ser>
        <c:ser>
          <c:idx val="1"/>
          <c:order val="1"/>
          <c:tx>
            <c:strRef>
              <c:f>Sheet1!$C$1</c:f>
              <c:strCache>
                <c:ptCount val="1"/>
                <c:pt idx="0">
                  <c:v>Polyclonal</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18.880700000000001</c:v>
                </c:pt>
                <c:pt idx="1">
                  <c:v>0</c:v>
                </c:pt>
                <c:pt idx="2">
                  <c:v>12.6838</c:v>
                </c:pt>
                <c:pt idx="3">
                  <c:v>19.084</c:v>
                </c:pt>
                <c:pt idx="4">
                  <c:v>25.416699999999999</c:v>
                </c:pt>
                <c:pt idx="5">
                  <c:v>21.790500000000002</c:v>
                </c:pt>
                <c:pt idx="6">
                  <c:v>0</c:v>
                </c:pt>
                <c:pt idx="7">
                  <c:v>18.5504</c:v>
                </c:pt>
                <c:pt idx="8">
                  <c:v>19.162299999999998</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Sheet1!$D$2:$D$10</c:f>
              <c:numCache>
                <c:formatCode>General</c:formatCode>
                <c:ptCount val="9"/>
                <c:pt idx="0">
                  <c:v>22.164300000000001</c:v>
                </c:pt>
                <c:pt idx="1">
                  <c:v>0</c:v>
                </c:pt>
                <c:pt idx="2">
                  <c:v>6.875</c:v>
                </c:pt>
                <c:pt idx="3">
                  <c:v>24.590199999999999</c:v>
                </c:pt>
                <c:pt idx="4">
                  <c:v>27.5</c:v>
                </c:pt>
                <c:pt idx="5">
                  <c:v>26.6447</c:v>
                </c:pt>
                <c:pt idx="6">
                  <c:v>0</c:v>
                </c:pt>
                <c:pt idx="7">
                  <c:v>22.6158</c:v>
                </c:pt>
                <c:pt idx="8">
                  <c:v>21.75</c:v>
                </c:pt>
              </c:numCache>
            </c:numRef>
          </c:val>
        </c:ser>
        <c:dLbls>
          <c:showLegendKey val="0"/>
          <c:showVal val="0"/>
          <c:showCatName val="0"/>
          <c:showSerName val="0"/>
          <c:showPercent val="0"/>
          <c:showBubbleSize val="0"/>
        </c:dLbls>
        <c:gapWidth val="50"/>
        <c:axId val="574644072"/>
        <c:axId val="574644464"/>
      </c:barChart>
      <c:catAx>
        <c:axId val="574644072"/>
        <c:scaling>
          <c:orientation val="minMax"/>
        </c:scaling>
        <c:delete val="0"/>
        <c:axPos val="b"/>
        <c:numFmt formatCode="General" sourceLinked="1"/>
        <c:majorTickMark val="out"/>
        <c:minorTickMark val="none"/>
        <c:tickLblPos val="nextTo"/>
        <c:txPr>
          <a:bodyPr/>
          <a:lstStyle/>
          <a:p>
            <a:pPr>
              <a:defRPr sz="1500" b="1"/>
            </a:pPr>
            <a:endParaRPr lang="en-US"/>
          </a:p>
        </c:txPr>
        <c:crossAx val="574644464"/>
        <c:crosses val="autoZero"/>
        <c:auto val="1"/>
        <c:lblAlgn val="ctr"/>
        <c:lblOffset val="100"/>
        <c:tickLblSkip val="1"/>
        <c:noMultiLvlLbl val="0"/>
      </c:catAx>
      <c:valAx>
        <c:axId val="574644464"/>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74644072"/>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9532275262467189E-2"/>
          <c:w val="0.53464041994751266"/>
          <c:h val="6.3759432414698156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66784645669292431"/>
        </c:manualLayout>
      </c:layout>
      <c:barChart>
        <c:barDir val="col"/>
        <c:grouping val="clustered"/>
        <c:varyColors val="0"/>
        <c:ser>
          <c:idx val="0"/>
          <c:order val="0"/>
          <c:tx>
            <c:strRef>
              <c:f>Sheet1!$B$1</c:f>
              <c:strCache>
                <c:ptCount val="1"/>
                <c:pt idx="0">
                  <c:v>CyA+No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26.907599999999999</c:v>
                </c:pt>
                <c:pt idx="1">
                  <c:v>0</c:v>
                </c:pt>
                <c:pt idx="2">
                  <c:v>18.181799999999999</c:v>
                </c:pt>
                <c:pt idx="3">
                  <c:v>28.0702</c:v>
                </c:pt>
                <c:pt idx="4">
                  <c:v>42.424199999999999</c:v>
                </c:pt>
                <c:pt idx="5">
                  <c:v>28.0488</c:v>
                </c:pt>
              </c:numCache>
            </c:numRef>
          </c:val>
        </c:ser>
        <c:ser>
          <c:idx val="1"/>
          <c:order val="1"/>
          <c:tx>
            <c:strRef>
              <c:f>Sheet1!$C$1</c:f>
              <c:strCache>
                <c:ptCount val="1"/>
                <c:pt idx="0">
                  <c:v>CyA+Induction (no OKT3)</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26.064699999999998</c:v>
                </c:pt>
                <c:pt idx="1">
                  <c:v>0</c:v>
                </c:pt>
                <c:pt idx="2">
                  <c:v>16.176500000000001</c:v>
                </c:pt>
                <c:pt idx="3">
                  <c:v>24.489799999999999</c:v>
                </c:pt>
                <c:pt idx="4">
                  <c:v>36.486499999999999</c:v>
                </c:pt>
                <c:pt idx="5">
                  <c:v>35.185200000000002</c:v>
                </c:pt>
              </c:numCache>
            </c:numRef>
          </c:val>
        </c:ser>
        <c:ser>
          <c:idx val="2"/>
          <c:order val="2"/>
          <c:tx>
            <c:strRef>
              <c:f>Sheet1!$D$1</c:f>
              <c:strCache>
                <c:ptCount val="1"/>
                <c:pt idx="0">
                  <c:v>TAC+No induction</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Sheet1!$D$2:$D$7</c:f>
              <c:numCache>
                <c:formatCode>General</c:formatCode>
                <c:ptCount val="6"/>
                <c:pt idx="0">
                  <c:v>14.6295</c:v>
                </c:pt>
                <c:pt idx="1">
                  <c:v>0</c:v>
                </c:pt>
                <c:pt idx="2">
                  <c:v>9.9237000000000002</c:v>
                </c:pt>
                <c:pt idx="3">
                  <c:v>14.2857</c:v>
                </c:pt>
                <c:pt idx="4">
                  <c:v>18.791899999999998</c:v>
                </c:pt>
                <c:pt idx="5">
                  <c:v>16.449100000000001</c:v>
                </c:pt>
              </c:numCache>
            </c:numRef>
          </c:val>
        </c:ser>
        <c:ser>
          <c:idx val="3"/>
          <c:order val="3"/>
          <c:tx>
            <c:strRef>
              <c:f>Sheet1!$E$1</c:f>
              <c:strCache>
                <c:ptCount val="1"/>
                <c:pt idx="0">
                  <c:v>TAC+Induction (no OKT3)</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Sheet1!$E$2:$E$7</c:f>
              <c:numCache>
                <c:formatCode>General</c:formatCode>
                <c:ptCount val="6"/>
                <c:pt idx="0">
                  <c:v>17.750499999999999</c:v>
                </c:pt>
                <c:pt idx="1">
                  <c:v>0</c:v>
                </c:pt>
                <c:pt idx="2">
                  <c:v>9.0146999999999995</c:v>
                </c:pt>
                <c:pt idx="3">
                  <c:v>18.644100000000002</c:v>
                </c:pt>
                <c:pt idx="4">
                  <c:v>23.571400000000001</c:v>
                </c:pt>
                <c:pt idx="5">
                  <c:v>20.8215</c:v>
                </c:pt>
              </c:numCache>
            </c:numRef>
          </c:val>
        </c:ser>
        <c:dLbls>
          <c:showLegendKey val="0"/>
          <c:showVal val="0"/>
          <c:showCatName val="0"/>
          <c:showSerName val="0"/>
          <c:showPercent val="0"/>
          <c:showBubbleSize val="0"/>
        </c:dLbls>
        <c:gapWidth val="50"/>
        <c:axId val="574645640"/>
        <c:axId val="574646032"/>
      </c:barChart>
      <c:catAx>
        <c:axId val="574645640"/>
        <c:scaling>
          <c:orientation val="minMax"/>
        </c:scaling>
        <c:delete val="0"/>
        <c:axPos val="b"/>
        <c:numFmt formatCode="General" sourceLinked="1"/>
        <c:majorTickMark val="out"/>
        <c:minorTickMark val="none"/>
        <c:tickLblPos val="nextTo"/>
        <c:txPr>
          <a:bodyPr/>
          <a:lstStyle/>
          <a:p>
            <a:pPr>
              <a:defRPr sz="1500" b="1"/>
            </a:pPr>
            <a:endParaRPr lang="en-US"/>
          </a:p>
        </c:txPr>
        <c:crossAx val="574646032"/>
        <c:crosses val="autoZero"/>
        <c:auto val="1"/>
        <c:lblAlgn val="ctr"/>
        <c:lblOffset val="100"/>
        <c:tickLblSkip val="1"/>
        <c:noMultiLvlLbl val="0"/>
      </c:catAx>
      <c:valAx>
        <c:axId val="574646032"/>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74645640"/>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1025371828521432E-2"/>
          <c:w val="0.56453931302065508"/>
          <c:h val="0.13185345581802274"/>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71784645669292035"/>
        </c:manualLayout>
      </c:layout>
      <c:barChart>
        <c:barDir val="col"/>
        <c:grouping val="clustered"/>
        <c:varyColors val="0"/>
        <c:ser>
          <c:idx val="0"/>
          <c:order val="0"/>
          <c:tx>
            <c:strRef>
              <c:f>Sheet1!$B$1</c:f>
              <c:strCache>
                <c:ptCount val="1"/>
                <c:pt idx="0">
                  <c:v>Cyclosporine + MMF/MPA</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26.8446</c:v>
                </c:pt>
                <c:pt idx="1">
                  <c:v>0</c:v>
                </c:pt>
                <c:pt idx="2">
                  <c:v>17.8218</c:v>
                </c:pt>
                <c:pt idx="3">
                  <c:v>26.347300000000001</c:v>
                </c:pt>
                <c:pt idx="4">
                  <c:v>34.615400000000001</c:v>
                </c:pt>
                <c:pt idx="5">
                  <c:v>33.684199999999997</c:v>
                </c:pt>
              </c:numCache>
            </c:numRef>
          </c:val>
        </c:ser>
        <c:ser>
          <c:idx val="1"/>
          <c:order val="1"/>
          <c:tx>
            <c:strRef>
              <c:f>Sheet1!$C$1</c:f>
              <c:strCache>
                <c:ptCount val="1"/>
                <c:pt idx="0">
                  <c:v>Cyclosporine + AZA</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25.688099999999999</c:v>
                </c:pt>
                <c:pt idx="1">
                  <c:v>0</c:v>
                </c:pt>
                <c:pt idx="2">
                  <c:v>13.8889</c:v>
                </c:pt>
                <c:pt idx="3">
                  <c:v>15</c:v>
                </c:pt>
                <c:pt idx="4">
                  <c:v>50</c:v>
                </c:pt>
                <c:pt idx="5">
                  <c:v>30.303000000000001</c:v>
                </c:pt>
              </c:numCache>
            </c:numRef>
          </c:val>
        </c:ser>
        <c:ser>
          <c:idx val="2"/>
          <c:order val="2"/>
          <c:tx>
            <c:strRef>
              <c:f>Sheet1!$D$1</c:f>
              <c:strCache>
                <c:ptCount val="1"/>
                <c:pt idx="0">
                  <c:v>Tacrolimus + MMF/MPA</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Sheet1!$D$2:$D$7</c:f>
              <c:numCache>
                <c:formatCode>General</c:formatCode>
                <c:ptCount val="6"/>
                <c:pt idx="0">
                  <c:v>16.374300000000002</c:v>
                </c:pt>
                <c:pt idx="1">
                  <c:v>0</c:v>
                </c:pt>
                <c:pt idx="2">
                  <c:v>7.9339000000000004</c:v>
                </c:pt>
                <c:pt idx="3">
                  <c:v>17.103000000000002</c:v>
                </c:pt>
                <c:pt idx="4">
                  <c:v>21.259799999999998</c:v>
                </c:pt>
                <c:pt idx="5">
                  <c:v>19.184899999999999</c:v>
                </c:pt>
              </c:numCache>
            </c:numRef>
          </c:val>
        </c:ser>
        <c:ser>
          <c:idx val="3"/>
          <c:order val="3"/>
          <c:tx>
            <c:strRef>
              <c:f>Sheet1!$E$1</c:f>
              <c:strCache>
                <c:ptCount val="1"/>
                <c:pt idx="0">
                  <c:v>Tacrolimus + AZA</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Sheet1!$E$2:$E$7</c:f>
              <c:numCache>
                <c:formatCode>General</c:formatCode>
                <c:ptCount val="6"/>
                <c:pt idx="0">
                  <c:v>17.9191</c:v>
                </c:pt>
                <c:pt idx="1">
                  <c:v>0</c:v>
                </c:pt>
                <c:pt idx="2">
                  <c:v>13.4146</c:v>
                </c:pt>
                <c:pt idx="3">
                  <c:v>24.2424</c:v>
                </c:pt>
                <c:pt idx="4">
                  <c:v>14.2857</c:v>
                </c:pt>
                <c:pt idx="5">
                  <c:v>24.324300000000001</c:v>
                </c:pt>
              </c:numCache>
            </c:numRef>
          </c:val>
        </c:ser>
        <c:dLbls>
          <c:showLegendKey val="0"/>
          <c:showVal val="0"/>
          <c:showCatName val="0"/>
          <c:showSerName val="0"/>
          <c:showPercent val="0"/>
          <c:showBubbleSize val="0"/>
        </c:dLbls>
        <c:gapWidth val="50"/>
        <c:axId val="574647208"/>
        <c:axId val="574647600"/>
      </c:barChart>
      <c:catAx>
        <c:axId val="574647208"/>
        <c:scaling>
          <c:orientation val="minMax"/>
        </c:scaling>
        <c:delete val="0"/>
        <c:axPos val="b"/>
        <c:numFmt formatCode="General" sourceLinked="1"/>
        <c:majorTickMark val="out"/>
        <c:minorTickMark val="none"/>
        <c:tickLblPos val="nextTo"/>
        <c:txPr>
          <a:bodyPr/>
          <a:lstStyle/>
          <a:p>
            <a:pPr>
              <a:defRPr sz="1500" b="1"/>
            </a:pPr>
            <a:endParaRPr lang="en-US"/>
          </a:p>
        </c:txPr>
        <c:crossAx val="574647600"/>
        <c:crosses val="autoZero"/>
        <c:auto val="1"/>
        <c:lblAlgn val="ctr"/>
        <c:lblOffset val="100"/>
        <c:tickLblSkip val="1"/>
        <c:noMultiLvlLbl val="0"/>
      </c:catAx>
      <c:valAx>
        <c:axId val="574647600"/>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74647208"/>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1025371828521432E-2"/>
          <c:w val="0.54859728403514774"/>
          <c:h val="0.1374090113735783"/>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Cyclosporine</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25.870100000000001</c:v>
                </c:pt>
                <c:pt idx="1">
                  <c:v>0</c:v>
                </c:pt>
                <c:pt idx="2">
                  <c:v>16.433599999999998</c:v>
                </c:pt>
                <c:pt idx="3">
                  <c:v>25.118500000000001</c:v>
                </c:pt>
                <c:pt idx="4">
                  <c:v>38.053100000000001</c:v>
                </c:pt>
                <c:pt idx="5">
                  <c:v>31.745999999999999</c:v>
                </c:pt>
              </c:numCache>
            </c:numRef>
          </c:val>
        </c:ser>
        <c:ser>
          <c:idx val="1"/>
          <c:order val="1"/>
          <c:tx>
            <c:strRef>
              <c:f>Sheet1!$C$1</c:f>
              <c:strCache>
                <c:ptCount val="1"/>
                <c:pt idx="0">
                  <c:v>Tacrolimus</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16.592500000000001</c:v>
                </c:pt>
                <c:pt idx="1">
                  <c:v>0</c:v>
                </c:pt>
                <c:pt idx="2">
                  <c:v>9.3117000000000001</c:v>
                </c:pt>
                <c:pt idx="3">
                  <c:v>16.9697</c:v>
                </c:pt>
                <c:pt idx="4">
                  <c:v>21.809699999999999</c:v>
                </c:pt>
                <c:pt idx="5">
                  <c:v>19.2484</c:v>
                </c:pt>
              </c:numCache>
            </c:numRef>
          </c:val>
        </c:ser>
        <c:dLbls>
          <c:showLegendKey val="0"/>
          <c:showVal val="0"/>
          <c:showCatName val="0"/>
          <c:showSerName val="0"/>
          <c:showPercent val="0"/>
          <c:showBubbleSize val="0"/>
        </c:dLbls>
        <c:gapWidth val="50"/>
        <c:axId val="574648384"/>
        <c:axId val="574648776"/>
      </c:barChart>
      <c:catAx>
        <c:axId val="574648384"/>
        <c:scaling>
          <c:orientation val="minMax"/>
        </c:scaling>
        <c:delete val="0"/>
        <c:axPos val="b"/>
        <c:numFmt formatCode="General" sourceLinked="1"/>
        <c:majorTickMark val="out"/>
        <c:minorTickMark val="none"/>
        <c:tickLblPos val="nextTo"/>
        <c:txPr>
          <a:bodyPr/>
          <a:lstStyle/>
          <a:p>
            <a:pPr>
              <a:defRPr sz="1500" b="1"/>
            </a:pPr>
            <a:endParaRPr lang="en-US"/>
          </a:p>
        </c:txPr>
        <c:crossAx val="574648776"/>
        <c:crosses val="autoZero"/>
        <c:auto val="1"/>
        <c:lblAlgn val="ctr"/>
        <c:lblOffset val="100"/>
        <c:tickLblSkip val="1"/>
        <c:noMultiLvlLbl val="0"/>
      </c:catAx>
      <c:valAx>
        <c:axId val="574648776"/>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74648384"/>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
          <c:y val="6.2136441929135033E-2"/>
          <c:w val="0.31373696222754838"/>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CAV-Free Survival</c:v>
                </c:pt>
              </c:strCache>
            </c:strRef>
          </c:tx>
          <c:spPr>
            <a:ln w="41275">
              <a:solidFill>
                <a:srgbClr val="00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99.929000000000002</c:v>
                </c:pt>
                <c:pt idx="4">
                  <c:v>99.786000000000001</c:v>
                </c:pt>
                <c:pt idx="5">
                  <c:v>99.679000000000002</c:v>
                </c:pt>
                <c:pt idx="6">
                  <c:v>99.05</c:v>
                </c:pt>
                <c:pt idx="7">
                  <c:v>97.843000000000004</c:v>
                </c:pt>
                <c:pt idx="8">
                  <c:v>97.733999999999995</c:v>
                </c:pt>
                <c:pt idx="9">
                  <c:v>97.715999999999994</c:v>
                </c:pt>
                <c:pt idx="10">
                  <c:v>97.715999999999994</c:v>
                </c:pt>
                <c:pt idx="11">
                  <c:v>97.679000000000002</c:v>
                </c:pt>
                <c:pt idx="12">
                  <c:v>97.679000000000002</c:v>
                </c:pt>
                <c:pt idx="13">
                  <c:v>97.659000000000006</c:v>
                </c:pt>
                <c:pt idx="14">
                  <c:v>97.638000000000005</c:v>
                </c:pt>
                <c:pt idx="15">
                  <c:v>97.596000000000004</c:v>
                </c:pt>
                <c:pt idx="16">
                  <c:v>97.513000000000005</c:v>
                </c:pt>
                <c:pt idx="17">
                  <c:v>97.24</c:v>
                </c:pt>
                <c:pt idx="18">
                  <c:v>96.567999999999998</c:v>
                </c:pt>
                <c:pt idx="19">
                  <c:v>95.620999999999995</c:v>
                </c:pt>
                <c:pt idx="20">
                  <c:v>95.218000000000004</c:v>
                </c:pt>
                <c:pt idx="21">
                  <c:v>94.941000000000003</c:v>
                </c:pt>
                <c:pt idx="22">
                  <c:v>94.834000000000003</c:v>
                </c:pt>
                <c:pt idx="23">
                  <c:v>94.769000000000005</c:v>
                </c:pt>
                <c:pt idx="24">
                  <c:v>94.745999999999995</c:v>
                </c:pt>
                <c:pt idx="25">
                  <c:v>94.698999999999998</c:v>
                </c:pt>
                <c:pt idx="26">
                  <c:v>94.65</c:v>
                </c:pt>
                <c:pt idx="27">
                  <c:v>94.626000000000005</c:v>
                </c:pt>
                <c:pt idx="28">
                  <c:v>94.477000000000004</c:v>
                </c:pt>
                <c:pt idx="29">
                  <c:v>94.156000000000006</c:v>
                </c:pt>
                <c:pt idx="30">
                  <c:v>93.412000000000006</c:v>
                </c:pt>
                <c:pt idx="31">
                  <c:v>92.317999999999998</c:v>
                </c:pt>
                <c:pt idx="32">
                  <c:v>91.994</c:v>
                </c:pt>
                <c:pt idx="33">
                  <c:v>91.968000000000004</c:v>
                </c:pt>
                <c:pt idx="34">
                  <c:v>91.942999999999998</c:v>
                </c:pt>
                <c:pt idx="35">
                  <c:v>91.917000000000002</c:v>
                </c:pt>
                <c:pt idx="36">
                  <c:v>91.917000000000002</c:v>
                </c:pt>
                <c:pt idx="37">
                  <c:v>91.888999999999996</c:v>
                </c:pt>
                <c:pt idx="38">
                  <c:v>91.86</c:v>
                </c:pt>
                <c:pt idx="39">
                  <c:v>91.683999999999997</c:v>
                </c:pt>
                <c:pt idx="40">
                  <c:v>91.478999999999999</c:v>
                </c:pt>
                <c:pt idx="41">
                  <c:v>90.978999999999999</c:v>
                </c:pt>
                <c:pt idx="42">
                  <c:v>90.155000000000001</c:v>
                </c:pt>
                <c:pt idx="43">
                  <c:v>89.18</c:v>
                </c:pt>
                <c:pt idx="44">
                  <c:v>88.912999999999997</c:v>
                </c:pt>
                <c:pt idx="45">
                  <c:v>88.852999999999994</c:v>
                </c:pt>
                <c:pt idx="46">
                  <c:v>88.852999999999994</c:v>
                </c:pt>
                <c:pt idx="47">
                  <c:v>88.852999999999994</c:v>
                </c:pt>
                <c:pt idx="48">
                  <c:v>88.822000000000003</c:v>
                </c:pt>
                <c:pt idx="49">
                  <c:v>88.822000000000003</c:v>
                </c:pt>
                <c:pt idx="50">
                  <c:v>88.718999999999994</c:v>
                </c:pt>
                <c:pt idx="51">
                  <c:v>88.58</c:v>
                </c:pt>
                <c:pt idx="52">
                  <c:v>88.370999999999995</c:v>
                </c:pt>
                <c:pt idx="53">
                  <c:v>87.953000000000003</c:v>
                </c:pt>
                <c:pt idx="54">
                  <c:v>86.94</c:v>
                </c:pt>
                <c:pt idx="55">
                  <c:v>85.960999999999999</c:v>
                </c:pt>
                <c:pt idx="56">
                  <c:v>85.715999999999994</c:v>
                </c:pt>
                <c:pt idx="57">
                  <c:v>85.68</c:v>
                </c:pt>
                <c:pt idx="58">
                  <c:v>85.68</c:v>
                </c:pt>
                <c:pt idx="59">
                  <c:v>85.644000000000005</c:v>
                </c:pt>
                <c:pt idx="60">
                  <c:v>85.606999999999999</c:v>
                </c:pt>
                <c:pt idx="61">
                  <c:v>85.567999999999998</c:v>
                </c:pt>
                <c:pt idx="62">
                  <c:v>85.486999999999995</c:v>
                </c:pt>
                <c:pt idx="63">
                  <c:v>85.203999999999994</c:v>
                </c:pt>
                <c:pt idx="64">
                  <c:v>84.959000000000003</c:v>
                </c:pt>
                <c:pt idx="65">
                  <c:v>84.224000000000004</c:v>
                </c:pt>
                <c:pt idx="66">
                  <c:v>83.323999999999998</c:v>
                </c:pt>
                <c:pt idx="67">
                  <c:v>82.299000000000007</c:v>
                </c:pt>
                <c:pt idx="68">
                  <c:v>82.051000000000002</c:v>
                </c:pt>
                <c:pt idx="69">
                  <c:v>82.01</c:v>
                </c:pt>
                <c:pt idx="70">
                  <c:v>81.884</c:v>
                </c:pt>
                <c:pt idx="71">
                  <c:v>81.884</c:v>
                </c:pt>
                <c:pt idx="72">
                  <c:v>81.884</c:v>
                </c:pt>
                <c:pt idx="73">
                  <c:v>81.789000000000001</c:v>
                </c:pt>
                <c:pt idx="74">
                  <c:v>81.742000000000004</c:v>
                </c:pt>
                <c:pt idx="75">
                  <c:v>81.450999999999993</c:v>
                </c:pt>
                <c:pt idx="76">
                  <c:v>80.917000000000002</c:v>
                </c:pt>
                <c:pt idx="77">
                  <c:v>80.236000000000004</c:v>
                </c:pt>
                <c:pt idx="78">
                  <c:v>79.212000000000003</c:v>
                </c:pt>
                <c:pt idx="79">
                  <c:v>78.430000000000007</c:v>
                </c:pt>
                <c:pt idx="80">
                  <c:v>78.283000000000001</c:v>
                </c:pt>
                <c:pt idx="81">
                  <c:v>78.233000000000004</c:v>
                </c:pt>
                <c:pt idx="82">
                  <c:v>78.233000000000004</c:v>
                </c:pt>
                <c:pt idx="83">
                  <c:v>78.233000000000004</c:v>
                </c:pt>
                <c:pt idx="84">
                  <c:v>78.233000000000004</c:v>
                </c:pt>
                <c:pt idx="85">
                  <c:v>78.233000000000004</c:v>
                </c:pt>
                <c:pt idx="86">
                  <c:v>78.06</c:v>
                </c:pt>
                <c:pt idx="87">
                  <c:v>77.77</c:v>
                </c:pt>
                <c:pt idx="88">
                  <c:v>77.42</c:v>
                </c:pt>
                <c:pt idx="89">
                  <c:v>76.486000000000004</c:v>
                </c:pt>
                <c:pt idx="90">
                  <c:v>75.724999999999994</c:v>
                </c:pt>
                <c:pt idx="91">
                  <c:v>74.67</c:v>
                </c:pt>
                <c:pt idx="92">
                  <c:v>74.254999999999995</c:v>
                </c:pt>
                <c:pt idx="93">
                  <c:v>74.254999999999995</c:v>
                </c:pt>
                <c:pt idx="94">
                  <c:v>74.254999999999995</c:v>
                </c:pt>
                <c:pt idx="95">
                  <c:v>74.254999999999995</c:v>
                </c:pt>
                <c:pt idx="96">
                  <c:v>74.191000000000003</c:v>
                </c:pt>
                <c:pt idx="97">
                  <c:v>74.191000000000003</c:v>
                </c:pt>
                <c:pt idx="98">
                  <c:v>74.120999999999995</c:v>
                </c:pt>
                <c:pt idx="99">
                  <c:v>74.05</c:v>
                </c:pt>
                <c:pt idx="100">
                  <c:v>73.909000000000006</c:v>
                </c:pt>
                <c:pt idx="101">
                  <c:v>73.128</c:v>
                </c:pt>
                <c:pt idx="102">
                  <c:v>71.844999999999999</c:v>
                </c:pt>
                <c:pt idx="103">
                  <c:v>70.772999999999996</c:v>
                </c:pt>
                <c:pt idx="104">
                  <c:v>70.63</c:v>
                </c:pt>
                <c:pt idx="105">
                  <c:v>70.557000000000002</c:v>
                </c:pt>
                <c:pt idx="106">
                  <c:v>70.557000000000002</c:v>
                </c:pt>
                <c:pt idx="107">
                  <c:v>70.557000000000002</c:v>
                </c:pt>
                <c:pt idx="108">
                  <c:v>70.397999999999996</c:v>
                </c:pt>
                <c:pt idx="109">
                  <c:v>70.397999999999996</c:v>
                </c:pt>
                <c:pt idx="110">
                  <c:v>70.397999999999996</c:v>
                </c:pt>
                <c:pt idx="111">
                  <c:v>70.14</c:v>
                </c:pt>
                <c:pt idx="112">
                  <c:v>69.88</c:v>
                </c:pt>
                <c:pt idx="113">
                  <c:v>69.358999999999995</c:v>
                </c:pt>
                <c:pt idx="114">
                  <c:v>68.576999999999998</c:v>
                </c:pt>
                <c:pt idx="115">
                  <c:v>67.533000000000001</c:v>
                </c:pt>
                <c:pt idx="116">
                  <c:v>67.444999999999993</c:v>
                </c:pt>
                <c:pt idx="117">
                  <c:v>67.444999999999993</c:v>
                </c:pt>
                <c:pt idx="118">
                  <c:v>67.444999999999993</c:v>
                </c:pt>
                <c:pt idx="119">
                  <c:v>67.353999999999999</c:v>
                </c:pt>
                <c:pt idx="120">
                  <c:v>67.158000000000001</c:v>
                </c:pt>
                <c:pt idx="121">
                  <c:v>66.849000000000004</c:v>
                </c:pt>
                <c:pt idx="122">
                  <c:v>66.739999999999995</c:v>
                </c:pt>
                <c:pt idx="123">
                  <c:v>66.411000000000001</c:v>
                </c:pt>
                <c:pt idx="124">
                  <c:v>66.081000000000003</c:v>
                </c:pt>
                <c:pt idx="125">
                  <c:v>64.757000000000005</c:v>
                </c:pt>
                <c:pt idx="126">
                  <c:v>63.981000000000002</c:v>
                </c:pt>
                <c:pt idx="127">
                  <c:v>62.868000000000002</c:v>
                </c:pt>
                <c:pt idx="128">
                  <c:v>62.868000000000002</c:v>
                </c:pt>
                <c:pt idx="129">
                  <c:v>62.868000000000002</c:v>
                </c:pt>
                <c:pt idx="130">
                  <c:v>62.868000000000002</c:v>
                </c:pt>
                <c:pt idx="131">
                  <c:v>62.75</c:v>
                </c:pt>
                <c:pt idx="132">
                  <c:v>62.75</c:v>
                </c:pt>
                <c:pt idx="133">
                  <c:v>62.75</c:v>
                </c:pt>
                <c:pt idx="134">
                  <c:v>62.75</c:v>
                </c:pt>
                <c:pt idx="135">
                  <c:v>62.481000000000002</c:v>
                </c:pt>
                <c:pt idx="136">
                  <c:v>62.076000000000001</c:v>
                </c:pt>
                <c:pt idx="137">
                  <c:v>61.265000000000001</c:v>
                </c:pt>
                <c:pt idx="138">
                  <c:v>60.587000000000003</c:v>
                </c:pt>
                <c:pt idx="139">
                  <c:v>59.905999999999999</c:v>
                </c:pt>
                <c:pt idx="140">
                  <c:v>59.905999999999999</c:v>
                </c:pt>
                <c:pt idx="141">
                  <c:v>59.631999999999998</c:v>
                </c:pt>
                <c:pt idx="142">
                  <c:v>59.631999999999998</c:v>
                </c:pt>
                <c:pt idx="143">
                  <c:v>59.631999999999998</c:v>
                </c:pt>
                <c:pt idx="144">
                  <c:v>59.478999999999999</c:v>
                </c:pt>
                <c:pt idx="145">
                  <c:v>59.478999999999999</c:v>
                </c:pt>
                <c:pt idx="146">
                  <c:v>59.155000000000001</c:v>
                </c:pt>
                <c:pt idx="147">
                  <c:v>58.991999999999997</c:v>
                </c:pt>
                <c:pt idx="148">
                  <c:v>58.177</c:v>
                </c:pt>
                <c:pt idx="149">
                  <c:v>57.523000000000003</c:v>
                </c:pt>
                <c:pt idx="150">
                  <c:v>56.87</c:v>
                </c:pt>
                <c:pt idx="151">
                  <c:v>55.887999999999998</c:v>
                </c:pt>
                <c:pt idx="152">
                  <c:v>55.558999999999997</c:v>
                </c:pt>
                <c:pt idx="153">
                  <c:v>55.558999999999997</c:v>
                </c:pt>
                <c:pt idx="154">
                  <c:v>55.558999999999997</c:v>
                </c:pt>
                <c:pt idx="155">
                  <c:v>55.558999999999997</c:v>
                </c:pt>
                <c:pt idx="156">
                  <c:v>55.558999999999997</c:v>
                </c:pt>
                <c:pt idx="157">
                  <c:v>55.558999999999997</c:v>
                </c:pt>
                <c:pt idx="158">
                  <c:v>55.558999999999997</c:v>
                </c:pt>
                <c:pt idx="159">
                  <c:v>55.363</c:v>
                </c:pt>
                <c:pt idx="160">
                  <c:v>55.167000000000002</c:v>
                </c:pt>
                <c:pt idx="161">
                  <c:v>54.774999999999999</c:v>
                </c:pt>
                <c:pt idx="162">
                  <c:v>54.183</c:v>
                </c:pt>
                <c:pt idx="163">
                  <c:v>53.000999999999998</c:v>
                </c:pt>
                <c:pt idx="164">
                  <c:v>52.802999999999997</c:v>
                </c:pt>
                <c:pt idx="165">
                  <c:v>52.6</c:v>
                </c:pt>
                <c:pt idx="166">
                  <c:v>52.6</c:v>
                </c:pt>
                <c:pt idx="167">
                  <c:v>52.6</c:v>
                </c:pt>
                <c:pt idx="168">
                  <c:v>52.6</c:v>
                </c:pt>
                <c:pt idx="169">
                  <c:v>52.6</c:v>
                </c:pt>
                <c:pt idx="170">
                  <c:v>52.6</c:v>
                </c:pt>
                <c:pt idx="171">
                  <c:v>52.345999999999997</c:v>
                </c:pt>
                <c:pt idx="172">
                  <c:v>52.09</c:v>
                </c:pt>
                <c:pt idx="173">
                  <c:v>51.32</c:v>
                </c:pt>
                <c:pt idx="174">
                  <c:v>50.551000000000002</c:v>
                </c:pt>
                <c:pt idx="175">
                  <c:v>50.036000000000001</c:v>
                </c:pt>
                <c:pt idx="176">
                  <c:v>50.036000000000001</c:v>
                </c:pt>
                <c:pt idx="177">
                  <c:v>50.036000000000001</c:v>
                </c:pt>
                <c:pt idx="178">
                  <c:v>50.036000000000001</c:v>
                </c:pt>
                <c:pt idx="179">
                  <c:v>50.036000000000001</c:v>
                </c:pt>
                <c:pt idx="180">
                  <c:v>50.036000000000001</c:v>
                </c:pt>
                <c:pt idx="181">
                  <c:v>49.728999999999999</c:v>
                </c:pt>
                <c:pt idx="182">
                  <c:v>49.104999999999997</c:v>
                </c:pt>
                <c:pt idx="183">
                  <c:v>48.786999999999999</c:v>
                </c:pt>
                <c:pt idx="184">
                  <c:v>48.786999999999999</c:v>
                </c:pt>
                <c:pt idx="185">
                  <c:v>48.468000000000004</c:v>
                </c:pt>
                <c:pt idx="186">
                  <c:v>47.503</c:v>
                </c:pt>
                <c:pt idx="187">
                  <c:v>46.21</c:v>
                </c:pt>
                <c:pt idx="188">
                  <c:v>46.21</c:v>
                </c:pt>
                <c:pt idx="189">
                  <c:v>46.21</c:v>
                </c:pt>
                <c:pt idx="190">
                  <c:v>46.21</c:v>
                </c:pt>
                <c:pt idx="191">
                  <c:v>46.21</c:v>
                </c:pt>
                <c:pt idx="192">
                  <c:v>46.21</c:v>
                </c:pt>
                <c:pt idx="193">
                  <c:v>46.21</c:v>
                </c:pt>
                <c:pt idx="194">
                  <c:v>46.21</c:v>
                </c:pt>
                <c:pt idx="195">
                  <c:v>46.21</c:v>
                </c:pt>
                <c:pt idx="196">
                  <c:v>46.21</c:v>
                </c:pt>
                <c:pt idx="197">
                  <c:v>45.37</c:v>
                </c:pt>
                <c:pt idx="198">
                  <c:v>45.37</c:v>
                </c:pt>
                <c:pt idx="199">
                  <c:v>44.945999999999998</c:v>
                </c:pt>
                <c:pt idx="200">
                  <c:v>44.514000000000003</c:v>
                </c:pt>
                <c:pt idx="201">
                  <c:v>44.514000000000003</c:v>
                </c:pt>
                <c:pt idx="202">
                  <c:v>44.514000000000003</c:v>
                </c:pt>
                <c:pt idx="203">
                  <c:v>44.514000000000003</c:v>
                </c:pt>
                <c:pt idx="204">
                  <c:v>44.514000000000003</c:v>
                </c:pt>
                <c:pt idx="205">
                  <c:v>44.514000000000003</c:v>
                </c:pt>
                <c:pt idx="206">
                  <c:v>44.514000000000003</c:v>
                </c:pt>
                <c:pt idx="207">
                  <c:v>43.957000000000001</c:v>
                </c:pt>
                <c:pt idx="208">
                  <c:v>43.957000000000001</c:v>
                </c:pt>
                <c:pt idx="209">
                  <c:v>43.401000000000003</c:v>
                </c:pt>
                <c:pt idx="210">
                  <c:v>43.401000000000003</c:v>
                </c:pt>
                <c:pt idx="211">
                  <c:v>42.83</c:v>
                </c:pt>
                <c:pt idx="212">
                  <c:v>42.83</c:v>
                </c:pt>
                <c:pt idx="213">
                  <c:v>42.83</c:v>
                </c:pt>
                <c:pt idx="214">
                  <c:v>42.83</c:v>
                </c:pt>
                <c:pt idx="215">
                  <c:v>42.83</c:v>
                </c:pt>
                <c:pt idx="216">
                  <c:v>42.83</c:v>
                </c:pt>
                <c:pt idx="217">
                  <c:v>42.83</c:v>
                </c:pt>
                <c:pt idx="218">
                  <c:v>42.139000000000003</c:v>
                </c:pt>
                <c:pt idx="219">
                  <c:v>42.139000000000003</c:v>
                </c:pt>
                <c:pt idx="220">
                  <c:v>42.139000000000003</c:v>
                </c:pt>
                <c:pt idx="221">
                  <c:v>42.139000000000003</c:v>
                </c:pt>
                <c:pt idx="222">
                  <c:v>40.710999999999999</c:v>
                </c:pt>
                <c:pt idx="223">
                  <c:v>39.996000000000002</c:v>
                </c:pt>
                <c:pt idx="224">
                  <c:v>39.281999999999996</c:v>
                </c:pt>
                <c:pt idx="225">
                  <c:v>39.281999999999996</c:v>
                </c:pt>
                <c:pt idx="226">
                  <c:v>39.281999999999996</c:v>
                </c:pt>
                <c:pt idx="227">
                  <c:v>39.281999999999996</c:v>
                </c:pt>
                <c:pt idx="228">
                  <c:v>39.281999999999996</c:v>
                </c:pt>
                <c:pt idx="229">
                  <c:v>39.281999999999996</c:v>
                </c:pt>
                <c:pt idx="230">
                  <c:v>39.281999999999996</c:v>
                </c:pt>
                <c:pt idx="231">
                  <c:v>39.281999999999996</c:v>
                </c:pt>
                <c:pt idx="232">
                  <c:v>39.281999999999996</c:v>
                </c:pt>
                <c:pt idx="233">
                  <c:v>39.281999999999996</c:v>
                </c:pt>
                <c:pt idx="234">
                  <c:v>39.281999999999996</c:v>
                </c:pt>
                <c:pt idx="235">
                  <c:v>37.036999999999999</c:v>
                </c:pt>
                <c:pt idx="236">
                  <c:v>37.036999999999999</c:v>
                </c:pt>
                <c:pt idx="237">
                  <c:v>37.036999999999999</c:v>
                </c:pt>
                <c:pt idx="238">
                  <c:v>37.036999999999999</c:v>
                </c:pt>
                <c:pt idx="239">
                  <c:v>37.036999999999999</c:v>
                </c:pt>
                <c:pt idx="240">
                  <c:v>37.036999999999999</c:v>
                </c:pt>
              </c:numCache>
            </c:numRef>
          </c:yVal>
          <c:smooth val="0"/>
        </c:ser>
        <c:dLbls>
          <c:showLegendKey val="0"/>
          <c:showVal val="0"/>
          <c:showCatName val="0"/>
          <c:showSerName val="0"/>
          <c:showPercent val="0"/>
          <c:showBubbleSize val="0"/>
        </c:dLbls>
        <c:axId val="574649560"/>
        <c:axId val="574649952"/>
      </c:scatterChart>
      <c:valAx>
        <c:axId val="574649560"/>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4649952"/>
        <c:crosses val="autoZero"/>
        <c:crossBetween val="midCat"/>
        <c:majorUnit val="1"/>
      </c:valAx>
      <c:valAx>
        <c:axId val="5746499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CAV (%)</a:t>
                </a:r>
                <a:endParaRPr lang="en-US" sz="1700" b="1" i="0" baseline="0" dirty="0">
                  <a:solidFill>
                    <a:schemeClr val="tx1"/>
                  </a:solidFill>
                </a:endParaRPr>
              </a:p>
            </c:rich>
          </c:tx>
          <c:layout>
            <c:manualLayout>
              <c:xMode val="edge"/>
              <c:yMode val="edge"/>
              <c:x val="9.8131372958914585E-3"/>
              <c:y val="0.22594424688850073"/>
            </c:manualLayout>
          </c:layout>
          <c:overlay val="0"/>
        </c:title>
        <c:numFmt formatCode="General" sourceLinked="1"/>
        <c:majorTickMark val="out"/>
        <c:minorTickMark val="none"/>
        <c:tickLblPos val="nextTo"/>
        <c:txPr>
          <a:bodyPr/>
          <a:lstStyle/>
          <a:p>
            <a:pPr>
              <a:defRPr sz="1500" b="1"/>
            </a:pPr>
            <a:endParaRPr lang="en-US"/>
          </a:p>
        </c:txPr>
        <c:crossAx val="574649560"/>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1994-2003 (N = 2,026)</c:v>
                </c:pt>
              </c:strCache>
            </c:strRef>
          </c:tx>
          <c:spPr>
            <a:ln w="41275">
              <a:solidFill>
                <a:srgbClr val="FFFF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99.852000000000004</c:v>
                </c:pt>
                <c:pt idx="4">
                  <c:v>99.603999999999999</c:v>
                </c:pt>
                <c:pt idx="5">
                  <c:v>99.603999999999999</c:v>
                </c:pt>
                <c:pt idx="6">
                  <c:v>98.751000000000005</c:v>
                </c:pt>
                <c:pt idx="7">
                  <c:v>97.540999999999997</c:v>
                </c:pt>
                <c:pt idx="8">
                  <c:v>97.388999999999996</c:v>
                </c:pt>
                <c:pt idx="9">
                  <c:v>97.388999999999996</c:v>
                </c:pt>
                <c:pt idx="10">
                  <c:v>97.388999999999996</c:v>
                </c:pt>
                <c:pt idx="11">
                  <c:v>97.284999999999997</c:v>
                </c:pt>
                <c:pt idx="12">
                  <c:v>97.284999999999997</c:v>
                </c:pt>
                <c:pt idx="13">
                  <c:v>97.228999999999999</c:v>
                </c:pt>
                <c:pt idx="14">
                  <c:v>97.171999999999997</c:v>
                </c:pt>
                <c:pt idx="15">
                  <c:v>97.114999999999995</c:v>
                </c:pt>
                <c:pt idx="16">
                  <c:v>96.998000000000005</c:v>
                </c:pt>
                <c:pt idx="17">
                  <c:v>96.706000000000003</c:v>
                </c:pt>
                <c:pt idx="18">
                  <c:v>95.885000000000005</c:v>
                </c:pt>
                <c:pt idx="19">
                  <c:v>95.061999999999998</c:v>
                </c:pt>
                <c:pt idx="20">
                  <c:v>94.588999999999999</c:v>
                </c:pt>
                <c:pt idx="21">
                  <c:v>93.994</c:v>
                </c:pt>
                <c:pt idx="22">
                  <c:v>93.756</c:v>
                </c:pt>
                <c:pt idx="23">
                  <c:v>93.575000000000003</c:v>
                </c:pt>
                <c:pt idx="24">
                  <c:v>93.513000000000005</c:v>
                </c:pt>
                <c:pt idx="25">
                  <c:v>93.45</c:v>
                </c:pt>
                <c:pt idx="26">
                  <c:v>93.320999999999998</c:v>
                </c:pt>
                <c:pt idx="27">
                  <c:v>93.320999999999998</c:v>
                </c:pt>
                <c:pt idx="28">
                  <c:v>93.256</c:v>
                </c:pt>
                <c:pt idx="29">
                  <c:v>92.992000000000004</c:v>
                </c:pt>
                <c:pt idx="30">
                  <c:v>92.465000000000003</c:v>
                </c:pt>
                <c:pt idx="31">
                  <c:v>91.21</c:v>
                </c:pt>
                <c:pt idx="32">
                  <c:v>90.811000000000007</c:v>
                </c:pt>
                <c:pt idx="33">
                  <c:v>90.811000000000007</c:v>
                </c:pt>
                <c:pt idx="34">
                  <c:v>90.742999999999995</c:v>
                </c:pt>
                <c:pt idx="35">
                  <c:v>90.742999999999995</c:v>
                </c:pt>
                <c:pt idx="36">
                  <c:v>90.742999999999995</c:v>
                </c:pt>
                <c:pt idx="37">
                  <c:v>90.671999999999997</c:v>
                </c:pt>
                <c:pt idx="38">
                  <c:v>90.671999999999997</c:v>
                </c:pt>
                <c:pt idx="39">
                  <c:v>90.453999999999994</c:v>
                </c:pt>
                <c:pt idx="40">
                  <c:v>90.162000000000006</c:v>
                </c:pt>
                <c:pt idx="41">
                  <c:v>89.65</c:v>
                </c:pt>
                <c:pt idx="42">
                  <c:v>88.917000000000002</c:v>
                </c:pt>
                <c:pt idx="43">
                  <c:v>88.034999999999997</c:v>
                </c:pt>
                <c:pt idx="44">
                  <c:v>87.813000000000002</c:v>
                </c:pt>
                <c:pt idx="45">
                  <c:v>87.664000000000001</c:v>
                </c:pt>
                <c:pt idx="46">
                  <c:v>87.664000000000001</c:v>
                </c:pt>
                <c:pt idx="47">
                  <c:v>87.664000000000001</c:v>
                </c:pt>
                <c:pt idx="48">
                  <c:v>87.587999999999994</c:v>
                </c:pt>
                <c:pt idx="49">
                  <c:v>87.587999999999994</c:v>
                </c:pt>
                <c:pt idx="50">
                  <c:v>87.427999999999997</c:v>
                </c:pt>
                <c:pt idx="51">
                  <c:v>87.186000000000007</c:v>
                </c:pt>
                <c:pt idx="52">
                  <c:v>87.105000000000004</c:v>
                </c:pt>
                <c:pt idx="53">
                  <c:v>86.534999999999997</c:v>
                </c:pt>
                <c:pt idx="54">
                  <c:v>85.394000000000005</c:v>
                </c:pt>
                <c:pt idx="55">
                  <c:v>84.659000000000006</c:v>
                </c:pt>
                <c:pt idx="56">
                  <c:v>84.25</c:v>
                </c:pt>
                <c:pt idx="57">
                  <c:v>84.25</c:v>
                </c:pt>
                <c:pt idx="58">
                  <c:v>84.25</c:v>
                </c:pt>
                <c:pt idx="59">
                  <c:v>84.165999999999997</c:v>
                </c:pt>
                <c:pt idx="60">
                  <c:v>84.081999999999994</c:v>
                </c:pt>
                <c:pt idx="61">
                  <c:v>84.081999999999994</c:v>
                </c:pt>
                <c:pt idx="62">
                  <c:v>84.081999999999994</c:v>
                </c:pt>
                <c:pt idx="63">
                  <c:v>83.995999999999995</c:v>
                </c:pt>
                <c:pt idx="64">
                  <c:v>83.647000000000006</c:v>
                </c:pt>
                <c:pt idx="65">
                  <c:v>82.861000000000004</c:v>
                </c:pt>
                <c:pt idx="66">
                  <c:v>82.423000000000002</c:v>
                </c:pt>
                <c:pt idx="67">
                  <c:v>81.02</c:v>
                </c:pt>
                <c:pt idx="68">
                  <c:v>80.668000000000006</c:v>
                </c:pt>
                <c:pt idx="69">
                  <c:v>80.668000000000006</c:v>
                </c:pt>
                <c:pt idx="70">
                  <c:v>80.400999999999996</c:v>
                </c:pt>
                <c:pt idx="71">
                  <c:v>80.400999999999996</c:v>
                </c:pt>
                <c:pt idx="72">
                  <c:v>80.400999999999996</c:v>
                </c:pt>
                <c:pt idx="73">
                  <c:v>80.215000000000003</c:v>
                </c:pt>
                <c:pt idx="74">
                  <c:v>80.120999999999995</c:v>
                </c:pt>
                <c:pt idx="75">
                  <c:v>79.741</c:v>
                </c:pt>
                <c:pt idx="76">
                  <c:v>79.168000000000006</c:v>
                </c:pt>
                <c:pt idx="77">
                  <c:v>78.688999999999993</c:v>
                </c:pt>
                <c:pt idx="78">
                  <c:v>77.536000000000001</c:v>
                </c:pt>
                <c:pt idx="79">
                  <c:v>76.379000000000005</c:v>
                </c:pt>
                <c:pt idx="80">
                  <c:v>76.186000000000007</c:v>
                </c:pt>
                <c:pt idx="81">
                  <c:v>76.088999999999999</c:v>
                </c:pt>
                <c:pt idx="82">
                  <c:v>76.088999999999999</c:v>
                </c:pt>
                <c:pt idx="83">
                  <c:v>76.088999999999999</c:v>
                </c:pt>
                <c:pt idx="84">
                  <c:v>76.088999999999999</c:v>
                </c:pt>
                <c:pt idx="85">
                  <c:v>76.088999999999999</c:v>
                </c:pt>
                <c:pt idx="86">
                  <c:v>75.983999999999995</c:v>
                </c:pt>
                <c:pt idx="87">
                  <c:v>75.772000000000006</c:v>
                </c:pt>
                <c:pt idx="88">
                  <c:v>75.241</c:v>
                </c:pt>
                <c:pt idx="89">
                  <c:v>74.070999999999998</c:v>
                </c:pt>
                <c:pt idx="90">
                  <c:v>73.322999999999993</c:v>
                </c:pt>
                <c:pt idx="91">
                  <c:v>71.822000000000003</c:v>
                </c:pt>
                <c:pt idx="92">
                  <c:v>71.605000000000004</c:v>
                </c:pt>
                <c:pt idx="93">
                  <c:v>71.605000000000004</c:v>
                </c:pt>
                <c:pt idx="94">
                  <c:v>71.605000000000004</c:v>
                </c:pt>
                <c:pt idx="95">
                  <c:v>71.605000000000004</c:v>
                </c:pt>
                <c:pt idx="96">
                  <c:v>71.605000000000004</c:v>
                </c:pt>
                <c:pt idx="97">
                  <c:v>71.605000000000004</c:v>
                </c:pt>
                <c:pt idx="98">
                  <c:v>71.605000000000004</c:v>
                </c:pt>
                <c:pt idx="99">
                  <c:v>71.605000000000004</c:v>
                </c:pt>
                <c:pt idx="100">
                  <c:v>71.489000000000004</c:v>
                </c:pt>
                <c:pt idx="101">
                  <c:v>70.674999999999997</c:v>
                </c:pt>
                <c:pt idx="102">
                  <c:v>69.278999999999996</c:v>
                </c:pt>
                <c:pt idx="103">
                  <c:v>68.459999999999994</c:v>
                </c:pt>
                <c:pt idx="104">
                  <c:v>68.225999999999999</c:v>
                </c:pt>
                <c:pt idx="105">
                  <c:v>68.108000000000004</c:v>
                </c:pt>
                <c:pt idx="106">
                  <c:v>68.108000000000004</c:v>
                </c:pt>
                <c:pt idx="107">
                  <c:v>68.108000000000004</c:v>
                </c:pt>
                <c:pt idx="108">
                  <c:v>67.864000000000004</c:v>
                </c:pt>
                <c:pt idx="109">
                  <c:v>67.864000000000004</c:v>
                </c:pt>
                <c:pt idx="110">
                  <c:v>67.864000000000004</c:v>
                </c:pt>
                <c:pt idx="111">
                  <c:v>67.608000000000004</c:v>
                </c:pt>
                <c:pt idx="112">
                  <c:v>67.478999999999999</c:v>
                </c:pt>
                <c:pt idx="113">
                  <c:v>66.832999999999998</c:v>
                </c:pt>
                <c:pt idx="114">
                  <c:v>65.930000000000007</c:v>
                </c:pt>
                <c:pt idx="115">
                  <c:v>65.027000000000001</c:v>
                </c:pt>
                <c:pt idx="116">
                  <c:v>64.897999999999996</c:v>
                </c:pt>
                <c:pt idx="117">
                  <c:v>64.897999999999996</c:v>
                </c:pt>
                <c:pt idx="118">
                  <c:v>64.897999999999996</c:v>
                </c:pt>
                <c:pt idx="119">
                  <c:v>64.766000000000005</c:v>
                </c:pt>
                <c:pt idx="120">
                  <c:v>64.5</c:v>
                </c:pt>
                <c:pt idx="121">
                  <c:v>64.230999999999995</c:v>
                </c:pt>
                <c:pt idx="122">
                  <c:v>64.230999999999995</c:v>
                </c:pt>
                <c:pt idx="123">
                  <c:v>63.814</c:v>
                </c:pt>
                <c:pt idx="124">
                  <c:v>63.673999999999999</c:v>
                </c:pt>
                <c:pt idx="125">
                  <c:v>62.555999999999997</c:v>
                </c:pt>
                <c:pt idx="126">
                  <c:v>61.997</c:v>
                </c:pt>
                <c:pt idx="127">
                  <c:v>61.155000000000001</c:v>
                </c:pt>
                <c:pt idx="128">
                  <c:v>61.155000000000001</c:v>
                </c:pt>
                <c:pt idx="129">
                  <c:v>61.155000000000001</c:v>
                </c:pt>
                <c:pt idx="130">
                  <c:v>61.155000000000001</c:v>
                </c:pt>
                <c:pt idx="131">
                  <c:v>61.012</c:v>
                </c:pt>
                <c:pt idx="132">
                  <c:v>61.012</c:v>
                </c:pt>
                <c:pt idx="133">
                  <c:v>61.012</c:v>
                </c:pt>
                <c:pt idx="134">
                  <c:v>61.012</c:v>
                </c:pt>
                <c:pt idx="135">
                  <c:v>60.715000000000003</c:v>
                </c:pt>
                <c:pt idx="136">
                  <c:v>60.27</c:v>
                </c:pt>
                <c:pt idx="137">
                  <c:v>59.378999999999998</c:v>
                </c:pt>
                <c:pt idx="138">
                  <c:v>58.786000000000001</c:v>
                </c:pt>
                <c:pt idx="139">
                  <c:v>58.042000000000002</c:v>
                </c:pt>
                <c:pt idx="140">
                  <c:v>58.042000000000002</c:v>
                </c:pt>
                <c:pt idx="141">
                  <c:v>57.743000000000002</c:v>
                </c:pt>
                <c:pt idx="142">
                  <c:v>57.743000000000002</c:v>
                </c:pt>
                <c:pt idx="143">
                  <c:v>57.743000000000002</c:v>
                </c:pt>
                <c:pt idx="144">
                  <c:v>57.588000000000001</c:v>
                </c:pt>
                <c:pt idx="145">
                  <c:v>57.588000000000001</c:v>
                </c:pt>
                <c:pt idx="146">
                  <c:v>57.274000000000001</c:v>
                </c:pt>
                <c:pt idx="147">
                  <c:v>57.116</c:v>
                </c:pt>
                <c:pt idx="148">
                  <c:v>56.323999999999998</c:v>
                </c:pt>
                <c:pt idx="149">
                  <c:v>55.69</c:v>
                </c:pt>
                <c:pt idx="150">
                  <c:v>55.055</c:v>
                </c:pt>
                <c:pt idx="151">
                  <c:v>54.101999999999997</c:v>
                </c:pt>
                <c:pt idx="152">
                  <c:v>53.781999999999996</c:v>
                </c:pt>
                <c:pt idx="153">
                  <c:v>53.781999999999996</c:v>
                </c:pt>
                <c:pt idx="154">
                  <c:v>53.781999999999996</c:v>
                </c:pt>
                <c:pt idx="155">
                  <c:v>53.781999999999996</c:v>
                </c:pt>
                <c:pt idx="156">
                  <c:v>53.781999999999996</c:v>
                </c:pt>
                <c:pt idx="157">
                  <c:v>53.781999999999996</c:v>
                </c:pt>
                <c:pt idx="158">
                  <c:v>53.781999999999996</c:v>
                </c:pt>
                <c:pt idx="159">
                  <c:v>53.593000000000004</c:v>
                </c:pt>
                <c:pt idx="160">
                  <c:v>53.402999999999999</c:v>
                </c:pt>
                <c:pt idx="161">
                  <c:v>53.023000000000003</c:v>
                </c:pt>
                <c:pt idx="162">
                  <c:v>52.451000000000001</c:v>
                </c:pt>
                <c:pt idx="163">
                  <c:v>51.305999999999997</c:v>
                </c:pt>
                <c:pt idx="164">
                  <c:v>51.113999999999997</c:v>
                </c:pt>
                <c:pt idx="165">
                  <c:v>50.917999999999999</c:v>
                </c:pt>
                <c:pt idx="166">
                  <c:v>50.917999999999999</c:v>
                </c:pt>
                <c:pt idx="167">
                  <c:v>50.917999999999999</c:v>
                </c:pt>
                <c:pt idx="168">
                  <c:v>50.917999999999999</c:v>
                </c:pt>
                <c:pt idx="169">
                  <c:v>50.917999999999999</c:v>
                </c:pt>
                <c:pt idx="170">
                  <c:v>50.917999999999999</c:v>
                </c:pt>
                <c:pt idx="171">
                  <c:v>50.671999999999997</c:v>
                </c:pt>
                <c:pt idx="172">
                  <c:v>50.423999999999999</c:v>
                </c:pt>
                <c:pt idx="173">
                  <c:v>49.679000000000002</c:v>
                </c:pt>
                <c:pt idx="174">
                  <c:v>48.933999999999997</c:v>
                </c:pt>
                <c:pt idx="175">
                  <c:v>48.436</c:v>
                </c:pt>
                <c:pt idx="176">
                  <c:v>48.436</c:v>
                </c:pt>
                <c:pt idx="177">
                  <c:v>48.436</c:v>
                </c:pt>
                <c:pt idx="178">
                  <c:v>48.436</c:v>
                </c:pt>
                <c:pt idx="179">
                  <c:v>48.436</c:v>
                </c:pt>
                <c:pt idx="180">
                  <c:v>48.436</c:v>
                </c:pt>
                <c:pt idx="181">
                  <c:v>48.139000000000003</c:v>
                </c:pt>
                <c:pt idx="182">
                  <c:v>47.534999999999997</c:v>
                </c:pt>
                <c:pt idx="183">
                  <c:v>47.226999999999997</c:v>
                </c:pt>
                <c:pt idx="184">
                  <c:v>47.226999999999997</c:v>
                </c:pt>
                <c:pt idx="185">
                  <c:v>46.917999999999999</c:v>
                </c:pt>
                <c:pt idx="186">
                  <c:v>45.984000000000002</c:v>
                </c:pt>
                <c:pt idx="187">
                  <c:v>44.731999999999999</c:v>
                </c:pt>
                <c:pt idx="188">
                  <c:v>44.731999999999999</c:v>
                </c:pt>
                <c:pt idx="189">
                  <c:v>44.731999999999999</c:v>
                </c:pt>
                <c:pt idx="190">
                  <c:v>44.731999999999999</c:v>
                </c:pt>
                <c:pt idx="191">
                  <c:v>44.731999999999999</c:v>
                </c:pt>
                <c:pt idx="192">
                  <c:v>44.731999999999999</c:v>
                </c:pt>
                <c:pt idx="193">
                  <c:v>44.731999999999999</c:v>
                </c:pt>
                <c:pt idx="194">
                  <c:v>44.731999999999999</c:v>
                </c:pt>
                <c:pt idx="195">
                  <c:v>44.731999999999999</c:v>
                </c:pt>
                <c:pt idx="196">
                  <c:v>44.731999999999999</c:v>
                </c:pt>
                <c:pt idx="197">
                  <c:v>43.918999999999997</c:v>
                </c:pt>
                <c:pt idx="198">
                  <c:v>43.918999999999997</c:v>
                </c:pt>
                <c:pt idx="199">
                  <c:v>43.509</c:v>
                </c:pt>
                <c:pt idx="200">
                  <c:v>43.09</c:v>
                </c:pt>
                <c:pt idx="201">
                  <c:v>43.09</c:v>
                </c:pt>
                <c:pt idx="202">
                  <c:v>43.09</c:v>
                </c:pt>
                <c:pt idx="203">
                  <c:v>43.09</c:v>
                </c:pt>
                <c:pt idx="204">
                  <c:v>43.09</c:v>
                </c:pt>
                <c:pt idx="205">
                  <c:v>43.09</c:v>
                </c:pt>
                <c:pt idx="206">
                  <c:v>43.09</c:v>
                </c:pt>
                <c:pt idx="207">
                  <c:v>42.552</c:v>
                </c:pt>
                <c:pt idx="208">
                  <c:v>42.552</c:v>
                </c:pt>
                <c:pt idx="209">
                  <c:v>42.012999999999998</c:v>
                </c:pt>
                <c:pt idx="210">
                  <c:v>42.012999999999998</c:v>
                </c:pt>
                <c:pt idx="211">
                  <c:v>41.46</c:v>
                </c:pt>
                <c:pt idx="212">
                  <c:v>41.46</c:v>
                </c:pt>
                <c:pt idx="213">
                  <c:v>41.46</c:v>
                </c:pt>
                <c:pt idx="214">
                  <c:v>41.46</c:v>
                </c:pt>
                <c:pt idx="215">
                  <c:v>41.46</c:v>
                </c:pt>
                <c:pt idx="216">
                  <c:v>41.46</c:v>
                </c:pt>
                <c:pt idx="217">
                  <c:v>41.46</c:v>
                </c:pt>
                <c:pt idx="218">
                  <c:v>40.792000000000002</c:v>
                </c:pt>
                <c:pt idx="219">
                  <c:v>40.792000000000002</c:v>
                </c:pt>
                <c:pt idx="220">
                  <c:v>40.792000000000002</c:v>
                </c:pt>
                <c:pt idx="221">
                  <c:v>40.792000000000002</c:v>
                </c:pt>
                <c:pt idx="222">
                  <c:v>39.408999999999999</c:v>
                </c:pt>
                <c:pt idx="223">
                  <c:v>38.716999999999999</c:v>
                </c:pt>
                <c:pt idx="224">
                  <c:v>38.026000000000003</c:v>
                </c:pt>
                <c:pt idx="225">
                  <c:v>38.026000000000003</c:v>
                </c:pt>
                <c:pt idx="226">
                  <c:v>38.026000000000003</c:v>
                </c:pt>
                <c:pt idx="227">
                  <c:v>38.026000000000003</c:v>
                </c:pt>
                <c:pt idx="228">
                  <c:v>38.026000000000003</c:v>
                </c:pt>
                <c:pt idx="229">
                  <c:v>38.026000000000003</c:v>
                </c:pt>
                <c:pt idx="230">
                  <c:v>38.026000000000003</c:v>
                </c:pt>
                <c:pt idx="231">
                  <c:v>38.026000000000003</c:v>
                </c:pt>
                <c:pt idx="232">
                  <c:v>38.026000000000003</c:v>
                </c:pt>
                <c:pt idx="233">
                  <c:v>38.026000000000003</c:v>
                </c:pt>
                <c:pt idx="234">
                  <c:v>38.026000000000003</c:v>
                </c:pt>
                <c:pt idx="235">
                  <c:v>35.853000000000002</c:v>
                </c:pt>
                <c:pt idx="236">
                  <c:v>35.853000000000002</c:v>
                </c:pt>
                <c:pt idx="237">
                  <c:v>35.853000000000002</c:v>
                </c:pt>
                <c:pt idx="238">
                  <c:v>35.853000000000002</c:v>
                </c:pt>
                <c:pt idx="239">
                  <c:v>35.853000000000002</c:v>
                </c:pt>
                <c:pt idx="240">
                  <c:v>35.853000000000002</c:v>
                </c:pt>
              </c:numCache>
            </c:numRef>
          </c:yVal>
          <c:smooth val="0"/>
        </c:ser>
        <c:ser>
          <c:idx val="1"/>
          <c:order val="1"/>
          <c:tx>
            <c:strRef>
              <c:f>Sheet1!$C$1</c:f>
              <c:strCache>
                <c:ptCount val="1"/>
                <c:pt idx="0">
                  <c:v>2004-6/2015 (N = 3,597)</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99.971999999999994</c:v>
                </c:pt>
                <c:pt idx="4">
                  <c:v>99.888999999999996</c:v>
                </c:pt>
                <c:pt idx="5">
                  <c:v>99.721000000000004</c:v>
                </c:pt>
                <c:pt idx="6">
                  <c:v>99.216999999999999</c:v>
                </c:pt>
                <c:pt idx="7">
                  <c:v>98.010999999999996</c:v>
                </c:pt>
                <c:pt idx="8">
                  <c:v>97.927000000000007</c:v>
                </c:pt>
                <c:pt idx="9">
                  <c:v>97.899000000000001</c:v>
                </c:pt>
                <c:pt idx="10">
                  <c:v>97.899000000000001</c:v>
                </c:pt>
                <c:pt idx="11">
                  <c:v>97.899000000000001</c:v>
                </c:pt>
                <c:pt idx="12">
                  <c:v>97.899000000000001</c:v>
                </c:pt>
                <c:pt idx="13">
                  <c:v>97.899000000000001</c:v>
                </c:pt>
                <c:pt idx="14">
                  <c:v>97.899000000000001</c:v>
                </c:pt>
                <c:pt idx="15">
                  <c:v>97.866</c:v>
                </c:pt>
                <c:pt idx="16">
                  <c:v>97.801000000000002</c:v>
                </c:pt>
                <c:pt idx="17">
                  <c:v>97.539000000000001</c:v>
                </c:pt>
                <c:pt idx="18">
                  <c:v>96.950999999999993</c:v>
                </c:pt>
                <c:pt idx="19">
                  <c:v>95.933999999999997</c:v>
                </c:pt>
                <c:pt idx="20">
                  <c:v>95.570999999999998</c:v>
                </c:pt>
                <c:pt idx="21">
                  <c:v>95.471000000000004</c:v>
                </c:pt>
                <c:pt idx="22">
                  <c:v>95.438000000000002</c:v>
                </c:pt>
                <c:pt idx="23">
                  <c:v>95.438000000000002</c:v>
                </c:pt>
                <c:pt idx="24">
                  <c:v>95.438000000000002</c:v>
                </c:pt>
                <c:pt idx="25">
                  <c:v>95.4</c:v>
                </c:pt>
                <c:pt idx="26">
                  <c:v>95.4</c:v>
                </c:pt>
                <c:pt idx="27">
                  <c:v>95.361000000000004</c:v>
                </c:pt>
                <c:pt idx="28">
                  <c:v>95.162999999999997</c:v>
                </c:pt>
                <c:pt idx="29">
                  <c:v>94.805999999999997</c:v>
                </c:pt>
                <c:pt idx="30">
                  <c:v>93.932000000000002</c:v>
                </c:pt>
                <c:pt idx="31">
                  <c:v>92.936000000000007</c:v>
                </c:pt>
                <c:pt idx="32">
                  <c:v>92.656999999999996</c:v>
                </c:pt>
                <c:pt idx="33">
                  <c:v>92.616</c:v>
                </c:pt>
                <c:pt idx="34">
                  <c:v>92.616</c:v>
                </c:pt>
                <c:pt idx="35">
                  <c:v>92.575000000000003</c:v>
                </c:pt>
                <c:pt idx="36">
                  <c:v>92.575000000000003</c:v>
                </c:pt>
                <c:pt idx="37">
                  <c:v>92.575000000000003</c:v>
                </c:pt>
                <c:pt idx="38">
                  <c:v>92.525999999999996</c:v>
                </c:pt>
                <c:pt idx="39">
                  <c:v>92.38</c:v>
                </c:pt>
                <c:pt idx="40">
                  <c:v>92.233000000000004</c:v>
                </c:pt>
                <c:pt idx="41">
                  <c:v>91.742999999999995</c:v>
                </c:pt>
                <c:pt idx="42">
                  <c:v>90.858000000000004</c:v>
                </c:pt>
                <c:pt idx="43">
                  <c:v>89.822999999999993</c:v>
                </c:pt>
                <c:pt idx="44">
                  <c:v>89.525999999999996</c:v>
                </c:pt>
                <c:pt idx="45">
                  <c:v>89.525999999999996</c:v>
                </c:pt>
                <c:pt idx="46">
                  <c:v>89.525999999999996</c:v>
                </c:pt>
                <c:pt idx="47">
                  <c:v>89.525999999999996</c:v>
                </c:pt>
                <c:pt idx="48">
                  <c:v>89.525999999999996</c:v>
                </c:pt>
                <c:pt idx="49">
                  <c:v>89.525999999999996</c:v>
                </c:pt>
                <c:pt idx="50">
                  <c:v>89.465000000000003</c:v>
                </c:pt>
                <c:pt idx="51">
                  <c:v>89.405000000000001</c:v>
                </c:pt>
                <c:pt idx="52">
                  <c:v>89.100999999999999</c:v>
                </c:pt>
                <c:pt idx="53">
                  <c:v>88.796999999999997</c:v>
                </c:pt>
                <c:pt idx="54">
                  <c:v>87.882999999999996</c:v>
                </c:pt>
                <c:pt idx="55">
                  <c:v>86.722999999999999</c:v>
                </c:pt>
                <c:pt idx="56">
                  <c:v>86.600999999999999</c:v>
                </c:pt>
                <c:pt idx="57">
                  <c:v>86.539000000000001</c:v>
                </c:pt>
                <c:pt idx="58">
                  <c:v>86.539000000000001</c:v>
                </c:pt>
                <c:pt idx="59">
                  <c:v>86.539000000000001</c:v>
                </c:pt>
                <c:pt idx="60">
                  <c:v>86.539000000000001</c:v>
                </c:pt>
                <c:pt idx="61">
                  <c:v>86.468000000000004</c:v>
                </c:pt>
                <c:pt idx="62">
                  <c:v>86.317999999999998</c:v>
                </c:pt>
                <c:pt idx="63">
                  <c:v>85.864000000000004</c:v>
                </c:pt>
                <c:pt idx="64">
                  <c:v>85.710999999999999</c:v>
                </c:pt>
                <c:pt idx="65">
                  <c:v>85.024000000000001</c:v>
                </c:pt>
                <c:pt idx="66">
                  <c:v>83.724000000000004</c:v>
                </c:pt>
                <c:pt idx="67">
                  <c:v>83.034999999999997</c:v>
                </c:pt>
                <c:pt idx="68">
                  <c:v>82.88</c:v>
                </c:pt>
                <c:pt idx="69">
                  <c:v>82.802000000000007</c:v>
                </c:pt>
                <c:pt idx="70">
                  <c:v>82.802000000000007</c:v>
                </c:pt>
                <c:pt idx="71">
                  <c:v>82.802000000000007</c:v>
                </c:pt>
                <c:pt idx="72">
                  <c:v>82.802000000000007</c:v>
                </c:pt>
                <c:pt idx="73">
                  <c:v>82.802000000000007</c:v>
                </c:pt>
                <c:pt idx="74">
                  <c:v>82.802000000000007</c:v>
                </c:pt>
                <c:pt idx="75">
                  <c:v>82.605999999999995</c:v>
                </c:pt>
                <c:pt idx="76">
                  <c:v>82.116</c:v>
                </c:pt>
                <c:pt idx="77">
                  <c:v>81.231999999999999</c:v>
                </c:pt>
                <c:pt idx="78">
                  <c:v>80.346999999999994</c:v>
                </c:pt>
                <c:pt idx="79">
                  <c:v>79.953999999999994</c:v>
                </c:pt>
                <c:pt idx="80">
                  <c:v>79.853999999999999</c:v>
                </c:pt>
                <c:pt idx="81">
                  <c:v>79.853999999999999</c:v>
                </c:pt>
                <c:pt idx="82">
                  <c:v>79.853999999999999</c:v>
                </c:pt>
                <c:pt idx="83">
                  <c:v>79.853999999999999</c:v>
                </c:pt>
                <c:pt idx="84">
                  <c:v>79.853999999999999</c:v>
                </c:pt>
                <c:pt idx="85">
                  <c:v>79.853999999999999</c:v>
                </c:pt>
                <c:pt idx="86">
                  <c:v>79.600999999999999</c:v>
                </c:pt>
                <c:pt idx="87">
                  <c:v>79.22</c:v>
                </c:pt>
                <c:pt idx="88">
                  <c:v>79.093000000000004</c:v>
                </c:pt>
                <c:pt idx="89">
                  <c:v>78.453999999999994</c:v>
                </c:pt>
                <c:pt idx="90">
                  <c:v>77.686999999999998</c:v>
                </c:pt>
                <c:pt idx="91">
                  <c:v>77.176000000000002</c:v>
                </c:pt>
                <c:pt idx="92">
                  <c:v>76.53</c:v>
                </c:pt>
                <c:pt idx="93">
                  <c:v>76.53</c:v>
                </c:pt>
                <c:pt idx="94">
                  <c:v>76.53</c:v>
                </c:pt>
                <c:pt idx="95">
                  <c:v>76.53</c:v>
                </c:pt>
                <c:pt idx="96">
                  <c:v>76.382999999999996</c:v>
                </c:pt>
                <c:pt idx="97">
                  <c:v>76.382999999999996</c:v>
                </c:pt>
                <c:pt idx="98">
                  <c:v>76.206999999999994</c:v>
                </c:pt>
                <c:pt idx="99">
                  <c:v>76.03</c:v>
                </c:pt>
                <c:pt idx="100">
                  <c:v>75.852000000000004</c:v>
                </c:pt>
                <c:pt idx="101">
                  <c:v>75.141000000000005</c:v>
                </c:pt>
                <c:pt idx="102">
                  <c:v>74.064999999999998</c:v>
                </c:pt>
                <c:pt idx="103">
                  <c:v>72.626999999999995</c:v>
                </c:pt>
                <c:pt idx="104">
                  <c:v>72.626999999999995</c:v>
                </c:pt>
                <c:pt idx="105">
                  <c:v>72.626999999999995</c:v>
                </c:pt>
                <c:pt idx="106">
                  <c:v>72.626999999999995</c:v>
                </c:pt>
                <c:pt idx="107">
                  <c:v>72.626999999999995</c:v>
                </c:pt>
                <c:pt idx="108">
                  <c:v>72.626999999999995</c:v>
                </c:pt>
                <c:pt idx="109">
                  <c:v>72.626999999999995</c:v>
                </c:pt>
                <c:pt idx="110">
                  <c:v>72.626999999999995</c:v>
                </c:pt>
                <c:pt idx="111">
                  <c:v>72.373999999999995</c:v>
                </c:pt>
                <c:pt idx="112">
                  <c:v>71.866</c:v>
                </c:pt>
                <c:pt idx="113">
                  <c:v>71.611999999999995</c:v>
                </c:pt>
                <c:pt idx="114">
                  <c:v>71.099000000000004</c:v>
                </c:pt>
                <c:pt idx="115">
                  <c:v>69.816000000000003</c:v>
                </c:pt>
                <c:pt idx="116">
                  <c:v>69.816000000000003</c:v>
                </c:pt>
                <c:pt idx="117">
                  <c:v>69.816000000000003</c:v>
                </c:pt>
                <c:pt idx="118">
                  <c:v>69.816000000000003</c:v>
                </c:pt>
                <c:pt idx="119">
                  <c:v>69.816000000000003</c:v>
                </c:pt>
                <c:pt idx="120">
                  <c:v>69.816000000000003</c:v>
                </c:pt>
                <c:pt idx="121">
                  <c:v>69.388000000000005</c:v>
                </c:pt>
                <c:pt idx="122">
                  <c:v>68.927999999999997</c:v>
                </c:pt>
                <c:pt idx="123">
                  <c:v>68.927999999999997</c:v>
                </c:pt>
                <c:pt idx="124">
                  <c:v>67.986999999999995</c:v>
                </c:pt>
                <c:pt idx="125">
                  <c:v>66.084999999999994</c:v>
                </c:pt>
                <c:pt idx="126">
                  <c:v>64.644999999999996</c:v>
                </c:pt>
                <c:pt idx="127">
                  <c:v>62.69</c:v>
                </c:pt>
                <c:pt idx="128">
                  <c:v>62.69</c:v>
                </c:pt>
                <c:pt idx="129">
                  <c:v>62.69</c:v>
                </c:pt>
                <c:pt idx="130">
                  <c:v>62.69</c:v>
                </c:pt>
                <c:pt idx="131">
                  <c:v>62.69</c:v>
                </c:pt>
                <c:pt idx="132">
                  <c:v>62.69</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ser>
        <c:dLbls>
          <c:showLegendKey val="0"/>
          <c:showVal val="0"/>
          <c:showCatName val="0"/>
          <c:showSerName val="0"/>
          <c:showPercent val="0"/>
          <c:showBubbleSize val="0"/>
        </c:dLbls>
        <c:axId val="574650736"/>
        <c:axId val="574651128"/>
      </c:scatterChart>
      <c:valAx>
        <c:axId val="574650736"/>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4651128"/>
        <c:crosses val="autoZero"/>
        <c:crossBetween val="midCat"/>
        <c:majorUnit val="1"/>
      </c:valAx>
      <c:valAx>
        <c:axId val="5746511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CAV (%)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4650736"/>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2629121555118106"/>
          <c:w val="0.3183263651778041"/>
          <c:h val="0.1925377296587926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Induction (N = 3,100)</c:v>
                </c:pt>
              </c:strCache>
            </c:strRef>
          </c:tx>
          <c:spPr>
            <a:ln w="41275">
              <a:solidFill>
                <a:srgbClr val="FF0000"/>
              </a:solidFill>
            </a:ln>
          </c:spPr>
          <c:marker>
            <c:symbol val="none"/>
          </c:marker>
          <c:xVal>
            <c:numRef>
              <c:f>Sheet1!$A$2:$A$239</c:f>
              <c:numCache>
                <c:formatCode>General</c:formatCode>
                <c:ptCount val="2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numCache>
            </c:numRef>
          </c:xVal>
          <c:yVal>
            <c:numRef>
              <c:f>Sheet1!$B$2:$B$239</c:f>
              <c:numCache>
                <c:formatCode>General</c:formatCode>
                <c:ptCount val="238"/>
                <c:pt idx="0">
                  <c:v>100</c:v>
                </c:pt>
                <c:pt idx="1">
                  <c:v>100</c:v>
                </c:pt>
                <c:pt idx="2">
                  <c:v>100</c:v>
                </c:pt>
                <c:pt idx="3">
                  <c:v>99.935000000000002</c:v>
                </c:pt>
                <c:pt idx="4">
                  <c:v>99.870999999999995</c:v>
                </c:pt>
                <c:pt idx="5">
                  <c:v>99.741</c:v>
                </c:pt>
                <c:pt idx="6">
                  <c:v>99.284999999999997</c:v>
                </c:pt>
                <c:pt idx="7">
                  <c:v>98.14</c:v>
                </c:pt>
                <c:pt idx="8">
                  <c:v>98.108000000000004</c:v>
                </c:pt>
                <c:pt idx="9">
                  <c:v>98.075000000000003</c:v>
                </c:pt>
                <c:pt idx="10">
                  <c:v>98.075000000000003</c:v>
                </c:pt>
                <c:pt idx="11">
                  <c:v>98.075000000000003</c:v>
                </c:pt>
                <c:pt idx="12">
                  <c:v>98.075000000000003</c:v>
                </c:pt>
                <c:pt idx="13">
                  <c:v>98.075000000000003</c:v>
                </c:pt>
                <c:pt idx="14">
                  <c:v>98.075000000000003</c:v>
                </c:pt>
                <c:pt idx="15">
                  <c:v>98.036000000000001</c:v>
                </c:pt>
                <c:pt idx="16">
                  <c:v>97.96</c:v>
                </c:pt>
                <c:pt idx="17">
                  <c:v>97.652000000000001</c:v>
                </c:pt>
                <c:pt idx="18">
                  <c:v>96.921999999999997</c:v>
                </c:pt>
                <c:pt idx="19">
                  <c:v>96.034999999999997</c:v>
                </c:pt>
                <c:pt idx="20">
                  <c:v>95.724999999999994</c:v>
                </c:pt>
                <c:pt idx="21">
                  <c:v>95.686000000000007</c:v>
                </c:pt>
                <c:pt idx="22">
                  <c:v>95.608000000000004</c:v>
                </c:pt>
                <c:pt idx="23">
                  <c:v>95.528000000000006</c:v>
                </c:pt>
                <c:pt idx="24">
                  <c:v>95.486000000000004</c:v>
                </c:pt>
                <c:pt idx="25">
                  <c:v>95.486000000000004</c:v>
                </c:pt>
                <c:pt idx="26">
                  <c:v>95.441000000000003</c:v>
                </c:pt>
                <c:pt idx="27">
                  <c:v>95.441000000000003</c:v>
                </c:pt>
                <c:pt idx="28">
                  <c:v>95.212999999999994</c:v>
                </c:pt>
                <c:pt idx="29">
                  <c:v>94.847999999999999</c:v>
                </c:pt>
                <c:pt idx="30">
                  <c:v>94.024000000000001</c:v>
                </c:pt>
                <c:pt idx="31">
                  <c:v>93.153999999999996</c:v>
                </c:pt>
                <c:pt idx="32">
                  <c:v>92.923000000000002</c:v>
                </c:pt>
                <c:pt idx="33">
                  <c:v>92.923000000000002</c:v>
                </c:pt>
                <c:pt idx="34">
                  <c:v>92.923000000000002</c:v>
                </c:pt>
                <c:pt idx="35">
                  <c:v>92.923000000000002</c:v>
                </c:pt>
                <c:pt idx="36">
                  <c:v>92.923000000000002</c:v>
                </c:pt>
                <c:pt idx="37">
                  <c:v>92.923000000000002</c:v>
                </c:pt>
                <c:pt idx="38">
                  <c:v>92.869</c:v>
                </c:pt>
                <c:pt idx="39">
                  <c:v>92.650999999999996</c:v>
                </c:pt>
                <c:pt idx="40">
                  <c:v>92.486999999999995</c:v>
                </c:pt>
                <c:pt idx="41">
                  <c:v>92.102999999999994</c:v>
                </c:pt>
                <c:pt idx="42">
                  <c:v>91.114000000000004</c:v>
                </c:pt>
                <c:pt idx="43">
                  <c:v>89.843999999999994</c:v>
                </c:pt>
                <c:pt idx="44">
                  <c:v>89.733999999999995</c:v>
                </c:pt>
                <c:pt idx="45">
                  <c:v>89.677000000000007</c:v>
                </c:pt>
                <c:pt idx="46">
                  <c:v>89.677000000000007</c:v>
                </c:pt>
                <c:pt idx="47">
                  <c:v>89.677000000000007</c:v>
                </c:pt>
                <c:pt idx="48">
                  <c:v>89.617999999999995</c:v>
                </c:pt>
                <c:pt idx="49">
                  <c:v>89.617999999999995</c:v>
                </c:pt>
                <c:pt idx="50">
                  <c:v>89.617999999999995</c:v>
                </c:pt>
                <c:pt idx="51">
                  <c:v>89.483999999999995</c:v>
                </c:pt>
                <c:pt idx="52">
                  <c:v>89.08</c:v>
                </c:pt>
                <c:pt idx="53">
                  <c:v>88.674000000000007</c:v>
                </c:pt>
                <c:pt idx="54">
                  <c:v>87.591999999999999</c:v>
                </c:pt>
                <c:pt idx="55">
                  <c:v>86.441999999999993</c:v>
                </c:pt>
                <c:pt idx="56">
                  <c:v>86.239000000000004</c:v>
                </c:pt>
                <c:pt idx="57">
                  <c:v>86.17</c:v>
                </c:pt>
                <c:pt idx="58">
                  <c:v>86.17</c:v>
                </c:pt>
                <c:pt idx="59">
                  <c:v>86.099000000000004</c:v>
                </c:pt>
                <c:pt idx="60">
                  <c:v>86.099000000000004</c:v>
                </c:pt>
                <c:pt idx="61">
                  <c:v>86.099000000000004</c:v>
                </c:pt>
                <c:pt idx="62">
                  <c:v>85.94</c:v>
                </c:pt>
                <c:pt idx="63">
                  <c:v>85.457999999999998</c:v>
                </c:pt>
                <c:pt idx="64">
                  <c:v>85.135999999999996</c:v>
                </c:pt>
                <c:pt idx="65">
                  <c:v>84.894000000000005</c:v>
                </c:pt>
                <c:pt idx="66">
                  <c:v>83.921999999999997</c:v>
                </c:pt>
                <c:pt idx="67">
                  <c:v>82.869</c:v>
                </c:pt>
                <c:pt idx="68">
                  <c:v>82.706000000000003</c:v>
                </c:pt>
                <c:pt idx="69">
                  <c:v>82.623999999999995</c:v>
                </c:pt>
                <c:pt idx="70">
                  <c:v>82.542000000000002</c:v>
                </c:pt>
                <c:pt idx="71">
                  <c:v>82.542000000000002</c:v>
                </c:pt>
                <c:pt idx="72">
                  <c:v>82.542000000000002</c:v>
                </c:pt>
                <c:pt idx="73">
                  <c:v>82.448999999999998</c:v>
                </c:pt>
                <c:pt idx="74">
                  <c:v>82.448999999999998</c:v>
                </c:pt>
                <c:pt idx="75">
                  <c:v>82.254999999999995</c:v>
                </c:pt>
                <c:pt idx="76">
                  <c:v>81.867000000000004</c:v>
                </c:pt>
                <c:pt idx="77">
                  <c:v>81.381</c:v>
                </c:pt>
                <c:pt idx="78">
                  <c:v>80.408000000000001</c:v>
                </c:pt>
                <c:pt idx="79">
                  <c:v>79.239999999999995</c:v>
                </c:pt>
                <c:pt idx="80">
                  <c:v>79.239999999999995</c:v>
                </c:pt>
                <c:pt idx="81">
                  <c:v>79.239999999999995</c:v>
                </c:pt>
                <c:pt idx="82">
                  <c:v>79.239999999999995</c:v>
                </c:pt>
                <c:pt idx="83">
                  <c:v>79.239999999999995</c:v>
                </c:pt>
                <c:pt idx="84">
                  <c:v>79.239999999999995</c:v>
                </c:pt>
                <c:pt idx="85">
                  <c:v>79.239999999999995</c:v>
                </c:pt>
                <c:pt idx="86">
                  <c:v>79.239999999999995</c:v>
                </c:pt>
                <c:pt idx="87">
                  <c:v>79.12</c:v>
                </c:pt>
                <c:pt idx="88">
                  <c:v>78.513999999999996</c:v>
                </c:pt>
                <c:pt idx="89">
                  <c:v>77.786000000000001</c:v>
                </c:pt>
                <c:pt idx="90">
                  <c:v>76.935000000000002</c:v>
                </c:pt>
                <c:pt idx="91">
                  <c:v>76.081000000000003</c:v>
                </c:pt>
                <c:pt idx="92">
                  <c:v>75.832999999999998</c:v>
                </c:pt>
                <c:pt idx="93">
                  <c:v>75.832999999999998</c:v>
                </c:pt>
                <c:pt idx="94">
                  <c:v>75.832999999999998</c:v>
                </c:pt>
                <c:pt idx="95">
                  <c:v>75.832999999999998</c:v>
                </c:pt>
                <c:pt idx="96">
                  <c:v>75.698999999999998</c:v>
                </c:pt>
                <c:pt idx="97">
                  <c:v>75.698999999999998</c:v>
                </c:pt>
                <c:pt idx="98">
                  <c:v>75.698999999999998</c:v>
                </c:pt>
                <c:pt idx="99">
                  <c:v>75.546999999999997</c:v>
                </c:pt>
                <c:pt idx="100">
                  <c:v>75.241</c:v>
                </c:pt>
                <c:pt idx="101">
                  <c:v>74.629000000000005</c:v>
                </c:pt>
                <c:pt idx="102">
                  <c:v>73.400999999999996</c:v>
                </c:pt>
                <c:pt idx="103">
                  <c:v>72.323999999999998</c:v>
                </c:pt>
                <c:pt idx="104">
                  <c:v>72.323999999999998</c:v>
                </c:pt>
                <c:pt idx="105">
                  <c:v>72.168999999999997</c:v>
                </c:pt>
                <c:pt idx="106">
                  <c:v>72.168999999999997</c:v>
                </c:pt>
                <c:pt idx="107">
                  <c:v>72.168999999999997</c:v>
                </c:pt>
                <c:pt idx="108">
                  <c:v>71.995999999999995</c:v>
                </c:pt>
                <c:pt idx="109">
                  <c:v>71.995999999999995</c:v>
                </c:pt>
                <c:pt idx="110">
                  <c:v>71.995999999999995</c:v>
                </c:pt>
                <c:pt idx="111">
                  <c:v>71.805000000000007</c:v>
                </c:pt>
                <c:pt idx="112">
                  <c:v>71.613</c:v>
                </c:pt>
                <c:pt idx="113">
                  <c:v>70.846000000000004</c:v>
                </c:pt>
                <c:pt idx="114">
                  <c:v>70.268000000000001</c:v>
                </c:pt>
                <c:pt idx="115">
                  <c:v>69.69</c:v>
                </c:pt>
                <c:pt idx="116">
                  <c:v>69.69</c:v>
                </c:pt>
                <c:pt idx="117">
                  <c:v>69.69</c:v>
                </c:pt>
                <c:pt idx="118">
                  <c:v>69.69</c:v>
                </c:pt>
                <c:pt idx="119">
                  <c:v>69.69</c:v>
                </c:pt>
                <c:pt idx="120">
                  <c:v>69.244</c:v>
                </c:pt>
                <c:pt idx="121">
                  <c:v>69.244</c:v>
                </c:pt>
                <c:pt idx="122">
                  <c:v>68.986999999999995</c:v>
                </c:pt>
                <c:pt idx="123">
                  <c:v>68.986999999999995</c:v>
                </c:pt>
                <c:pt idx="124">
                  <c:v>68.728999999999999</c:v>
                </c:pt>
                <c:pt idx="125">
                  <c:v>66.918999999999997</c:v>
                </c:pt>
                <c:pt idx="126">
                  <c:v>65.878</c:v>
                </c:pt>
                <c:pt idx="127">
                  <c:v>64.302000000000007</c:v>
                </c:pt>
                <c:pt idx="128">
                  <c:v>64.302000000000007</c:v>
                </c:pt>
                <c:pt idx="129">
                  <c:v>64.302000000000007</c:v>
                </c:pt>
                <c:pt idx="130">
                  <c:v>64.302000000000007</c:v>
                </c:pt>
                <c:pt idx="131">
                  <c:v>64.302000000000007</c:v>
                </c:pt>
                <c:pt idx="132">
                  <c:v>64.302000000000007</c:v>
                </c:pt>
                <c:pt idx="133">
                  <c:v>64.302000000000007</c:v>
                </c:pt>
                <c:pt idx="134">
                  <c:v>64.302000000000007</c:v>
                </c:pt>
                <c:pt idx="135">
                  <c:v>63.973999999999997</c:v>
                </c:pt>
                <c:pt idx="136">
                  <c:v>63.646000000000001</c:v>
                </c:pt>
                <c:pt idx="137">
                  <c:v>62.982999999999997</c:v>
                </c:pt>
                <c:pt idx="138">
                  <c:v>62.651000000000003</c:v>
                </c:pt>
                <c:pt idx="139">
                  <c:v>62.32</c:v>
                </c:pt>
                <c:pt idx="140">
                  <c:v>62.32</c:v>
                </c:pt>
                <c:pt idx="141">
                  <c:v>62.32</c:v>
                </c:pt>
                <c:pt idx="142">
                  <c:v>62.32</c:v>
                </c:pt>
                <c:pt idx="143">
                  <c:v>62.32</c:v>
                </c:pt>
                <c:pt idx="144">
                  <c:v>62.32</c:v>
                </c:pt>
                <c:pt idx="145">
                  <c:v>62.32</c:v>
                </c:pt>
                <c:pt idx="146">
                  <c:v>61.92</c:v>
                </c:pt>
                <c:pt idx="147">
                  <c:v>61.92</c:v>
                </c:pt>
                <c:pt idx="148">
                  <c:v>61.521000000000001</c:v>
                </c:pt>
                <c:pt idx="149">
                  <c:v>60.722000000000001</c:v>
                </c:pt>
                <c:pt idx="150">
                  <c:v>59.923000000000002</c:v>
                </c:pt>
                <c:pt idx="151">
                  <c:v>59.124000000000002</c:v>
                </c:pt>
                <c:pt idx="152">
                  <c:v>58.722000000000001</c:v>
                </c:pt>
                <c:pt idx="153">
                  <c:v>58.722000000000001</c:v>
                </c:pt>
                <c:pt idx="154">
                  <c:v>58.722000000000001</c:v>
                </c:pt>
                <c:pt idx="155">
                  <c:v>58.722000000000001</c:v>
                </c:pt>
                <c:pt idx="156">
                  <c:v>58.722000000000001</c:v>
                </c:pt>
                <c:pt idx="157">
                  <c:v>58.722000000000001</c:v>
                </c:pt>
                <c:pt idx="158">
                  <c:v>58.722000000000001</c:v>
                </c:pt>
                <c:pt idx="159">
                  <c:v>58.722000000000001</c:v>
                </c:pt>
                <c:pt idx="160">
                  <c:v>58.22</c:v>
                </c:pt>
                <c:pt idx="161">
                  <c:v>58.22</c:v>
                </c:pt>
                <c:pt idx="162">
                  <c:v>56.701000000000001</c:v>
                </c:pt>
                <c:pt idx="163">
                  <c:v>55.182000000000002</c:v>
                </c:pt>
                <c:pt idx="164">
                  <c:v>55.182000000000002</c:v>
                </c:pt>
                <c:pt idx="165">
                  <c:v>55.182000000000002</c:v>
                </c:pt>
                <c:pt idx="166">
                  <c:v>55.182000000000002</c:v>
                </c:pt>
                <c:pt idx="167">
                  <c:v>55.182000000000002</c:v>
                </c:pt>
                <c:pt idx="168">
                  <c:v>55.182000000000002</c:v>
                </c:pt>
                <c:pt idx="169">
                  <c:v>55.182000000000002</c:v>
                </c:pt>
                <c:pt idx="170">
                  <c:v>55.182000000000002</c:v>
                </c:pt>
                <c:pt idx="171">
                  <c:v>55.182000000000002</c:v>
                </c:pt>
                <c:pt idx="172">
                  <c:v>54.456000000000003</c:v>
                </c:pt>
                <c:pt idx="173">
                  <c:v>53.003999999999998</c:v>
                </c:pt>
                <c:pt idx="174">
                  <c:v>52.277999999999999</c:v>
                </c:pt>
                <c:pt idx="175">
                  <c:v>51.552</c:v>
                </c:pt>
                <c:pt idx="176">
                  <c:v>51.552</c:v>
                </c:pt>
                <c:pt idx="177">
                  <c:v>51.552</c:v>
                </c:pt>
                <c:pt idx="178">
                  <c:v>51.552</c:v>
                </c:pt>
                <c:pt idx="179">
                  <c:v>51.552</c:v>
                </c:pt>
                <c:pt idx="180">
                  <c:v>51.552</c:v>
                </c:pt>
                <c:pt idx="181">
                  <c:v>50.732999999999997</c:v>
                </c:pt>
                <c:pt idx="182">
                  <c:v>49.902000000000001</c:v>
                </c:pt>
                <c:pt idx="183">
                  <c:v>49.902000000000001</c:v>
                </c:pt>
                <c:pt idx="184">
                  <c:v>49.902000000000001</c:v>
                </c:pt>
                <c:pt idx="185">
                  <c:v>49.902000000000001</c:v>
                </c:pt>
                <c:pt idx="186">
                  <c:v>48.238</c:v>
                </c:pt>
                <c:pt idx="187">
                  <c:v>47.406999999999996</c:v>
                </c:pt>
                <c:pt idx="188">
                  <c:v>47.406999999999996</c:v>
                </c:pt>
                <c:pt idx="189">
                  <c:v>47.406999999999996</c:v>
                </c:pt>
                <c:pt idx="190">
                  <c:v>47.406999999999996</c:v>
                </c:pt>
                <c:pt idx="191">
                  <c:v>47.406999999999996</c:v>
                </c:pt>
                <c:pt idx="192">
                  <c:v>47.406999999999996</c:v>
                </c:pt>
                <c:pt idx="193">
                  <c:v>47.406999999999996</c:v>
                </c:pt>
                <c:pt idx="194">
                  <c:v>47.406999999999996</c:v>
                </c:pt>
                <c:pt idx="195">
                  <c:v>47.406999999999996</c:v>
                </c:pt>
                <c:pt idx="196">
                  <c:v>47.406999999999996</c:v>
                </c:pt>
                <c:pt idx="197">
                  <c:v>46.398000000000003</c:v>
                </c:pt>
                <c:pt idx="198">
                  <c:v>46.398000000000003</c:v>
                </c:pt>
                <c:pt idx="199">
                  <c:v>45.366999999999997</c:v>
                </c:pt>
                <c:pt idx="200">
                  <c:v>45.366999999999997</c:v>
                </c:pt>
                <c:pt idx="201">
                  <c:v>45.366999999999997</c:v>
                </c:pt>
                <c:pt idx="202">
                  <c:v>45.366999999999997</c:v>
                </c:pt>
                <c:pt idx="203">
                  <c:v>45.366999999999997</c:v>
                </c:pt>
                <c:pt idx="204">
                  <c:v>45.366999999999997</c:v>
                </c:pt>
                <c:pt idx="205">
                  <c:v>45.366999999999997</c:v>
                </c:pt>
                <c:pt idx="206">
                  <c:v>45.366999999999997</c:v>
                </c:pt>
                <c:pt idx="207">
                  <c:v>44.070999999999998</c:v>
                </c:pt>
                <c:pt idx="208">
                  <c:v>44.070999999999998</c:v>
                </c:pt>
                <c:pt idx="209">
                  <c:v>44.070999999999998</c:v>
                </c:pt>
                <c:pt idx="210">
                  <c:v>44.070999999999998</c:v>
                </c:pt>
                <c:pt idx="211">
                  <c:v>44.070999999999998</c:v>
                </c:pt>
                <c:pt idx="212">
                  <c:v>44.070999999999998</c:v>
                </c:pt>
                <c:pt idx="213">
                  <c:v>44.070999999999998</c:v>
                </c:pt>
                <c:pt idx="214">
                  <c:v>44.070999999999998</c:v>
                </c:pt>
                <c:pt idx="215">
                  <c:v>44.070999999999998</c:v>
                </c:pt>
                <c:pt idx="216">
                  <c:v>44.070999999999998</c:v>
                </c:pt>
                <c:pt idx="217">
                  <c:v>44.070999999999998</c:v>
                </c:pt>
                <c:pt idx="218">
                  <c:v>42.155000000000001</c:v>
                </c:pt>
                <c:pt idx="219">
                  <c:v>42.155000000000001</c:v>
                </c:pt>
                <c:pt idx="220">
                  <c:v>42.155000000000001</c:v>
                </c:pt>
                <c:pt idx="221">
                  <c:v>42.155000000000001</c:v>
                </c:pt>
                <c:pt idx="222">
                  <c:v>40.046999999999997</c:v>
                </c:pt>
                <c:pt idx="223">
                  <c:v>40.046999999999997</c:v>
                </c:pt>
                <c:pt idx="224">
                  <c:v>37.939</c:v>
                </c:pt>
                <c:pt idx="225">
                  <c:v>37.939</c:v>
                </c:pt>
                <c:pt idx="226">
                  <c:v>37.939</c:v>
                </c:pt>
                <c:pt idx="227">
                  <c:v>37.939</c:v>
                </c:pt>
                <c:pt idx="228">
                  <c:v>37.939</c:v>
                </c:pt>
                <c:pt idx="229">
                  <c:v>37.939</c:v>
                </c:pt>
                <c:pt idx="230">
                  <c:v>37.939</c:v>
                </c:pt>
                <c:pt idx="231">
                  <c:v>37.939</c:v>
                </c:pt>
                <c:pt idx="232">
                  <c:v>37.939</c:v>
                </c:pt>
                <c:pt idx="233">
                  <c:v>37.939</c:v>
                </c:pt>
                <c:pt idx="234">
                  <c:v>37.939</c:v>
                </c:pt>
                <c:pt idx="235">
                  <c:v>31.616</c:v>
                </c:pt>
                <c:pt idx="236">
                  <c:v>31.616</c:v>
                </c:pt>
                <c:pt idx="237">
                  <c:v>31.616</c:v>
                </c:pt>
              </c:numCache>
            </c:numRef>
          </c:yVal>
          <c:smooth val="0"/>
        </c:ser>
        <c:ser>
          <c:idx val="1"/>
          <c:order val="1"/>
          <c:tx>
            <c:strRef>
              <c:f>Sheet1!$C$1</c:f>
              <c:strCache>
                <c:ptCount val="1"/>
                <c:pt idx="0">
                  <c:v>No Induction (N=2,448)</c:v>
                </c:pt>
              </c:strCache>
            </c:strRef>
          </c:tx>
          <c:spPr>
            <a:ln w="41275">
              <a:solidFill>
                <a:srgbClr val="00FF00"/>
              </a:solidFill>
            </a:ln>
          </c:spPr>
          <c:marker>
            <c:symbol val="none"/>
          </c:marker>
          <c:xVal>
            <c:numRef>
              <c:f>Sheet1!$A$2:$A$239</c:f>
              <c:numCache>
                <c:formatCode>General</c:formatCode>
                <c:ptCount val="2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numCache>
            </c:numRef>
          </c:xVal>
          <c:yVal>
            <c:numRef>
              <c:f>Sheet1!$C$2:$C$239</c:f>
              <c:numCache>
                <c:formatCode>General</c:formatCode>
                <c:ptCount val="238"/>
                <c:pt idx="0">
                  <c:v>100</c:v>
                </c:pt>
                <c:pt idx="1">
                  <c:v>100</c:v>
                </c:pt>
                <c:pt idx="2">
                  <c:v>100</c:v>
                </c:pt>
                <c:pt idx="3">
                  <c:v>99.918000000000006</c:v>
                </c:pt>
                <c:pt idx="4">
                  <c:v>99.712999999999994</c:v>
                </c:pt>
                <c:pt idx="5">
                  <c:v>99.671999999999997</c:v>
                </c:pt>
                <c:pt idx="6">
                  <c:v>98.805999999999997</c:v>
                </c:pt>
                <c:pt idx="7">
                  <c:v>97.606999999999999</c:v>
                </c:pt>
                <c:pt idx="8">
                  <c:v>97.399000000000001</c:v>
                </c:pt>
                <c:pt idx="9">
                  <c:v>97.399000000000001</c:v>
                </c:pt>
                <c:pt idx="10">
                  <c:v>97.399000000000001</c:v>
                </c:pt>
                <c:pt idx="11">
                  <c:v>97.314999999999998</c:v>
                </c:pt>
                <c:pt idx="12">
                  <c:v>97.314999999999998</c:v>
                </c:pt>
                <c:pt idx="13">
                  <c:v>97.269000000000005</c:v>
                </c:pt>
                <c:pt idx="14">
                  <c:v>97.221999999999994</c:v>
                </c:pt>
                <c:pt idx="15">
                  <c:v>97.174999999999997</c:v>
                </c:pt>
                <c:pt idx="16">
                  <c:v>97.08</c:v>
                </c:pt>
                <c:pt idx="17">
                  <c:v>96.843000000000004</c:v>
                </c:pt>
                <c:pt idx="18">
                  <c:v>96.224999999999994</c:v>
                </c:pt>
                <c:pt idx="19">
                  <c:v>95.176000000000002</c:v>
                </c:pt>
                <c:pt idx="20">
                  <c:v>94.647999999999996</c:v>
                </c:pt>
                <c:pt idx="21">
                  <c:v>94.117000000000004</c:v>
                </c:pt>
                <c:pt idx="22">
                  <c:v>93.971999999999994</c:v>
                </c:pt>
                <c:pt idx="23">
                  <c:v>93.921999999999997</c:v>
                </c:pt>
                <c:pt idx="24">
                  <c:v>93.921999999999997</c:v>
                </c:pt>
                <c:pt idx="25">
                  <c:v>93.816000000000003</c:v>
                </c:pt>
                <c:pt idx="26">
                  <c:v>93.762</c:v>
                </c:pt>
                <c:pt idx="27">
                  <c:v>93.706999999999994</c:v>
                </c:pt>
                <c:pt idx="28">
                  <c:v>93.650999999999996</c:v>
                </c:pt>
                <c:pt idx="29">
                  <c:v>93.429000000000002</c:v>
                </c:pt>
                <c:pt idx="30">
                  <c:v>92.763000000000005</c:v>
                </c:pt>
                <c:pt idx="31">
                  <c:v>91.37</c:v>
                </c:pt>
                <c:pt idx="32">
                  <c:v>90.923000000000002</c:v>
                </c:pt>
                <c:pt idx="33">
                  <c:v>90.866</c:v>
                </c:pt>
                <c:pt idx="34">
                  <c:v>90.808999999999997</c:v>
                </c:pt>
                <c:pt idx="35">
                  <c:v>90.751999999999995</c:v>
                </c:pt>
                <c:pt idx="36">
                  <c:v>90.751999999999995</c:v>
                </c:pt>
                <c:pt idx="37">
                  <c:v>90.688000000000002</c:v>
                </c:pt>
                <c:pt idx="38">
                  <c:v>90.688000000000002</c:v>
                </c:pt>
                <c:pt idx="39">
                  <c:v>90.558999999999997</c:v>
                </c:pt>
                <c:pt idx="40">
                  <c:v>90.299000000000007</c:v>
                </c:pt>
                <c:pt idx="41">
                  <c:v>89.649000000000001</c:v>
                </c:pt>
                <c:pt idx="42">
                  <c:v>88.998999999999995</c:v>
                </c:pt>
                <c:pt idx="43">
                  <c:v>88.346999999999994</c:v>
                </c:pt>
                <c:pt idx="44">
                  <c:v>87.89</c:v>
                </c:pt>
                <c:pt idx="45">
                  <c:v>87.823999999999998</c:v>
                </c:pt>
                <c:pt idx="46">
                  <c:v>87.823999999999998</c:v>
                </c:pt>
                <c:pt idx="47">
                  <c:v>87.823999999999998</c:v>
                </c:pt>
                <c:pt idx="48">
                  <c:v>87.823999999999998</c:v>
                </c:pt>
                <c:pt idx="49">
                  <c:v>87.823999999999998</c:v>
                </c:pt>
                <c:pt idx="50">
                  <c:v>87.677999999999997</c:v>
                </c:pt>
                <c:pt idx="51">
                  <c:v>87.531000000000006</c:v>
                </c:pt>
                <c:pt idx="52">
                  <c:v>87.531000000000006</c:v>
                </c:pt>
                <c:pt idx="53">
                  <c:v>87.087000000000003</c:v>
                </c:pt>
                <c:pt idx="54">
                  <c:v>86.123000000000005</c:v>
                </c:pt>
                <c:pt idx="55">
                  <c:v>85.305000000000007</c:v>
                </c:pt>
                <c:pt idx="56">
                  <c:v>85.007000000000005</c:v>
                </c:pt>
                <c:pt idx="57">
                  <c:v>85.007000000000005</c:v>
                </c:pt>
                <c:pt idx="58">
                  <c:v>85.007000000000005</c:v>
                </c:pt>
                <c:pt idx="59">
                  <c:v>85.007000000000005</c:v>
                </c:pt>
                <c:pt idx="60">
                  <c:v>84.929000000000002</c:v>
                </c:pt>
                <c:pt idx="61">
                  <c:v>84.847999999999999</c:v>
                </c:pt>
                <c:pt idx="62">
                  <c:v>84.847999999999999</c:v>
                </c:pt>
                <c:pt idx="63">
                  <c:v>84.763999999999996</c:v>
                </c:pt>
                <c:pt idx="64">
                  <c:v>84.594999999999999</c:v>
                </c:pt>
                <c:pt idx="65">
                  <c:v>83.325000000000003</c:v>
                </c:pt>
                <c:pt idx="66">
                  <c:v>82.477999999999994</c:v>
                </c:pt>
                <c:pt idx="67">
                  <c:v>81.459000000000003</c:v>
                </c:pt>
                <c:pt idx="68">
                  <c:v>81.117000000000004</c:v>
                </c:pt>
                <c:pt idx="69">
                  <c:v>81.117000000000004</c:v>
                </c:pt>
                <c:pt idx="70">
                  <c:v>80.941999999999993</c:v>
                </c:pt>
                <c:pt idx="71">
                  <c:v>80.941999999999993</c:v>
                </c:pt>
                <c:pt idx="72">
                  <c:v>80.941999999999993</c:v>
                </c:pt>
                <c:pt idx="73">
                  <c:v>80.844999999999999</c:v>
                </c:pt>
                <c:pt idx="74">
                  <c:v>80.747</c:v>
                </c:pt>
                <c:pt idx="75">
                  <c:v>80.350999999999999</c:v>
                </c:pt>
                <c:pt idx="76">
                  <c:v>79.656000000000006</c:v>
                </c:pt>
                <c:pt idx="77">
                  <c:v>78.759</c:v>
                </c:pt>
                <c:pt idx="78">
                  <c:v>77.66</c:v>
                </c:pt>
                <c:pt idx="79">
                  <c:v>77.257999999999996</c:v>
                </c:pt>
                <c:pt idx="80">
                  <c:v>76.956000000000003</c:v>
                </c:pt>
                <c:pt idx="81">
                  <c:v>76.855000000000004</c:v>
                </c:pt>
                <c:pt idx="82">
                  <c:v>76.855000000000004</c:v>
                </c:pt>
                <c:pt idx="83">
                  <c:v>76.855000000000004</c:v>
                </c:pt>
                <c:pt idx="84">
                  <c:v>76.855000000000004</c:v>
                </c:pt>
                <c:pt idx="85">
                  <c:v>76.855000000000004</c:v>
                </c:pt>
                <c:pt idx="86">
                  <c:v>76.513000000000005</c:v>
                </c:pt>
                <c:pt idx="87">
                  <c:v>76.055000000000007</c:v>
                </c:pt>
                <c:pt idx="88">
                  <c:v>75.938999999999993</c:v>
                </c:pt>
                <c:pt idx="89">
                  <c:v>74.787000000000006</c:v>
                </c:pt>
                <c:pt idx="90">
                  <c:v>74.094999999999999</c:v>
                </c:pt>
                <c:pt idx="91">
                  <c:v>72.822999999999993</c:v>
                </c:pt>
                <c:pt idx="92">
                  <c:v>72.239000000000004</c:v>
                </c:pt>
                <c:pt idx="93">
                  <c:v>72.239000000000004</c:v>
                </c:pt>
                <c:pt idx="94">
                  <c:v>72.239000000000004</c:v>
                </c:pt>
                <c:pt idx="95">
                  <c:v>72.239000000000004</c:v>
                </c:pt>
                <c:pt idx="96">
                  <c:v>72.239000000000004</c:v>
                </c:pt>
                <c:pt idx="97">
                  <c:v>72.239000000000004</c:v>
                </c:pt>
                <c:pt idx="98">
                  <c:v>72.105000000000004</c:v>
                </c:pt>
                <c:pt idx="99">
                  <c:v>72.105000000000004</c:v>
                </c:pt>
                <c:pt idx="100">
                  <c:v>72.105000000000004</c:v>
                </c:pt>
                <c:pt idx="101">
                  <c:v>71.153000000000006</c:v>
                </c:pt>
                <c:pt idx="102">
                  <c:v>69.924999999999997</c:v>
                </c:pt>
                <c:pt idx="103">
                  <c:v>68.826999999999998</c:v>
                </c:pt>
                <c:pt idx="104">
                  <c:v>68.552000000000007</c:v>
                </c:pt>
                <c:pt idx="105">
                  <c:v>68.552000000000007</c:v>
                </c:pt>
                <c:pt idx="106">
                  <c:v>68.552000000000007</c:v>
                </c:pt>
                <c:pt idx="107">
                  <c:v>68.552000000000007</c:v>
                </c:pt>
                <c:pt idx="108">
                  <c:v>68.400999999999996</c:v>
                </c:pt>
                <c:pt idx="109">
                  <c:v>68.400999999999996</c:v>
                </c:pt>
                <c:pt idx="110">
                  <c:v>68.400999999999996</c:v>
                </c:pt>
                <c:pt idx="111">
                  <c:v>68.076999999999998</c:v>
                </c:pt>
                <c:pt idx="112">
                  <c:v>67.751999999999995</c:v>
                </c:pt>
                <c:pt idx="113">
                  <c:v>67.427000000000007</c:v>
                </c:pt>
                <c:pt idx="114">
                  <c:v>66.611999999999995</c:v>
                </c:pt>
                <c:pt idx="115">
                  <c:v>65.143000000000001</c:v>
                </c:pt>
                <c:pt idx="116">
                  <c:v>64.977999999999994</c:v>
                </c:pt>
                <c:pt idx="117">
                  <c:v>64.977999999999994</c:v>
                </c:pt>
                <c:pt idx="118">
                  <c:v>64.977999999999994</c:v>
                </c:pt>
                <c:pt idx="119">
                  <c:v>64.805000000000007</c:v>
                </c:pt>
                <c:pt idx="120">
                  <c:v>64.805000000000007</c:v>
                </c:pt>
                <c:pt idx="121">
                  <c:v>64.251999999999995</c:v>
                </c:pt>
                <c:pt idx="122">
                  <c:v>64.251999999999995</c:v>
                </c:pt>
                <c:pt idx="123">
                  <c:v>63.664999999999999</c:v>
                </c:pt>
                <c:pt idx="124">
                  <c:v>63.271999999999998</c:v>
                </c:pt>
                <c:pt idx="125">
                  <c:v>62.283000000000001</c:v>
                </c:pt>
                <c:pt idx="126">
                  <c:v>61.688000000000002</c:v>
                </c:pt>
                <c:pt idx="127">
                  <c:v>60.895000000000003</c:v>
                </c:pt>
                <c:pt idx="128">
                  <c:v>60.895000000000003</c:v>
                </c:pt>
                <c:pt idx="129">
                  <c:v>60.895000000000003</c:v>
                </c:pt>
                <c:pt idx="130">
                  <c:v>60.895000000000003</c:v>
                </c:pt>
                <c:pt idx="131">
                  <c:v>60.686</c:v>
                </c:pt>
                <c:pt idx="132">
                  <c:v>60.686</c:v>
                </c:pt>
                <c:pt idx="133">
                  <c:v>60.686</c:v>
                </c:pt>
                <c:pt idx="134">
                  <c:v>60.686</c:v>
                </c:pt>
                <c:pt idx="135">
                  <c:v>60.451000000000001</c:v>
                </c:pt>
                <c:pt idx="136">
                  <c:v>59.982999999999997</c:v>
                </c:pt>
                <c:pt idx="137">
                  <c:v>59.045999999999999</c:v>
                </c:pt>
                <c:pt idx="138">
                  <c:v>58.104999999999997</c:v>
                </c:pt>
                <c:pt idx="139">
                  <c:v>57.156999999999996</c:v>
                </c:pt>
                <c:pt idx="140">
                  <c:v>57.156999999999996</c:v>
                </c:pt>
                <c:pt idx="141">
                  <c:v>56.679000000000002</c:v>
                </c:pt>
                <c:pt idx="142">
                  <c:v>56.679000000000002</c:v>
                </c:pt>
                <c:pt idx="143">
                  <c:v>56.679000000000002</c:v>
                </c:pt>
                <c:pt idx="144">
                  <c:v>56.414000000000001</c:v>
                </c:pt>
                <c:pt idx="145">
                  <c:v>56.414000000000001</c:v>
                </c:pt>
                <c:pt idx="146">
                  <c:v>56.134999999999998</c:v>
                </c:pt>
                <c:pt idx="147">
                  <c:v>55.853999999999999</c:v>
                </c:pt>
                <c:pt idx="148">
                  <c:v>55.01</c:v>
                </c:pt>
                <c:pt idx="149">
                  <c:v>54.445999999999998</c:v>
                </c:pt>
                <c:pt idx="150">
                  <c:v>54.164000000000001</c:v>
                </c:pt>
                <c:pt idx="151">
                  <c:v>53.036000000000001</c:v>
                </c:pt>
                <c:pt idx="152">
                  <c:v>52.752000000000002</c:v>
                </c:pt>
                <c:pt idx="153">
                  <c:v>52.752000000000002</c:v>
                </c:pt>
                <c:pt idx="154">
                  <c:v>52.752000000000002</c:v>
                </c:pt>
                <c:pt idx="155">
                  <c:v>52.752000000000002</c:v>
                </c:pt>
                <c:pt idx="156">
                  <c:v>52.752000000000002</c:v>
                </c:pt>
                <c:pt idx="157">
                  <c:v>52.752000000000002</c:v>
                </c:pt>
                <c:pt idx="158">
                  <c:v>52.752000000000002</c:v>
                </c:pt>
                <c:pt idx="159">
                  <c:v>52.423999999999999</c:v>
                </c:pt>
                <c:pt idx="160">
                  <c:v>52.423999999999999</c:v>
                </c:pt>
                <c:pt idx="161">
                  <c:v>51.765000000000001</c:v>
                </c:pt>
                <c:pt idx="162">
                  <c:v>51.765000000000001</c:v>
                </c:pt>
                <c:pt idx="163">
                  <c:v>50.776000000000003</c:v>
                </c:pt>
                <c:pt idx="164">
                  <c:v>50.445999999999998</c:v>
                </c:pt>
                <c:pt idx="165">
                  <c:v>50.112000000000002</c:v>
                </c:pt>
                <c:pt idx="166">
                  <c:v>50.112000000000002</c:v>
                </c:pt>
                <c:pt idx="167">
                  <c:v>50.112000000000002</c:v>
                </c:pt>
                <c:pt idx="168">
                  <c:v>50.112000000000002</c:v>
                </c:pt>
                <c:pt idx="169">
                  <c:v>50.112000000000002</c:v>
                </c:pt>
                <c:pt idx="170">
                  <c:v>50.112000000000002</c:v>
                </c:pt>
                <c:pt idx="171">
                  <c:v>49.710999999999999</c:v>
                </c:pt>
                <c:pt idx="172">
                  <c:v>49.710999999999999</c:v>
                </c:pt>
                <c:pt idx="173">
                  <c:v>49.307000000000002</c:v>
                </c:pt>
                <c:pt idx="174">
                  <c:v>48.499000000000002</c:v>
                </c:pt>
                <c:pt idx="175">
                  <c:v>48.094999999999999</c:v>
                </c:pt>
                <c:pt idx="176">
                  <c:v>48.094999999999999</c:v>
                </c:pt>
                <c:pt idx="177">
                  <c:v>48.094999999999999</c:v>
                </c:pt>
                <c:pt idx="178">
                  <c:v>48.094999999999999</c:v>
                </c:pt>
                <c:pt idx="179">
                  <c:v>48.094999999999999</c:v>
                </c:pt>
                <c:pt idx="180">
                  <c:v>48.094999999999999</c:v>
                </c:pt>
                <c:pt idx="181">
                  <c:v>48.094999999999999</c:v>
                </c:pt>
                <c:pt idx="182">
                  <c:v>47.588000000000001</c:v>
                </c:pt>
                <c:pt idx="183">
                  <c:v>47.06</c:v>
                </c:pt>
                <c:pt idx="184">
                  <c:v>47.06</c:v>
                </c:pt>
                <c:pt idx="185">
                  <c:v>46.530999999999999</c:v>
                </c:pt>
                <c:pt idx="186">
                  <c:v>46.530999999999999</c:v>
                </c:pt>
                <c:pt idx="187">
                  <c:v>44.908000000000001</c:v>
                </c:pt>
                <c:pt idx="188">
                  <c:v>44.908000000000001</c:v>
                </c:pt>
                <c:pt idx="189">
                  <c:v>44.908000000000001</c:v>
                </c:pt>
                <c:pt idx="190">
                  <c:v>44.908000000000001</c:v>
                </c:pt>
                <c:pt idx="191">
                  <c:v>44.908000000000001</c:v>
                </c:pt>
                <c:pt idx="192">
                  <c:v>44.908000000000001</c:v>
                </c:pt>
                <c:pt idx="193">
                  <c:v>44.908000000000001</c:v>
                </c:pt>
                <c:pt idx="194">
                  <c:v>44.908000000000001</c:v>
                </c:pt>
                <c:pt idx="195">
                  <c:v>44.908000000000001</c:v>
                </c:pt>
                <c:pt idx="196">
                  <c:v>44.908000000000001</c:v>
                </c:pt>
                <c:pt idx="197">
                  <c:v>44.158999999999999</c:v>
                </c:pt>
                <c:pt idx="198">
                  <c:v>44.158999999999999</c:v>
                </c:pt>
                <c:pt idx="199">
                  <c:v>44.158999999999999</c:v>
                </c:pt>
                <c:pt idx="200">
                  <c:v>43.384</c:v>
                </c:pt>
                <c:pt idx="201">
                  <c:v>43.384</c:v>
                </c:pt>
                <c:pt idx="202">
                  <c:v>43.384</c:v>
                </c:pt>
                <c:pt idx="203">
                  <c:v>43.384</c:v>
                </c:pt>
                <c:pt idx="204">
                  <c:v>43.384</c:v>
                </c:pt>
                <c:pt idx="205">
                  <c:v>43.384</c:v>
                </c:pt>
                <c:pt idx="206">
                  <c:v>43.384</c:v>
                </c:pt>
                <c:pt idx="207">
                  <c:v>43.384</c:v>
                </c:pt>
                <c:pt idx="208">
                  <c:v>43.384</c:v>
                </c:pt>
                <c:pt idx="209">
                  <c:v>43.384</c:v>
                </c:pt>
                <c:pt idx="210">
                  <c:v>43.384</c:v>
                </c:pt>
                <c:pt idx="211">
                  <c:v>42.326000000000001</c:v>
                </c:pt>
                <c:pt idx="212">
                  <c:v>42.326000000000001</c:v>
                </c:pt>
                <c:pt idx="213">
                  <c:v>42.326000000000001</c:v>
                </c:pt>
                <c:pt idx="214">
                  <c:v>42.326000000000001</c:v>
                </c:pt>
                <c:pt idx="215">
                  <c:v>42.326000000000001</c:v>
                </c:pt>
                <c:pt idx="216">
                  <c:v>42.326000000000001</c:v>
                </c:pt>
                <c:pt idx="217">
                  <c:v>42.326000000000001</c:v>
                </c:pt>
                <c:pt idx="218">
                  <c:v>42.326000000000001</c:v>
                </c:pt>
                <c:pt idx="219">
                  <c:v>42.326000000000001</c:v>
                </c:pt>
                <c:pt idx="220">
                  <c:v>42.326000000000001</c:v>
                </c:pt>
                <c:pt idx="221">
                  <c:v>42.326000000000001</c:v>
                </c:pt>
                <c:pt idx="222">
                  <c:v>41.182000000000002</c:v>
                </c:pt>
                <c:pt idx="223">
                  <c:v>40.037999999999997</c:v>
                </c:pt>
                <c:pt idx="224">
                  <c:v>40.037999999999997</c:v>
                </c:pt>
                <c:pt idx="225">
                  <c:v>40.037999999999997</c:v>
                </c:pt>
                <c:pt idx="226">
                  <c:v>40.037999999999997</c:v>
                </c:pt>
                <c:pt idx="227">
                  <c:v>40.037999999999997</c:v>
                </c:pt>
                <c:pt idx="228">
                  <c:v>40.037999999999997</c:v>
                </c:pt>
                <c:pt idx="229">
                  <c:v>40.037999999999997</c:v>
                </c:pt>
                <c:pt idx="230">
                  <c:v>40.037999999999997</c:v>
                </c:pt>
                <c:pt idx="231">
                  <c:v>40.037999999999997</c:v>
                </c:pt>
                <c:pt idx="232">
                  <c:v>40.037999999999997</c:v>
                </c:pt>
                <c:pt idx="233">
                  <c:v>40.037999999999997</c:v>
                </c:pt>
                <c:pt idx="234">
                  <c:v>40.037999999999997</c:v>
                </c:pt>
                <c:pt idx="235">
                  <c:v>40.037999999999997</c:v>
                </c:pt>
                <c:pt idx="236">
                  <c:v>40.037999999999997</c:v>
                </c:pt>
                <c:pt idx="237">
                  <c:v>40.037999999999997</c:v>
                </c:pt>
              </c:numCache>
            </c:numRef>
          </c:yVal>
          <c:smooth val="0"/>
        </c:ser>
        <c:dLbls>
          <c:showLegendKey val="0"/>
          <c:showVal val="0"/>
          <c:showCatName val="0"/>
          <c:showSerName val="0"/>
          <c:showPercent val="0"/>
          <c:showBubbleSize val="0"/>
        </c:dLbls>
        <c:axId val="577817488"/>
        <c:axId val="577817880"/>
      </c:scatterChart>
      <c:valAx>
        <c:axId val="577817488"/>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17880"/>
        <c:crosses val="autoZero"/>
        <c:crossBetween val="midCat"/>
        <c:majorUnit val="1"/>
      </c:valAx>
      <c:valAx>
        <c:axId val="577817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CAV (%)</a:t>
                </a:r>
                <a:endParaRPr lang="en-US" sz="1700" b="1" i="0" baseline="0" dirty="0">
                  <a:solidFill>
                    <a:schemeClr val="tx1"/>
                  </a:solidFill>
                </a:endParaRPr>
              </a:p>
            </c:rich>
          </c:tx>
          <c:layout>
            <c:manualLayout>
              <c:xMode val="edge"/>
              <c:yMode val="edge"/>
              <c:x val="9.8131372958914671E-3"/>
              <c:y val="0.22594424688850079"/>
            </c:manualLayout>
          </c:layout>
          <c:overlay val="0"/>
        </c:title>
        <c:numFmt formatCode="General" sourceLinked="1"/>
        <c:majorTickMark val="out"/>
        <c:minorTickMark val="none"/>
        <c:tickLblPos val="nextTo"/>
        <c:txPr>
          <a:bodyPr/>
          <a:lstStyle/>
          <a:p>
            <a:pPr>
              <a:defRPr sz="1500" b="1"/>
            </a:pPr>
            <a:endParaRPr lang="en-US"/>
          </a:p>
        </c:txPr>
        <c:crossAx val="577817488"/>
        <c:crosses val="autoZero"/>
        <c:crossBetween val="midCat"/>
        <c:majorUnit val="25"/>
      </c:valAx>
      <c:spPr>
        <a:solidFill>
          <a:schemeClr val="bg2"/>
        </a:solidFill>
        <a:ln>
          <a:solidFill>
            <a:schemeClr val="tx1"/>
          </a:solidFill>
        </a:ln>
      </c:spPr>
    </c:plotArea>
    <c:legend>
      <c:legendPos val="r"/>
      <c:layout>
        <c:manualLayout>
          <c:xMode val="edge"/>
          <c:yMode val="edge"/>
          <c:x val="0.14367256637168141"/>
          <c:y val="0.62952205571077813"/>
          <c:w val="0.30047197640117995"/>
          <c:h val="0.15851409702819683"/>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36"/>
          <c:h val="0.82821386550819165"/>
        </c:manualLayout>
      </c:layout>
      <c:scatterChart>
        <c:scatterStyle val="lineMarker"/>
        <c:varyColors val="0"/>
        <c:ser>
          <c:idx val="0"/>
          <c:order val="0"/>
          <c:tx>
            <c:strRef>
              <c:f>Sheet1!$B$1</c:f>
              <c:strCache>
                <c:ptCount val="1"/>
                <c:pt idx="0">
                  <c:v>Cyclosporine use at discharge and 1 year (N = 521)</c:v>
                </c:pt>
              </c:strCache>
            </c:strRef>
          </c:tx>
          <c:spPr>
            <a:ln w="41275">
              <a:solidFill>
                <a:srgbClr val="FF0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100</c:v>
                </c:pt>
                <c:pt idx="2">
                  <c:v>100</c:v>
                </c:pt>
                <c:pt idx="3">
                  <c:v>100</c:v>
                </c:pt>
                <c:pt idx="4">
                  <c:v>100</c:v>
                </c:pt>
                <c:pt idx="5">
                  <c:v>100</c:v>
                </c:pt>
                <c:pt idx="6">
                  <c:v>99.616</c:v>
                </c:pt>
                <c:pt idx="7">
                  <c:v>98.847999999999999</c:v>
                </c:pt>
                <c:pt idx="8">
                  <c:v>98.656000000000006</c:v>
                </c:pt>
                <c:pt idx="9">
                  <c:v>98.656000000000006</c:v>
                </c:pt>
                <c:pt idx="10">
                  <c:v>98.656000000000006</c:v>
                </c:pt>
                <c:pt idx="11">
                  <c:v>98.656000000000006</c:v>
                </c:pt>
                <c:pt idx="12">
                  <c:v>98.656000000000006</c:v>
                </c:pt>
                <c:pt idx="13">
                  <c:v>98.656000000000006</c:v>
                </c:pt>
                <c:pt idx="14">
                  <c:v>98.656000000000006</c:v>
                </c:pt>
                <c:pt idx="15">
                  <c:v>98.656000000000006</c:v>
                </c:pt>
                <c:pt idx="16">
                  <c:v>98.656000000000006</c:v>
                </c:pt>
                <c:pt idx="17">
                  <c:v>98.057000000000002</c:v>
                </c:pt>
                <c:pt idx="18">
                  <c:v>97.057000000000002</c:v>
                </c:pt>
                <c:pt idx="19">
                  <c:v>96.256</c:v>
                </c:pt>
                <c:pt idx="20">
                  <c:v>95.855999999999995</c:v>
                </c:pt>
                <c:pt idx="21">
                  <c:v>95.855999999999995</c:v>
                </c:pt>
                <c:pt idx="22">
                  <c:v>95.855999999999995</c:v>
                </c:pt>
                <c:pt idx="23">
                  <c:v>95.855999999999995</c:v>
                </c:pt>
                <c:pt idx="24">
                  <c:v>95.855999999999995</c:v>
                </c:pt>
                <c:pt idx="25">
                  <c:v>95.855999999999995</c:v>
                </c:pt>
                <c:pt idx="26">
                  <c:v>95.855999999999995</c:v>
                </c:pt>
                <c:pt idx="27">
                  <c:v>95.855999999999995</c:v>
                </c:pt>
                <c:pt idx="28">
                  <c:v>95.638000000000005</c:v>
                </c:pt>
                <c:pt idx="29">
                  <c:v>95.418999999999997</c:v>
                </c:pt>
                <c:pt idx="30">
                  <c:v>94.102999999999994</c:v>
                </c:pt>
                <c:pt idx="31">
                  <c:v>93.006</c:v>
                </c:pt>
                <c:pt idx="32">
                  <c:v>92.567999999999998</c:v>
                </c:pt>
                <c:pt idx="33">
                  <c:v>92.567999999999998</c:v>
                </c:pt>
                <c:pt idx="34">
                  <c:v>92.567999999999998</c:v>
                </c:pt>
                <c:pt idx="35">
                  <c:v>92.567999999999998</c:v>
                </c:pt>
                <c:pt idx="36">
                  <c:v>92.567999999999998</c:v>
                </c:pt>
                <c:pt idx="37">
                  <c:v>92.567999999999998</c:v>
                </c:pt>
                <c:pt idx="38">
                  <c:v>92.322000000000003</c:v>
                </c:pt>
                <c:pt idx="39">
                  <c:v>92.075000000000003</c:v>
                </c:pt>
                <c:pt idx="40">
                  <c:v>92.075000000000003</c:v>
                </c:pt>
                <c:pt idx="41">
                  <c:v>91.58</c:v>
                </c:pt>
                <c:pt idx="42">
                  <c:v>90.837000000000003</c:v>
                </c:pt>
                <c:pt idx="43">
                  <c:v>89.352000000000004</c:v>
                </c:pt>
                <c:pt idx="44">
                  <c:v>89.352000000000004</c:v>
                </c:pt>
                <c:pt idx="45">
                  <c:v>89.352000000000004</c:v>
                </c:pt>
                <c:pt idx="46">
                  <c:v>89.352000000000004</c:v>
                </c:pt>
                <c:pt idx="47">
                  <c:v>89.352000000000004</c:v>
                </c:pt>
                <c:pt idx="48">
                  <c:v>89.352000000000004</c:v>
                </c:pt>
                <c:pt idx="49">
                  <c:v>89.352000000000004</c:v>
                </c:pt>
                <c:pt idx="50">
                  <c:v>89.352000000000004</c:v>
                </c:pt>
                <c:pt idx="51">
                  <c:v>89.352000000000004</c:v>
                </c:pt>
                <c:pt idx="52">
                  <c:v>89.064999999999998</c:v>
                </c:pt>
                <c:pt idx="53">
                  <c:v>88.777000000000001</c:v>
                </c:pt>
                <c:pt idx="54">
                  <c:v>87.054000000000002</c:v>
                </c:pt>
                <c:pt idx="55">
                  <c:v>85.903999999999996</c:v>
                </c:pt>
                <c:pt idx="56">
                  <c:v>85.903999999999996</c:v>
                </c:pt>
                <c:pt idx="57">
                  <c:v>85.903999999999996</c:v>
                </c:pt>
                <c:pt idx="58">
                  <c:v>85.903999999999996</c:v>
                </c:pt>
                <c:pt idx="59">
                  <c:v>85.903999999999996</c:v>
                </c:pt>
                <c:pt idx="60">
                  <c:v>85.903999999999996</c:v>
                </c:pt>
                <c:pt idx="61">
                  <c:v>85.590999999999994</c:v>
                </c:pt>
                <c:pt idx="62">
                  <c:v>85.590999999999994</c:v>
                </c:pt>
                <c:pt idx="63">
                  <c:v>85.269000000000005</c:v>
                </c:pt>
                <c:pt idx="64">
                  <c:v>85.269000000000005</c:v>
                </c:pt>
                <c:pt idx="65">
                  <c:v>84.304000000000002</c:v>
                </c:pt>
                <c:pt idx="66">
                  <c:v>83.337999999999994</c:v>
                </c:pt>
                <c:pt idx="67">
                  <c:v>82.694999999999993</c:v>
                </c:pt>
                <c:pt idx="68">
                  <c:v>82.694999999999993</c:v>
                </c:pt>
                <c:pt idx="69">
                  <c:v>82.694999999999993</c:v>
                </c:pt>
                <c:pt idx="70">
                  <c:v>82.694999999999993</c:v>
                </c:pt>
                <c:pt idx="71">
                  <c:v>82.694999999999993</c:v>
                </c:pt>
                <c:pt idx="72">
                  <c:v>82.694999999999993</c:v>
                </c:pt>
                <c:pt idx="73">
                  <c:v>82.694999999999993</c:v>
                </c:pt>
                <c:pt idx="74">
                  <c:v>82.694999999999993</c:v>
                </c:pt>
                <c:pt idx="75">
                  <c:v>81.936000000000007</c:v>
                </c:pt>
                <c:pt idx="76">
                  <c:v>81.177999999999997</c:v>
                </c:pt>
                <c:pt idx="77">
                  <c:v>79.66</c:v>
                </c:pt>
                <c:pt idx="78">
                  <c:v>78.519000000000005</c:v>
                </c:pt>
                <c:pt idx="79">
                  <c:v>78.137</c:v>
                </c:pt>
                <c:pt idx="80">
                  <c:v>78.137</c:v>
                </c:pt>
                <c:pt idx="81">
                  <c:v>78.137</c:v>
                </c:pt>
                <c:pt idx="82">
                  <c:v>78.137</c:v>
                </c:pt>
                <c:pt idx="83">
                  <c:v>78.137</c:v>
                </c:pt>
                <c:pt idx="84">
                  <c:v>78.137</c:v>
                </c:pt>
                <c:pt idx="85">
                  <c:v>78.137</c:v>
                </c:pt>
                <c:pt idx="86">
                  <c:v>78.137</c:v>
                </c:pt>
                <c:pt idx="87">
                  <c:v>78.137</c:v>
                </c:pt>
                <c:pt idx="88">
                  <c:v>78.137</c:v>
                </c:pt>
                <c:pt idx="89">
                  <c:v>77.293000000000006</c:v>
                </c:pt>
                <c:pt idx="90">
                  <c:v>76.447999999999993</c:v>
                </c:pt>
                <c:pt idx="91">
                  <c:v>76.025999999999996</c:v>
                </c:pt>
                <c:pt idx="92">
                  <c:v>76.025999999999996</c:v>
                </c:pt>
                <c:pt idx="93">
                  <c:v>76.025999999999996</c:v>
                </c:pt>
                <c:pt idx="94">
                  <c:v>76.025999999999996</c:v>
                </c:pt>
                <c:pt idx="95">
                  <c:v>76.025999999999996</c:v>
                </c:pt>
                <c:pt idx="96">
                  <c:v>75.564999999999998</c:v>
                </c:pt>
                <c:pt idx="97">
                  <c:v>75.564999999999998</c:v>
                </c:pt>
                <c:pt idx="98">
                  <c:v>75.564999999999998</c:v>
                </c:pt>
                <c:pt idx="99">
                  <c:v>75.564999999999998</c:v>
                </c:pt>
                <c:pt idx="100">
                  <c:v>75.051000000000002</c:v>
                </c:pt>
                <c:pt idx="101">
                  <c:v>74.533000000000001</c:v>
                </c:pt>
                <c:pt idx="102">
                  <c:v>74.016000000000005</c:v>
                </c:pt>
                <c:pt idx="103">
                  <c:v>72.98</c:v>
                </c:pt>
                <c:pt idx="104">
                  <c:v>72.98</c:v>
                </c:pt>
                <c:pt idx="105">
                  <c:v>72.98</c:v>
                </c:pt>
                <c:pt idx="106">
                  <c:v>72.98</c:v>
                </c:pt>
                <c:pt idx="107">
                  <c:v>72.98</c:v>
                </c:pt>
                <c:pt idx="108">
                  <c:v>72.98</c:v>
                </c:pt>
                <c:pt idx="109">
                  <c:v>72.98</c:v>
                </c:pt>
                <c:pt idx="110">
                  <c:v>72.98</c:v>
                </c:pt>
                <c:pt idx="111">
                  <c:v>72.278999999999996</c:v>
                </c:pt>
                <c:pt idx="112">
                  <c:v>71.576999999999998</c:v>
                </c:pt>
                <c:pt idx="113">
                  <c:v>71.576999999999998</c:v>
                </c:pt>
                <c:pt idx="114">
                  <c:v>71.576999999999998</c:v>
                </c:pt>
                <c:pt idx="115">
                  <c:v>70.867999999999995</c:v>
                </c:pt>
                <c:pt idx="116">
                  <c:v>70.867999999999995</c:v>
                </c:pt>
                <c:pt idx="117">
                  <c:v>70.867999999999995</c:v>
                </c:pt>
                <c:pt idx="118">
                  <c:v>70.867999999999995</c:v>
                </c:pt>
                <c:pt idx="119">
                  <c:v>70.867999999999995</c:v>
                </c:pt>
                <c:pt idx="120">
                  <c:v>70.867999999999995</c:v>
                </c:pt>
                <c:pt idx="121">
                  <c:v>70.867999999999995</c:v>
                </c:pt>
                <c:pt idx="122">
                  <c:v>69.667000000000002</c:v>
                </c:pt>
                <c:pt idx="123">
                  <c:v>69.667000000000002</c:v>
                </c:pt>
                <c:pt idx="124">
                  <c:v>69.667000000000002</c:v>
                </c:pt>
                <c:pt idx="125">
                  <c:v>68.400000000000006</c:v>
                </c:pt>
                <c:pt idx="126">
                  <c:v>65.819000000000003</c:v>
                </c:pt>
                <c:pt idx="127">
                  <c:v>61.841999999999999</c:v>
                </c:pt>
                <c:pt idx="128">
                  <c:v>61.841999999999999</c:v>
                </c:pt>
                <c:pt idx="129">
                  <c:v>61.841999999999999</c:v>
                </c:pt>
                <c:pt idx="130">
                  <c:v>61.841999999999999</c:v>
                </c:pt>
                <c:pt idx="131">
                  <c:v>61.841999999999999</c:v>
                </c:pt>
                <c:pt idx="132">
                  <c:v>61.841999999999999</c:v>
                </c:pt>
              </c:numCache>
            </c:numRef>
          </c:yVal>
          <c:smooth val="0"/>
        </c:ser>
        <c:ser>
          <c:idx val="1"/>
          <c:order val="1"/>
          <c:tx>
            <c:strRef>
              <c:f>Sheet1!$C$1</c:f>
              <c:strCache>
                <c:ptCount val="1"/>
                <c:pt idx="0">
                  <c:v>Tacrolimus use at discharge and 1 year (N = 2,409)</c:v>
                </c:pt>
              </c:strCache>
            </c:strRef>
          </c:tx>
          <c:spPr>
            <a:ln w="41275">
              <a:solidFill>
                <a:srgbClr val="00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100</c:v>
                </c:pt>
                <c:pt idx="2">
                  <c:v>100</c:v>
                </c:pt>
                <c:pt idx="3">
                  <c:v>100</c:v>
                </c:pt>
                <c:pt idx="4">
                  <c:v>100</c:v>
                </c:pt>
                <c:pt idx="5">
                  <c:v>100</c:v>
                </c:pt>
                <c:pt idx="6">
                  <c:v>99.626000000000005</c:v>
                </c:pt>
                <c:pt idx="7">
                  <c:v>98.338999999999999</c:v>
                </c:pt>
                <c:pt idx="8">
                  <c:v>98.296999999999997</c:v>
                </c:pt>
                <c:pt idx="9">
                  <c:v>98.256</c:v>
                </c:pt>
                <c:pt idx="10">
                  <c:v>98.256</c:v>
                </c:pt>
                <c:pt idx="11">
                  <c:v>98.256</c:v>
                </c:pt>
                <c:pt idx="12">
                  <c:v>98.256</c:v>
                </c:pt>
                <c:pt idx="13">
                  <c:v>98.256</c:v>
                </c:pt>
                <c:pt idx="14">
                  <c:v>98.256</c:v>
                </c:pt>
                <c:pt idx="15">
                  <c:v>98.256</c:v>
                </c:pt>
                <c:pt idx="16">
                  <c:v>98.162000000000006</c:v>
                </c:pt>
                <c:pt idx="17">
                  <c:v>98.022999999999996</c:v>
                </c:pt>
                <c:pt idx="18">
                  <c:v>97.415999999999997</c:v>
                </c:pt>
                <c:pt idx="19">
                  <c:v>96.387</c:v>
                </c:pt>
                <c:pt idx="20">
                  <c:v>96.150999999999996</c:v>
                </c:pt>
                <c:pt idx="21">
                  <c:v>96.103999999999999</c:v>
                </c:pt>
                <c:pt idx="22">
                  <c:v>96.055999999999997</c:v>
                </c:pt>
                <c:pt idx="23">
                  <c:v>96.055999999999997</c:v>
                </c:pt>
                <c:pt idx="24">
                  <c:v>96.055999999999997</c:v>
                </c:pt>
                <c:pt idx="25">
                  <c:v>96.001999999999995</c:v>
                </c:pt>
                <c:pt idx="26">
                  <c:v>96.001999999999995</c:v>
                </c:pt>
                <c:pt idx="27">
                  <c:v>95.944000000000003</c:v>
                </c:pt>
                <c:pt idx="28">
                  <c:v>95.712999999999994</c:v>
                </c:pt>
                <c:pt idx="29">
                  <c:v>95.307000000000002</c:v>
                </c:pt>
                <c:pt idx="30">
                  <c:v>94.495000000000005</c:v>
                </c:pt>
                <c:pt idx="31">
                  <c:v>93.622</c:v>
                </c:pt>
                <c:pt idx="32">
                  <c:v>93.447000000000003</c:v>
                </c:pt>
                <c:pt idx="33">
                  <c:v>93.388000000000005</c:v>
                </c:pt>
                <c:pt idx="34">
                  <c:v>93.388000000000005</c:v>
                </c:pt>
                <c:pt idx="35">
                  <c:v>93.326999999999998</c:v>
                </c:pt>
                <c:pt idx="36">
                  <c:v>93.326999999999998</c:v>
                </c:pt>
                <c:pt idx="37">
                  <c:v>93.326999999999998</c:v>
                </c:pt>
                <c:pt idx="38">
                  <c:v>93.326999999999998</c:v>
                </c:pt>
                <c:pt idx="39">
                  <c:v>93.179000000000002</c:v>
                </c:pt>
                <c:pt idx="40">
                  <c:v>93.03</c:v>
                </c:pt>
                <c:pt idx="41">
                  <c:v>92.582999999999998</c:v>
                </c:pt>
                <c:pt idx="42">
                  <c:v>92.209000000000003</c:v>
                </c:pt>
                <c:pt idx="43">
                  <c:v>91.308000000000007</c:v>
                </c:pt>
                <c:pt idx="44">
                  <c:v>90.855000000000004</c:v>
                </c:pt>
                <c:pt idx="45">
                  <c:v>90.855000000000004</c:v>
                </c:pt>
                <c:pt idx="46">
                  <c:v>90.855000000000004</c:v>
                </c:pt>
                <c:pt idx="47">
                  <c:v>90.855000000000004</c:v>
                </c:pt>
                <c:pt idx="48">
                  <c:v>90.855000000000004</c:v>
                </c:pt>
                <c:pt idx="49">
                  <c:v>90.855000000000004</c:v>
                </c:pt>
                <c:pt idx="50">
                  <c:v>90.760999999999996</c:v>
                </c:pt>
                <c:pt idx="51">
                  <c:v>90.665999999999997</c:v>
                </c:pt>
                <c:pt idx="52">
                  <c:v>90.474999999999994</c:v>
                </c:pt>
                <c:pt idx="53">
                  <c:v>90.188000000000002</c:v>
                </c:pt>
                <c:pt idx="54">
                  <c:v>89.423000000000002</c:v>
                </c:pt>
                <c:pt idx="55">
                  <c:v>88.274000000000001</c:v>
                </c:pt>
                <c:pt idx="56">
                  <c:v>88.081000000000003</c:v>
                </c:pt>
                <c:pt idx="57">
                  <c:v>87.983999999999995</c:v>
                </c:pt>
                <c:pt idx="58">
                  <c:v>87.983999999999995</c:v>
                </c:pt>
                <c:pt idx="59">
                  <c:v>87.983999999999995</c:v>
                </c:pt>
                <c:pt idx="60">
                  <c:v>87.983999999999995</c:v>
                </c:pt>
                <c:pt idx="61">
                  <c:v>87.983999999999995</c:v>
                </c:pt>
                <c:pt idx="62">
                  <c:v>87.736000000000004</c:v>
                </c:pt>
                <c:pt idx="63">
                  <c:v>87.230999999999995</c:v>
                </c:pt>
                <c:pt idx="64">
                  <c:v>86.975999999999999</c:v>
                </c:pt>
                <c:pt idx="65">
                  <c:v>86.209000000000003</c:v>
                </c:pt>
                <c:pt idx="66">
                  <c:v>84.8</c:v>
                </c:pt>
                <c:pt idx="67">
                  <c:v>84.028999999999996</c:v>
                </c:pt>
                <c:pt idx="68">
                  <c:v>83.899000000000001</c:v>
                </c:pt>
                <c:pt idx="69">
                  <c:v>83.899000000000001</c:v>
                </c:pt>
                <c:pt idx="70">
                  <c:v>83.899000000000001</c:v>
                </c:pt>
                <c:pt idx="71">
                  <c:v>83.899000000000001</c:v>
                </c:pt>
                <c:pt idx="72">
                  <c:v>83.899000000000001</c:v>
                </c:pt>
                <c:pt idx="73">
                  <c:v>83.899000000000001</c:v>
                </c:pt>
                <c:pt idx="74">
                  <c:v>83.899000000000001</c:v>
                </c:pt>
                <c:pt idx="75">
                  <c:v>83.899000000000001</c:v>
                </c:pt>
                <c:pt idx="76">
                  <c:v>83.552000000000007</c:v>
                </c:pt>
                <c:pt idx="77">
                  <c:v>82.855999999999995</c:v>
                </c:pt>
                <c:pt idx="78">
                  <c:v>81.986000000000004</c:v>
                </c:pt>
                <c:pt idx="79">
                  <c:v>81.637</c:v>
                </c:pt>
                <c:pt idx="80">
                  <c:v>81.459999999999994</c:v>
                </c:pt>
                <c:pt idx="81">
                  <c:v>81.459999999999994</c:v>
                </c:pt>
                <c:pt idx="82">
                  <c:v>81.459999999999994</c:v>
                </c:pt>
                <c:pt idx="83">
                  <c:v>81.459999999999994</c:v>
                </c:pt>
                <c:pt idx="84">
                  <c:v>81.459999999999994</c:v>
                </c:pt>
                <c:pt idx="85">
                  <c:v>81.459999999999994</c:v>
                </c:pt>
                <c:pt idx="86">
                  <c:v>81.212999999999994</c:v>
                </c:pt>
                <c:pt idx="87">
                  <c:v>80.471999999999994</c:v>
                </c:pt>
                <c:pt idx="88">
                  <c:v>80.221999999999994</c:v>
                </c:pt>
                <c:pt idx="89">
                  <c:v>79.472999999999999</c:v>
                </c:pt>
                <c:pt idx="90">
                  <c:v>78.472999999999999</c:v>
                </c:pt>
                <c:pt idx="91">
                  <c:v>77.721999999999994</c:v>
                </c:pt>
                <c:pt idx="92">
                  <c:v>76.959999999999994</c:v>
                </c:pt>
                <c:pt idx="93">
                  <c:v>76.959999999999994</c:v>
                </c:pt>
                <c:pt idx="94">
                  <c:v>76.959999999999994</c:v>
                </c:pt>
                <c:pt idx="95">
                  <c:v>76.959999999999994</c:v>
                </c:pt>
                <c:pt idx="96">
                  <c:v>76.959999999999994</c:v>
                </c:pt>
                <c:pt idx="97">
                  <c:v>76.959999999999994</c:v>
                </c:pt>
                <c:pt idx="98">
                  <c:v>76.959999999999994</c:v>
                </c:pt>
                <c:pt idx="99">
                  <c:v>76.581999999999994</c:v>
                </c:pt>
                <c:pt idx="100">
                  <c:v>76.581999999999994</c:v>
                </c:pt>
                <c:pt idx="101">
                  <c:v>75.823999999999998</c:v>
                </c:pt>
                <c:pt idx="102">
                  <c:v>75.442999999999998</c:v>
                </c:pt>
                <c:pt idx="103">
                  <c:v>73.134</c:v>
                </c:pt>
                <c:pt idx="104">
                  <c:v>73.134</c:v>
                </c:pt>
                <c:pt idx="105">
                  <c:v>73.134</c:v>
                </c:pt>
                <c:pt idx="106">
                  <c:v>73.134</c:v>
                </c:pt>
                <c:pt idx="107">
                  <c:v>73.134</c:v>
                </c:pt>
                <c:pt idx="108">
                  <c:v>73.134</c:v>
                </c:pt>
                <c:pt idx="109">
                  <c:v>73.134</c:v>
                </c:pt>
                <c:pt idx="110">
                  <c:v>73.134</c:v>
                </c:pt>
                <c:pt idx="111">
                  <c:v>73.134</c:v>
                </c:pt>
                <c:pt idx="112">
                  <c:v>73.134</c:v>
                </c:pt>
                <c:pt idx="113">
                  <c:v>72.566999999999993</c:v>
                </c:pt>
                <c:pt idx="114">
                  <c:v>71.995000000000005</c:v>
                </c:pt>
                <c:pt idx="115">
                  <c:v>69.691000000000003</c:v>
                </c:pt>
                <c:pt idx="116">
                  <c:v>69.691000000000003</c:v>
                </c:pt>
                <c:pt idx="117">
                  <c:v>69.691000000000003</c:v>
                </c:pt>
                <c:pt idx="118">
                  <c:v>69.691000000000003</c:v>
                </c:pt>
                <c:pt idx="119">
                  <c:v>69.691000000000003</c:v>
                </c:pt>
                <c:pt idx="120">
                  <c:v>69.691000000000003</c:v>
                </c:pt>
                <c:pt idx="121">
                  <c:v>68.709999999999994</c:v>
                </c:pt>
                <c:pt idx="122">
                  <c:v>68.709999999999994</c:v>
                </c:pt>
                <c:pt idx="123">
                  <c:v>68.709999999999994</c:v>
                </c:pt>
                <c:pt idx="124">
                  <c:v>66.474999999999994</c:v>
                </c:pt>
                <c:pt idx="125">
                  <c:v>64.221000000000004</c:v>
                </c:pt>
                <c:pt idx="126">
                  <c:v>63.094999999999999</c:v>
                </c:pt>
                <c:pt idx="127">
                  <c:v>61.948</c:v>
                </c:pt>
                <c:pt idx="128">
                  <c:v>61.948</c:v>
                </c:pt>
                <c:pt idx="129">
                  <c:v>61.948</c:v>
                </c:pt>
                <c:pt idx="130">
                  <c:v>61.948</c:v>
                </c:pt>
                <c:pt idx="131">
                  <c:v>61.948</c:v>
                </c:pt>
                <c:pt idx="132">
                  <c:v>61.948</c:v>
                </c:pt>
              </c:numCache>
            </c:numRef>
          </c:yVal>
          <c:smooth val="0"/>
        </c:ser>
        <c:ser>
          <c:idx val="2"/>
          <c:order val="2"/>
          <c:tx>
            <c:strRef>
              <c:f>Sheet1!$D$1</c:f>
              <c:strCache>
                <c:ptCount val="1"/>
                <c:pt idx="0">
                  <c:v>Cyclosporine use at discharge/Tacrolimus at 1 year (N = 180)</c:v>
                </c:pt>
              </c:strCache>
            </c:strRef>
          </c:tx>
          <c:spPr>
            <a:ln w="41275">
              <a:solidFill>
                <a:srgbClr val="66FF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Sheet1!$D$2:$D$134</c:f>
              <c:numCache>
                <c:formatCode>General</c:formatCode>
                <c:ptCount val="133"/>
                <c:pt idx="0">
                  <c:v>100</c:v>
                </c:pt>
                <c:pt idx="1">
                  <c:v>100</c:v>
                </c:pt>
                <c:pt idx="2">
                  <c:v>100</c:v>
                </c:pt>
                <c:pt idx="3">
                  <c:v>100</c:v>
                </c:pt>
                <c:pt idx="4">
                  <c:v>100</c:v>
                </c:pt>
                <c:pt idx="5">
                  <c:v>100</c:v>
                </c:pt>
                <c:pt idx="6">
                  <c:v>99.441000000000003</c:v>
                </c:pt>
                <c:pt idx="7">
                  <c:v>97.765000000000001</c:v>
                </c:pt>
                <c:pt idx="8">
                  <c:v>97.765000000000001</c:v>
                </c:pt>
                <c:pt idx="9">
                  <c:v>97.765000000000001</c:v>
                </c:pt>
                <c:pt idx="10">
                  <c:v>97.765000000000001</c:v>
                </c:pt>
                <c:pt idx="11">
                  <c:v>97.765000000000001</c:v>
                </c:pt>
                <c:pt idx="12">
                  <c:v>97.765000000000001</c:v>
                </c:pt>
                <c:pt idx="13">
                  <c:v>97.765000000000001</c:v>
                </c:pt>
                <c:pt idx="14">
                  <c:v>97.765000000000001</c:v>
                </c:pt>
                <c:pt idx="15">
                  <c:v>97.765000000000001</c:v>
                </c:pt>
                <c:pt idx="16">
                  <c:v>97.765000000000001</c:v>
                </c:pt>
                <c:pt idx="17">
                  <c:v>97.143000000000001</c:v>
                </c:pt>
                <c:pt idx="18">
                  <c:v>97.143000000000001</c:v>
                </c:pt>
                <c:pt idx="19">
                  <c:v>96.52</c:v>
                </c:pt>
                <c:pt idx="20">
                  <c:v>94.652000000000001</c:v>
                </c:pt>
                <c:pt idx="21">
                  <c:v>94.652000000000001</c:v>
                </c:pt>
                <c:pt idx="22">
                  <c:v>94.652000000000001</c:v>
                </c:pt>
                <c:pt idx="23">
                  <c:v>94.652000000000001</c:v>
                </c:pt>
                <c:pt idx="24">
                  <c:v>94.652000000000001</c:v>
                </c:pt>
                <c:pt idx="25">
                  <c:v>94.652000000000001</c:v>
                </c:pt>
                <c:pt idx="26">
                  <c:v>94.652000000000001</c:v>
                </c:pt>
                <c:pt idx="27">
                  <c:v>94.652000000000001</c:v>
                </c:pt>
                <c:pt idx="28">
                  <c:v>94.652000000000001</c:v>
                </c:pt>
                <c:pt idx="29">
                  <c:v>94.652000000000001</c:v>
                </c:pt>
                <c:pt idx="30">
                  <c:v>93.183999999999997</c:v>
                </c:pt>
                <c:pt idx="31">
                  <c:v>91.716999999999999</c:v>
                </c:pt>
                <c:pt idx="32">
                  <c:v>91.716999999999999</c:v>
                </c:pt>
                <c:pt idx="33">
                  <c:v>91.716999999999999</c:v>
                </c:pt>
                <c:pt idx="34">
                  <c:v>91.716999999999999</c:v>
                </c:pt>
                <c:pt idx="35">
                  <c:v>91.716999999999999</c:v>
                </c:pt>
                <c:pt idx="36">
                  <c:v>91.716999999999999</c:v>
                </c:pt>
                <c:pt idx="37">
                  <c:v>91.716999999999999</c:v>
                </c:pt>
                <c:pt idx="38">
                  <c:v>91.716999999999999</c:v>
                </c:pt>
                <c:pt idx="39">
                  <c:v>91.716999999999999</c:v>
                </c:pt>
                <c:pt idx="40">
                  <c:v>90.905000000000001</c:v>
                </c:pt>
                <c:pt idx="41">
                  <c:v>90.905000000000001</c:v>
                </c:pt>
                <c:pt idx="42">
                  <c:v>86.034999999999997</c:v>
                </c:pt>
                <c:pt idx="43">
                  <c:v>85.224000000000004</c:v>
                </c:pt>
                <c:pt idx="44">
                  <c:v>85.224000000000004</c:v>
                </c:pt>
                <c:pt idx="45">
                  <c:v>85.224000000000004</c:v>
                </c:pt>
                <c:pt idx="46">
                  <c:v>85.224000000000004</c:v>
                </c:pt>
                <c:pt idx="47">
                  <c:v>85.224000000000004</c:v>
                </c:pt>
                <c:pt idx="48">
                  <c:v>85.224000000000004</c:v>
                </c:pt>
                <c:pt idx="49">
                  <c:v>85.224000000000004</c:v>
                </c:pt>
                <c:pt idx="50">
                  <c:v>85.224000000000004</c:v>
                </c:pt>
                <c:pt idx="51">
                  <c:v>85.224000000000004</c:v>
                </c:pt>
                <c:pt idx="52">
                  <c:v>84.254999999999995</c:v>
                </c:pt>
                <c:pt idx="53">
                  <c:v>83.287000000000006</c:v>
                </c:pt>
                <c:pt idx="54">
                  <c:v>82.317999999999998</c:v>
                </c:pt>
                <c:pt idx="55">
                  <c:v>80.381</c:v>
                </c:pt>
                <c:pt idx="56">
                  <c:v>80.381</c:v>
                </c:pt>
                <c:pt idx="57">
                  <c:v>80.381</c:v>
                </c:pt>
                <c:pt idx="58">
                  <c:v>80.381</c:v>
                </c:pt>
                <c:pt idx="59">
                  <c:v>80.381</c:v>
                </c:pt>
                <c:pt idx="60">
                  <c:v>80.381</c:v>
                </c:pt>
                <c:pt idx="61">
                  <c:v>80.381</c:v>
                </c:pt>
                <c:pt idx="62">
                  <c:v>80.381</c:v>
                </c:pt>
                <c:pt idx="63">
                  <c:v>79.265000000000001</c:v>
                </c:pt>
                <c:pt idx="64">
                  <c:v>79.265000000000001</c:v>
                </c:pt>
                <c:pt idx="65">
                  <c:v>79.265000000000001</c:v>
                </c:pt>
                <c:pt idx="66">
                  <c:v>78.149000000000001</c:v>
                </c:pt>
                <c:pt idx="67">
                  <c:v>77.031999999999996</c:v>
                </c:pt>
                <c:pt idx="68">
                  <c:v>75.899000000000001</c:v>
                </c:pt>
                <c:pt idx="69">
                  <c:v>74.766000000000005</c:v>
                </c:pt>
                <c:pt idx="70">
                  <c:v>74.766000000000005</c:v>
                </c:pt>
                <c:pt idx="71">
                  <c:v>74.766000000000005</c:v>
                </c:pt>
                <c:pt idx="72">
                  <c:v>74.766000000000005</c:v>
                </c:pt>
                <c:pt idx="73">
                  <c:v>74.766000000000005</c:v>
                </c:pt>
                <c:pt idx="74">
                  <c:v>74.766000000000005</c:v>
                </c:pt>
                <c:pt idx="75">
                  <c:v>74.766000000000005</c:v>
                </c:pt>
                <c:pt idx="76">
                  <c:v>74.766000000000005</c:v>
                </c:pt>
                <c:pt idx="77">
                  <c:v>73.430999999999997</c:v>
                </c:pt>
                <c:pt idx="78">
                  <c:v>73.430999999999997</c:v>
                </c:pt>
                <c:pt idx="79">
                  <c:v>72.096000000000004</c:v>
                </c:pt>
                <c:pt idx="80">
                  <c:v>72.096000000000004</c:v>
                </c:pt>
                <c:pt idx="81">
                  <c:v>72.096000000000004</c:v>
                </c:pt>
                <c:pt idx="82">
                  <c:v>72.096000000000004</c:v>
                </c:pt>
                <c:pt idx="83">
                  <c:v>72.096000000000004</c:v>
                </c:pt>
                <c:pt idx="84">
                  <c:v>72.096000000000004</c:v>
                </c:pt>
                <c:pt idx="85">
                  <c:v>72.096000000000004</c:v>
                </c:pt>
                <c:pt idx="86">
                  <c:v>70.494</c:v>
                </c:pt>
                <c:pt idx="87">
                  <c:v>70.494</c:v>
                </c:pt>
                <c:pt idx="88">
                  <c:v>70.494</c:v>
                </c:pt>
                <c:pt idx="89">
                  <c:v>70.494</c:v>
                </c:pt>
                <c:pt idx="90">
                  <c:v>70.494</c:v>
                </c:pt>
                <c:pt idx="91">
                  <c:v>70.494</c:v>
                </c:pt>
                <c:pt idx="92">
                  <c:v>68.891999999999996</c:v>
                </c:pt>
                <c:pt idx="93">
                  <c:v>68.891999999999996</c:v>
                </c:pt>
                <c:pt idx="94">
                  <c:v>68.891999999999996</c:v>
                </c:pt>
                <c:pt idx="95">
                  <c:v>68.891999999999996</c:v>
                </c:pt>
                <c:pt idx="96">
                  <c:v>68.891999999999996</c:v>
                </c:pt>
                <c:pt idx="97">
                  <c:v>68.891999999999996</c:v>
                </c:pt>
                <c:pt idx="98">
                  <c:v>68.891999999999996</c:v>
                </c:pt>
                <c:pt idx="99">
                  <c:v>68.891999999999996</c:v>
                </c:pt>
                <c:pt idx="100">
                  <c:v>68.891999999999996</c:v>
                </c:pt>
                <c:pt idx="101">
                  <c:v>66.804000000000002</c:v>
                </c:pt>
                <c:pt idx="102">
                  <c:v>66.804000000000002</c:v>
                </c:pt>
                <c:pt idx="103">
                  <c:v>66.804000000000002</c:v>
                </c:pt>
                <c:pt idx="104">
                  <c:v>66.804000000000002</c:v>
                </c:pt>
                <c:pt idx="105">
                  <c:v>66.804000000000002</c:v>
                </c:pt>
                <c:pt idx="106">
                  <c:v>66.804000000000002</c:v>
                </c:pt>
                <c:pt idx="107">
                  <c:v>66.804000000000002</c:v>
                </c:pt>
                <c:pt idx="108">
                  <c:v>66.804000000000002</c:v>
                </c:pt>
                <c:pt idx="109">
                  <c:v>66.804000000000002</c:v>
                </c:pt>
                <c:pt idx="110">
                  <c:v>66.804000000000002</c:v>
                </c:pt>
                <c:pt idx="111">
                  <c:v>66.804000000000002</c:v>
                </c:pt>
                <c:pt idx="112">
                  <c:v>63.9</c:v>
                </c:pt>
                <c:pt idx="113">
                  <c:v>63.9</c:v>
                </c:pt>
                <c:pt idx="114">
                  <c:v>60.994999999999997</c:v>
                </c:pt>
                <c:pt idx="115">
                  <c:v>60.994999999999997</c:v>
                </c:pt>
                <c:pt idx="116">
                  <c:v>60.994999999999997</c:v>
                </c:pt>
                <c:pt idx="117">
                  <c:v>60.994999999999997</c:v>
                </c:pt>
                <c:pt idx="118">
                  <c:v>60.994999999999997</c:v>
                </c:pt>
                <c:pt idx="119">
                  <c:v>60.994999999999997</c:v>
                </c:pt>
                <c:pt idx="120">
                  <c:v>60.994999999999997</c:v>
                </c:pt>
                <c:pt idx="121">
                  <c:v>60.994999999999997</c:v>
                </c:pt>
                <c:pt idx="122">
                  <c:v>60.994999999999997</c:v>
                </c:pt>
                <c:pt idx="123">
                  <c:v>60.994999999999997</c:v>
                </c:pt>
                <c:pt idx="124">
                  <c:v>60.994999999999997</c:v>
                </c:pt>
                <c:pt idx="125">
                  <c:v>60.994999999999997</c:v>
                </c:pt>
                <c:pt idx="126">
                  <c:v>60.994999999999997</c:v>
                </c:pt>
                <c:pt idx="127">
                  <c:v>60.994999999999997</c:v>
                </c:pt>
                <c:pt idx="128">
                  <c:v>60.994999999999997</c:v>
                </c:pt>
                <c:pt idx="129">
                  <c:v>60.994999999999997</c:v>
                </c:pt>
                <c:pt idx="130">
                  <c:v>60.994999999999997</c:v>
                </c:pt>
                <c:pt idx="131">
                  <c:v>#N/A</c:v>
                </c:pt>
                <c:pt idx="132">
                  <c:v>#N/A</c:v>
                </c:pt>
              </c:numCache>
            </c:numRef>
          </c:yVal>
          <c:smooth val="0"/>
        </c:ser>
        <c:dLbls>
          <c:showLegendKey val="0"/>
          <c:showVal val="0"/>
          <c:showCatName val="0"/>
          <c:showSerName val="0"/>
          <c:showPercent val="0"/>
          <c:showBubbleSize val="0"/>
        </c:dLbls>
        <c:axId val="577818664"/>
        <c:axId val="577819056"/>
      </c:scatterChart>
      <c:valAx>
        <c:axId val="57781866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19056"/>
        <c:crosses val="autoZero"/>
        <c:crossBetween val="midCat"/>
        <c:majorUnit val="1"/>
      </c:valAx>
      <c:valAx>
        <c:axId val="577819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CAV (%)</a:t>
                </a:r>
                <a:endParaRPr lang="en-US" sz="1700" b="1" i="0" baseline="0" dirty="0">
                  <a:solidFill>
                    <a:schemeClr val="tx1"/>
                  </a:solidFill>
                </a:endParaRPr>
              </a:p>
            </c:rich>
          </c:tx>
          <c:layout>
            <c:manualLayout>
              <c:xMode val="edge"/>
              <c:yMode val="edge"/>
              <c:x val="9.8131372958914723E-3"/>
              <c:y val="0.22594424688850087"/>
            </c:manualLayout>
          </c:layout>
          <c:overlay val="0"/>
        </c:title>
        <c:numFmt formatCode="General" sourceLinked="1"/>
        <c:majorTickMark val="out"/>
        <c:minorTickMark val="none"/>
        <c:tickLblPos val="nextTo"/>
        <c:txPr>
          <a:bodyPr/>
          <a:lstStyle/>
          <a:p>
            <a:pPr>
              <a:defRPr sz="1500" b="1"/>
            </a:pPr>
            <a:endParaRPr lang="en-US"/>
          </a:p>
        </c:txPr>
        <c:crossAx val="577818664"/>
        <c:crosses val="autoZero"/>
        <c:crossBetween val="midCat"/>
        <c:majorUnit val="25"/>
      </c:valAx>
      <c:spPr>
        <a:solidFill>
          <a:schemeClr val="bg2"/>
        </a:solidFill>
        <a:ln>
          <a:solidFill>
            <a:schemeClr val="tx1"/>
          </a:solidFill>
        </a:ln>
      </c:spPr>
    </c:plotArea>
    <c:legend>
      <c:legendPos val="r"/>
      <c:layout>
        <c:manualLayout>
          <c:xMode val="edge"/>
          <c:yMode val="edge"/>
          <c:x val="0.11859882005899705"/>
          <c:y val="0.60004811898512689"/>
          <c:w val="0.62833333333333363"/>
          <c:h val="0.23377183455516362"/>
        </c:manualLayout>
      </c:layout>
      <c:overlay val="0"/>
      <c:spPr>
        <a:solidFill>
          <a:srgbClr val="000000"/>
        </a:solidFill>
        <a:ln>
          <a:solidFill>
            <a:srgbClr val="FFFFFF"/>
          </a:solidFill>
        </a:ln>
      </c:spPr>
      <c:txPr>
        <a:bodyPr/>
        <a:lstStyle/>
        <a:p>
          <a:pPr>
            <a:defRPr sz="13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&lt;1 Year (N = 961)</c:v>
                </c:pt>
              </c:strCache>
            </c:strRef>
          </c:tx>
          <c:spPr>
            <a:ln w="47625">
              <a:solidFill>
                <a:srgbClr val="CC99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100</c:v>
                </c:pt>
                <c:pt idx="2">
                  <c:v>100</c:v>
                </c:pt>
                <c:pt idx="3">
                  <c:v>100</c:v>
                </c:pt>
                <c:pt idx="4">
                  <c:v>99.792000000000002</c:v>
                </c:pt>
                <c:pt idx="5">
                  <c:v>99.373000000000005</c:v>
                </c:pt>
                <c:pt idx="6">
                  <c:v>99.268000000000001</c:v>
                </c:pt>
                <c:pt idx="7">
                  <c:v>98.637</c:v>
                </c:pt>
                <c:pt idx="8">
                  <c:v>98.531000000000006</c:v>
                </c:pt>
                <c:pt idx="9">
                  <c:v>98.531000000000006</c:v>
                </c:pt>
                <c:pt idx="10">
                  <c:v>98.531000000000006</c:v>
                </c:pt>
                <c:pt idx="11">
                  <c:v>98.531000000000006</c:v>
                </c:pt>
                <c:pt idx="12">
                  <c:v>98.531000000000006</c:v>
                </c:pt>
                <c:pt idx="13">
                  <c:v>98.531000000000006</c:v>
                </c:pt>
                <c:pt idx="14">
                  <c:v>98.531000000000006</c:v>
                </c:pt>
                <c:pt idx="15">
                  <c:v>98.531000000000006</c:v>
                </c:pt>
                <c:pt idx="16">
                  <c:v>98.406999999999996</c:v>
                </c:pt>
                <c:pt idx="17">
                  <c:v>98.159000000000006</c:v>
                </c:pt>
                <c:pt idx="18">
                  <c:v>98.034999999999997</c:v>
                </c:pt>
                <c:pt idx="19">
                  <c:v>97.287000000000006</c:v>
                </c:pt>
                <c:pt idx="20">
                  <c:v>97.162000000000006</c:v>
                </c:pt>
                <c:pt idx="21">
                  <c:v>97.037000000000006</c:v>
                </c:pt>
                <c:pt idx="22">
                  <c:v>96.911000000000001</c:v>
                </c:pt>
                <c:pt idx="23">
                  <c:v>96.911000000000001</c:v>
                </c:pt>
                <c:pt idx="24">
                  <c:v>96.911000000000001</c:v>
                </c:pt>
                <c:pt idx="25">
                  <c:v>96.911000000000001</c:v>
                </c:pt>
                <c:pt idx="26">
                  <c:v>96.911000000000001</c:v>
                </c:pt>
                <c:pt idx="27">
                  <c:v>96.911000000000001</c:v>
                </c:pt>
                <c:pt idx="28">
                  <c:v>96.763000000000005</c:v>
                </c:pt>
                <c:pt idx="29">
                  <c:v>96.468000000000004</c:v>
                </c:pt>
                <c:pt idx="30">
                  <c:v>96.32</c:v>
                </c:pt>
                <c:pt idx="31">
                  <c:v>95.578999999999994</c:v>
                </c:pt>
                <c:pt idx="32">
                  <c:v>95.281999999999996</c:v>
                </c:pt>
                <c:pt idx="33">
                  <c:v>95.281999999999996</c:v>
                </c:pt>
                <c:pt idx="34">
                  <c:v>95.281999999999996</c:v>
                </c:pt>
                <c:pt idx="35">
                  <c:v>95.281999999999996</c:v>
                </c:pt>
                <c:pt idx="36">
                  <c:v>95.281999999999996</c:v>
                </c:pt>
                <c:pt idx="37">
                  <c:v>95.281999999999996</c:v>
                </c:pt>
                <c:pt idx="38">
                  <c:v>95.281999999999996</c:v>
                </c:pt>
                <c:pt idx="39">
                  <c:v>95.1</c:v>
                </c:pt>
                <c:pt idx="40">
                  <c:v>94.918000000000006</c:v>
                </c:pt>
                <c:pt idx="41">
                  <c:v>94.734999999999999</c:v>
                </c:pt>
                <c:pt idx="42">
                  <c:v>94.188000000000002</c:v>
                </c:pt>
                <c:pt idx="43">
                  <c:v>93.822999999999993</c:v>
                </c:pt>
                <c:pt idx="44">
                  <c:v>93.64</c:v>
                </c:pt>
                <c:pt idx="45">
                  <c:v>93.64</c:v>
                </c:pt>
                <c:pt idx="46">
                  <c:v>93.64</c:v>
                </c:pt>
                <c:pt idx="47">
                  <c:v>93.64</c:v>
                </c:pt>
                <c:pt idx="48">
                  <c:v>93.64</c:v>
                </c:pt>
                <c:pt idx="49">
                  <c:v>93.64</c:v>
                </c:pt>
                <c:pt idx="50">
                  <c:v>93.64</c:v>
                </c:pt>
                <c:pt idx="51">
                  <c:v>93.64</c:v>
                </c:pt>
                <c:pt idx="52">
                  <c:v>93.64</c:v>
                </c:pt>
                <c:pt idx="53">
                  <c:v>93.415999999999997</c:v>
                </c:pt>
                <c:pt idx="54">
                  <c:v>92.519000000000005</c:v>
                </c:pt>
                <c:pt idx="55">
                  <c:v>91.17</c:v>
                </c:pt>
                <c:pt idx="56">
                  <c:v>91.17</c:v>
                </c:pt>
                <c:pt idx="57">
                  <c:v>91.17</c:v>
                </c:pt>
                <c:pt idx="58">
                  <c:v>91.17</c:v>
                </c:pt>
                <c:pt idx="59">
                  <c:v>91.17</c:v>
                </c:pt>
                <c:pt idx="60">
                  <c:v>91.17</c:v>
                </c:pt>
                <c:pt idx="61">
                  <c:v>91.17</c:v>
                </c:pt>
                <c:pt idx="62">
                  <c:v>91.17</c:v>
                </c:pt>
                <c:pt idx="63">
                  <c:v>90.897000000000006</c:v>
                </c:pt>
                <c:pt idx="64">
                  <c:v>90.897000000000006</c:v>
                </c:pt>
                <c:pt idx="65">
                  <c:v>90.623000000000005</c:v>
                </c:pt>
                <c:pt idx="66">
                  <c:v>90.073999999999998</c:v>
                </c:pt>
                <c:pt idx="67">
                  <c:v>89.525000000000006</c:v>
                </c:pt>
                <c:pt idx="68">
                  <c:v>89.525000000000006</c:v>
                </c:pt>
                <c:pt idx="69">
                  <c:v>89.525000000000006</c:v>
                </c:pt>
                <c:pt idx="70">
                  <c:v>89.525000000000006</c:v>
                </c:pt>
                <c:pt idx="71">
                  <c:v>89.525000000000006</c:v>
                </c:pt>
                <c:pt idx="72">
                  <c:v>89.525000000000006</c:v>
                </c:pt>
                <c:pt idx="73">
                  <c:v>89.525000000000006</c:v>
                </c:pt>
                <c:pt idx="74">
                  <c:v>89.525000000000006</c:v>
                </c:pt>
                <c:pt idx="75">
                  <c:v>89.525000000000006</c:v>
                </c:pt>
                <c:pt idx="76">
                  <c:v>88.802999999999997</c:v>
                </c:pt>
                <c:pt idx="77">
                  <c:v>88.802999999999997</c:v>
                </c:pt>
                <c:pt idx="78">
                  <c:v>88.802999999999997</c:v>
                </c:pt>
                <c:pt idx="79">
                  <c:v>88.081000000000003</c:v>
                </c:pt>
                <c:pt idx="80">
                  <c:v>88.081000000000003</c:v>
                </c:pt>
                <c:pt idx="81">
                  <c:v>88.081000000000003</c:v>
                </c:pt>
                <c:pt idx="82">
                  <c:v>88.081000000000003</c:v>
                </c:pt>
                <c:pt idx="83">
                  <c:v>88.081000000000003</c:v>
                </c:pt>
                <c:pt idx="84">
                  <c:v>88.081000000000003</c:v>
                </c:pt>
                <c:pt idx="85">
                  <c:v>88.081000000000003</c:v>
                </c:pt>
                <c:pt idx="86">
                  <c:v>87.603999999999999</c:v>
                </c:pt>
                <c:pt idx="87">
                  <c:v>87.603999999999999</c:v>
                </c:pt>
                <c:pt idx="88">
                  <c:v>87.123000000000005</c:v>
                </c:pt>
                <c:pt idx="89">
                  <c:v>86.641999999999996</c:v>
                </c:pt>
                <c:pt idx="90">
                  <c:v>86.16</c:v>
                </c:pt>
                <c:pt idx="91">
                  <c:v>86.16</c:v>
                </c:pt>
                <c:pt idx="92">
                  <c:v>86.16</c:v>
                </c:pt>
                <c:pt idx="93">
                  <c:v>86.16</c:v>
                </c:pt>
                <c:pt idx="94">
                  <c:v>86.16</c:v>
                </c:pt>
                <c:pt idx="95">
                  <c:v>86.16</c:v>
                </c:pt>
                <c:pt idx="96">
                  <c:v>85.619</c:v>
                </c:pt>
                <c:pt idx="97">
                  <c:v>85.619</c:v>
                </c:pt>
                <c:pt idx="98">
                  <c:v>85.619</c:v>
                </c:pt>
                <c:pt idx="99">
                  <c:v>85.619</c:v>
                </c:pt>
                <c:pt idx="100">
                  <c:v>85.619</c:v>
                </c:pt>
                <c:pt idx="101">
                  <c:v>84.994</c:v>
                </c:pt>
                <c:pt idx="102">
                  <c:v>84.994</c:v>
                </c:pt>
                <c:pt idx="103">
                  <c:v>84.358999999999995</c:v>
                </c:pt>
                <c:pt idx="104">
                  <c:v>84.358999999999995</c:v>
                </c:pt>
                <c:pt idx="105">
                  <c:v>84.358999999999995</c:v>
                </c:pt>
                <c:pt idx="106">
                  <c:v>84.358999999999995</c:v>
                </c:pt>
                <c:pt idx="107">
                  <c:v>84.358999999999995</c:v>
                </c:pt>
                <c:pt idx="108">
                  <c:v>84.358999999999995</c:v>
                </c:pt>
                <c:pt idx="109">
                  <c:v>84.358999999999995</c:v>
                </c:pt>
                <c:pt idx="110">
                  <c:v>84.358999999999995</c:v>
                </c:pt>
                <c:pt idx="111">
                  <c:v>84.358999999999995</c:v>
                </c:pt>
                <c:pt idx="112">
                  <c:v>83.471000000000004</c:v>
                </c:pt>
                <c:pt idx="113">
                  <c:v>82.582999999999998</c:v>
                </c:pt>
                <c:pt idx="114">
                  <c:v>81.694999999999993</c:v>
                </c:pt>
                <c:pt idx="115">
                  <c:v>81.694999999999993</c:v>
                </c:pt>
                <c:pt idx="116">
                  <c:v>81.694999999999993</c:v>
                </c:pt>
                <c:pt idx="117">
                  <c:v>81.694999999999993</c:v>
                </c:pt>
                <c:pt idx="118">
                  <c:v>81.694999999999993</c:v>
                </c:pt>
                <c:pt idx="119">
                  <c:v>81.694999999999993</c:v>
                </c:pt>
                <c:pt idx="120">
                  <c:v>81.694999999999993</c:v>
                </c:pt>
                <c:pt idx="121">
                  <c:v>81.694999999999993</c:v>
                </c:pt>
                <c:pt idx="122">
                  <c:v>81.694999999999993</c:v>
                </c:pt>
                <c:pt idx="123">
                  <c:v>81.694999999999993</c:v>
                </c:pt>
                <c:pt idx="124">
                  <c:v>80.209999999999994</c:v>
                </c:pt>
                <c:pt idx="125">
                  <c:v>78.697000000000003</c:v>
                </c:pt>
                <c:pt idx="126">
                  <c:v>77.153999999999996</c:v>
                </c:pt>
                <c:pt idx="127">
                  <c:v>75.578999999999994</c:v>
                </c:pt>
                <c:pt idx="128">
                  <c:v>75.578999999999994</c:v>
                </c:pt>
                <c:pt idx="129">
                  <c:v>75.578999999999994</c:v>
                </c:pt>
                <c:pt idx="130">
                  <c:v>75.578999999999994</c:v>
                </c:pt>
                <c:pt idx="131">
                  <c:v>75.578999999999994</c:v>
                </c:pt>
                <c:pt idx="132">
                  <c:v>75.578999999999994</c:v>
                </c:pt>
              </c:numCache>
            </c:numRef>
          </c:yVal>
          <c:smooth val="0"/>
        </c:ser>
        <c:ser>
          <c:idx val="1"/>
          <c:order val="1"/>
          <c:tx>
            <c:strRef>
              <c:f>Sheet1!$C$1</c:f>
              <c:strCache>
                <c:ptCount val="1"/>
                <c:pt idx="0">
                  <c:v>1-5 Years (N = 831)</c:v>
                </c:pt>
              </c:strCache>
            </c:strRef>
          </c:tx>
          <c:spPr>
            <a:ln w="47625">
              <a:solidFill>
                <a:srgbClr val="FF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100</c:v>
                </c:pt>
                <c:pt idx="2">
                  <c:v>100</c:v>
                </c:pt>
                <c:pt idx="3">
                  <c:v>99.88</c:v>
                </c:pt>
                <c:pt idx="4">
                  <c:v>99.88</c:v>
                </c:pt>
                <c:pt idx="5">
                  <c:v>99.88</c:v>
                </c:pt>
                <c:pt idx="6">
                  <c:v>98.912999999999997</c:v>
                </c:pt>
                <c:pt idx="7">
                  <c:v>97.700999999999993</c:v>
                </c:pt>
                <c:pt idx="8">
                  <c:v>97.700999999999993</c:v>
                </c:pt>
                <c:pt idx="9">
                  <c:v>97.700999999999993</c:v>
                </c:pt>
                <c:pt idx="10">
                  <c:v>97.700999999999993</c:v>
                </c:pt>
                <c:pt idx="11">
                  <c:v>97.700999999999993</c:v>
                </c:pt>
                <c:pt idx="12">
                  <c:v>97.700999999999993</c:v>
                </c:pt>
                <c:pt idx="13">
                  <c:v>97.700999999999993</c:v>
                </c:pt>
                <c:pt idx="14">
                  <c:v>97.700999999999993</c:v>
                </c:pt>
                <c:pt idx="15">
                  <c:v>97.558000000000007</c:v>
                </c:pt>
                <c:pt idx="16">
                  <c:v>97.415000000000006</c:v>
                </c:pt>
                <c:pt idx="17">
                  <c:v>97.415000000000006</c:v>
                </c:pt>
                <c:pt idx="18">
                  <c:v>96.558999999999997</c:v>
                </c:pt>
                <c:pt idx="19">
                  <c:v>95.986999999999995</c:v>
                </c:pt>
                <c:pt idx="20">
                  <c:v>95.555999999999997</c:v>
                </c:pt>
                <c:pt idx="21">
                  <c:v>95.411000000000001</c:v>
                </c:pt>
                <c:pt idx="22">
                  <c:v>95.411000000000001</c:v>
                </c:pt>
                <c:pt idx="23">
                  <c:v>95.411000000000001</c:v>
                </c:pt>
                <c:pt idx="24">
                  <c:v>95.411000000000001</c:v>
                </c:pt>
                <c:pt idx="25">
                  <c:v>95.411000000000001</c:v>
                </c:pt>
                <c:pt idx="26">
                  <c:v>95.411000000000001</c:v>
                </c:pt>
                <c:pt idx="27">
                  <c:v>95.411000000000001</c:v>
                </c:pt>
                <c:pt idx="28">
                  <c:v>95.411000000000001</c:v>
                </c:pt>
                <c:pt idx="29">
                  <c:v>94.718000000000004</c:v>
                </c:pt>
                <c:pt idx="30">
                  <c:v>94.024000000000001</c:v>
                </c:pt>
                <c:pt idx="31">
                  <c:v>93.501999999999995</c:v>
                </c:pt>
                <c:pt idx="32">
                  <c:v>93.326999999999998</c:v>
                </c:pt>
                <c:pt idx="33">
                  <c:v>93.326999999999998</c:v>
                </c:pt>
                <c:pt idx="34">
                  <c:v>93.326999999999998</c:v>
                </c:pt>
                <c:pt idx="35">
                  <c:v>93.326999999999998</c:v>
                </c:pt>
                <c:pt idx="36">
                  <c:v>93.326999999999998</c:v>
                </c:pt>
                <c:pt idx="37">
                  <c:v>93.326999999999998</c:v>
                </c:pt>
                <c:pt idx="38">
                  <c:v>93.326999999999998</c:v>
                </c:pt>
                <c:pt idx="39">
                  <c:v>93.117999999999995</c:v>
                </c:pt>
                <c:pt idx="40">
                  <c:v>92.906999999999996</c:v>
                </c:pt>
                <c:pt idx="41">
                  <c:v>92.697000000000003</c:v>
                </c:pt>
                <c:pt idx="42">
                  <c:v>92.063000000000002</c:v>
                </c:pt>
                <c:pt idx="43">
                  <c:v>90.792000000000002</c:v>
                </c:pt>
                <c:pt idx="44">
                  <c:v>90.578999999999994</c:v>
                </c:pt>
                <c:pt idx="45">
                  <c:v>90.578999999999994</c:v>
                </c:pt>
                <c:pt idx="46">
                  <c:v>90.578999999999994</c:v>
                </c:pt>
                <c:pt idx="47">
                  <c:v>90.578999999999994</c:v>
                </c:pt>
                <c:pt idx="48">
                  <c:v>90.578999999999994</c:v>
                </c:pt>
                <c:pt idx="49">
                  <c:v>90.578999999999994</c:v>
                </c:pt>
                <c:pt idx="50">
                  <c:v>90.578999999999994</c:v>
                </c:pt>
                <c:pt idx="51">
                  <c:v>90.578999999999994</c:v>
                </c:pt>
                <c:pt idx="52">
                  <c:v>90.578999999999994</c:v>
                </c:pt>
                <c:pt idx="53">
                  <c:v>90.578999999999994</c:v>
                </c:pt>
                <c:pt idx="54">
                  <c:v>89.313999999999993</c:v>
                </c:pt>
                <c:pt idx="55">
                  <c:v>88.808000000000007</c:v>
                </c:pt>
                <c:pt idx="56">
                  <c:v>88.808000000000007</c:v>
                </c:pt>
                <c:pt idx="57">
                  <c:v>88.808000000000007</c:v>
                </c:pt>
                <c:pt idx="58">
                  <c:v>88.808000000000007</c:v>
                </c:pt>
                <c:pt idx="59">
                  <c:v>88.808000000000007</c:v>
                </c:pt>
                <c:pt idx="60">
                  <c:v>88.808000000000007</c:v>
                </c:pt>
                <c:pt idx="61">
                  <c:v>88.808000000000007</c:v>
                </c:pt>
                <c:pt idx="62">
                  <c:v>88.808000000000007</c:v>
                </c:pt>
                <c:pt idx="63">
                  <c:v>88.808000000000007</c:v>
                </c:pt>
                <c:pt idx="64">
                  <c:v>88.808000000000007</c:v>
                </c:pt>
                <c:pt idx="65">
                  <c:v>88.176000000000002</c:v>
                </c:pt>
                <c:pt idx="66">
                  <c:v>87.86</c:v>
                </c:pt>
                <c:pt idx="67">
                  <c:v>87.86</c:v>
                </c:pt>
                <c:pt idx="68">
                  <c:v>87.86</c:v>
                </c:pt>
                <c:pt idx="69">
                  <c:v>87.86</c:v>
                </c:pt>
                <c:pt idx="70">
                  <c:v>87.86</c:v>
                </c:pt>
                <c:pt idx="71">
                  <c:v>87.86</c:v>
                </c:pt>
                <c:pt idx="72">
                  <c:v>87.86</c:v>
                </c:pt>
                <c:pt idx="73">
                  <c:v>87.86</c:v>
                </c:pt>
                <c:pt idx="74">
                  <c:v>87.86</c:v>
                </c:pt>
                <c:pt idx="75">
                  <c:v>87.86</c:v>
                </c:pt>
                <c:pt idx="76">
                  <c:v>87.86</c:v>
                </c:pt>
                <c:pt idx="77">
                  <c:v>87.096000000000004</c:v>
                </c:pt>
                <c:pt idx="78">
                  <c:v>85.186000000000007</c:v>
                </c:pt>
                <c:pt idx="79">
                  <c:v>84.804000000000002</c:v>
                </c:pt>
                <c:pt idx="80">
                  <c:v>84.418999999999997</c:v>
                </c:pt>
                <c:pt idx="81">
                  <c:v>84.418999999999997</c:v>
                </c:pt>
                <c:pt idx="82">
                  <c:v>84.418999999999997</c:v>
                </c:pt>
                <c:pt idx="83">
                  <c:v>84.418999999999997</c:v>
                </c:pt>
                <c:pt idx="84">
                  <c:v>84.418999999999997</c:v>
                </c:pt>
                <c:pt idx="85">
                  <c:v>84.418999999999997</c:v>
                </c:pt>
                <c:pt idx="86">
                  <c:v>84.418999999999997</c:v>
                </c:pt>
                <c:pt idx="87">
                  <c:v>84.418999999999997</c:v>
                </c:pt>
                <c:pt idx="88">
                  <c:v>84.418999999999997</c:v>
                </c:pt>
                <c:pt idx="89">
                  <c:v>84.418999999999997</c:v>
                </c:pt>
                <c:pt idx="90">
                  <c:v>84.418999999999997</c:v>
                </c:pt>
                <c:pt idx="91">
                  <c:v>84.418999999999997</c:v>
                </c:pt>
                <c:pt idx="92">
                  <c:v>83.47</c:v>
                </c:pt>
                <c:pt idx="93">
                  <c:v>83.47</c:v>
                </c:pt>
                <c:pt idx="94">
                  <c:v>83.47</c:v>
                </c:pt>
                <c:pt idx="95">
                  <c:v>83.47</c:v>
                </c:pt>
                <c:pt idx="96">
                  <c:v>83.47</c:v>
                </c:pt>
                <c:pt idx="97">
                  <c:v>83.47</c:v>
                </c:pt>
                <c:pt idx="98">
                  <c:v>83.47</c:v>
                </c:pt>
                <c:pt idx="99">
                  <c:v>83.47</c:v>
                </c:pt>
                <c:pt idx="100">
                  <c:v>83.47</c:v>
                </c:pt>
                <c:pt idx="101">
                  <c:v>82.09</c:v>
                </c:pt>
                <c:pt idx="102">
                  <c:v>79.308000000000007</c:v>
                </c:pt>
                <c:pt idx="103">
                  <c:v>77.221000000000004</c:v>
                </c:pt>
                <c:pt idx="104">
                  <c:v>77.221000000000004</c:v>
                </c:pt>
                <c:pt idx="105">
                  <c:v>77.221000000000004</c:v>
                </c:pt>
                <c:pt idx="106">
                  <c:v>77.221000000000004</c:v>
                </c:pt>
                <c:pt idx="107">
                  <c:v>77.221000000000004</c:v>
                </c:pt>
                <c:pt idx="108">
                  <c:v>77.221000000000004</c:v>
                </c:pt>
                <c:pt idx="109">
                  <c:v>77.221000000000004</c:v>
                </c:pt>
                <c:pt idx="110">
                  <c:v>77.221000000000004</c:v>
                </c:pt>
                <c:pt idx="111">
                  <c:v>77.221000000000004</c:v>
                </c:pt>
                <c:pt idx="112">
                  <c:v>77.221000000000004</c:v>
                </c:pt>
                <c:pt idx="113">
                  <c:v>77.221000000000004</c:v>
                </c:pt>
                <c:pt idx="114">
                  <c:v>77.221000000000004</c:v>
                </c:pt>
                <c:pt idx="115">
                  <c:v>75.36</c:v>
                </c:pt>
                <c:pt idx="116">
                  <c:v>75.36</c:v>
                </c:pt>
                <c:pt idx="117">
                  <c:v>75.36</c:v>
                </c:pt>
                <c:pt idx="118">
                  <c:v>75.36</c:v>
                </c:pt>
                <c:pt idx="119">
                  <c:v>75.36</c:v>
                </c:pt>
                <c:pt idx="120">
                  <c:v>75.36</c:v>
                </c:pt>
                <c:pt idx="121">
                  <c:v>75.36</c:v>
                </c:pt>
                <c:pt idx="122">
                  <c:v>75.36</c:v>
                </c:pt>
                <c:pt idx="123">
                  <c:v>75.36</c:v>
                </c:pt>
                <c:pt idx="124">
                  <c:v>75.36</c:v>
                </c:pt>
                <c:pt idx="125">
                  <c:v>73.376999999999995</c:v>
                </c:pt>
                <c:pt idx="126">
                  <c:v>71.394000000000005</c:v>
                </c:pt>
                <c:pt idx="127">
                  <c:v>69.41</c:v>
                </c:pt>
                <c:pt idx="128">
                  <c:v>69.41</c:v>
                </c:pt>
                <c:pt idx="129">
                  <c:v>69.41</c:v>
                </c:pt>
                <c:pt idx="130">
                  <c:v>69.41</c:v>
                </c:pt>
                <c:pt idx="131">
                  <c:v>69.41</c:v>
                </c:pt>
                <c:pt idx="132">
                  <c:v>69.41</c:v>
                </c:pt>
              </c:numCache>
            </c:numRef>
          </c:yVal>
          <c:smooth val="0"/>
        </c:ser>
        <c:ser>
          <c:idx val="2"/>
          <c:order val="2"/>
          <c:tx>
            <c:strRef>
              <c:f>Sheet1!$D$1</c:f>
              <c:strCache>
                <c:ptCount val="1"/>
                <c:pt idx="0">
                  <c:v>6-10 Years (N = 513)</c:v>
                </c:pt>
              </c:strCache>
            </c:strRef>
          </c:tx>
          <c:spPr>
            <a:ln w="47625">
              <a:solidFill>
                <a:srgbClr val="FF0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Sheet1!$D$2:$D$134</c:f>
              <c:numCache>
                <c:formatCode>General</c:formatCode>
                <c:ptCount val="133"/>
                <c:pt idx="0">
                  <c:v>100</c:v>
                </c:pt>
                <c:pt idx="1">
                  <c:v>100</c:v>
                </c:pt>
                <c:pt idx="2">
                  <c:v>100</c:v>
                </c:pt>
                <c:pt idx="3">
                  <c:v>100</c:v>
                </c:pt>
                <c:pt idx="4">
                  <c:v>100</c:v>
                </c:pt>
                <c:pt idx="5">
                  <c:v>100</c:v>
                </c:pt>
                <c:pt idx="6">
                  <c:v>100</c:v>
                </c:pt>
                <c:pt idx="7">
                  <c:v>99.021000000000001</c:v>
                </c:pt>
                <c:pt idx="8">
                  <c:v>99.021000000000001</c:v>
                </c:pt>
                <c:pt idx="9">
                  <c:v>99.021000000000001</c:v>
                </c:pt>
                <c:pt idx="10">
                  <c:v>99.021000000000001</c:v>
                </c:pt>
                <c:pt idx="11">
                  <c:v>99.021000000000001</c:v>
                </c:pt>
                <c:pt idx="12">
                  <c:v>99.021000000000001</c:v>
                </c:pt>
                <c:pt idx="13">
                  <c:v>99.021000000000001</c:v>
                </c:pt>
                <c:pt idx="14">
                  <c:v>99.021000000000001</c:v>
                </c:pt>
                <c:pt idx="15">
                  <c:v>99.021000000000001</c:v>
                </c:pt>
                <c:pt idx="16">
                  <c:v>99.021000000000001</c:v>
                </c:pt>
                <c:pt idx="17">
                  <c:v>98.801000000000002</c:v>
                </c:pt>
                <c:pt idx="18">
                  <c:v>98.36</c:v>
                </c:pt>
                <c:pt idx="19">
                  <c:v>97.036000000000001</c:v>
                </c:pt>
                <c:pt idx="20">
                  <c:v>96.149000000000001</c:v>
                </c:pt>
                <c:pt idx="21">
                  <c:v>96.149000000000001</c:v>
                </c:pt>
                <c:pt idx="22">
                  <c:v>96.149000000000001</c:v>
                </c:pt>
                <c:pt idx="23">
                  <c:v>96.149000000000001</c:v>
                </c:pt>
                <c:pt idx="24">
                  <c:v>96.149000000000001</c:v>
                </c:pt>
                <c:pt idx="25">
                  <c:v>96.149000000000001</c:v>
                </c:pt>
                <c:pt idx="26">
                  <c:v>96.149000000000001</c:v>
                </c:pt>
                <c:pt idx="27">
                  <c:v>96.149000000000001</c:v>
                </c:pt>
                <c:pt idx="28">
                  <c:v>95.885999999999996</c:v>
                </c:pt>
                <c:pt idx="29">
                  <c:v>95.622</c:v>
                </c:pt>
                <c:pt idx="30">
                  <c:v>94.564999999999998</c:v>
                </c:pt>
                <c:pt idx="31">
                  <c:v>93.507000000000005</c:v>
                </c:pt>
                <c:pt idx="32">
                  <c:v>93.507000000000005</c:v>
                </c:pt>
                <c:pt idx="33">
                  <c:v>93.507000000000005</c:v>
                </c:pt>
                <c:pt idx="34">
                  <c:v>93.507000000000005</c:v>
                </c:pt>
                <c:pt idx="35">
                  <c:v>93.507000000000005</c:v>
                </c:pt>
                <c:pt idx="36">
                  <c:v>93.507000000000005</c:v>
                </c:pt>
                <c:pt idx="37">
                  <c:v>93.507000000000005</c:v>
                </c:pt>
                <c:pt idx="38">
                  <c:v>93.507000000000005</c:v>
                </c:pt>
                <c:pt idx="39">
                  <c:v>93.507000000000005</c:v>
                </c:pt>
                <c:pt idx="40">
                  <c:v>93.192999999999998</c:v>
                </c:pt>
                <c:pt idx="41">
                  <c:v>91.938000000000002</c:v>
                </c:pt>
                <c:pt idx="42">
                  <c:v>90.683000000000007</c:v>
                </c:pt>
                <c:pt idx="43">
                  <c:v>89.739000000000004</c:v>
                </c:pt>
                <c:pt idx="44">
                  <c:v>89.739000000000004</c:v>
                </c:pt>
                <c:pt idx="45">
                  <c:v>89.739000000000004</c:v>
                </c:pt>
                <c:pt idx="46">
                  <c:v>89.739000000000004</c:v>
                </c:pt>
                <c:pt idx="47">
                  <c:v>89.739000000000004</c:v>
                </c:pt>
                <c:pt idx="48">
                  <c:v>89.739000000000004</c:v>
                </c:pt>
                <c:pt idx="49">
                  <c:v>89.739000000000004</c:v>
                </c:pt>
                <c:pt idx="50">
                  <c:v>89.739000000000004</c:v>
                </c:pt>
                <c:pt idx="51">
                  <c:v>89.739000000000004</c:v>
                </c:pt>
                <c:pt idx="52">
                  <c:v>89.739000000000004</c:v>
                </c:pt>
                <c:pt idx="53">
                  <c:v>88.968000000000004</c:v>
                </c:pt>
                <c:pt idx="54">
                  <c:v>88.197999999999993</c:v>
                </c:pt>
                <c:pt idx="55">
                  <c:v>87.043000000000006</c:v>
                </c:pt>
                <c:pt idx="56">
                  <c:v>87.043000000000006</c:v>
                </c:pt>
                <c:pt idx="57">
                  <c:v>87.043000000000006</c:v>
                </c:pt>
                <c:pt idx="58">
                  <c:v>87.043000000000006</c:v>
                </c:pt>
                <c:pt idx="59">
                  <c:v>87.043000000000006</c:v>
                </c:pt>
                <c:pt idx="60">
                  <c:v>87.043000000000006</c:v>
                </c:pt>
                <c:pt idx="61">
                  <c:v>87.043000000000006</c:v>
                </c:pt>
                <c:pt idx="62">
                  <c:v>87.043000000000006</c:v>
                </c:pt>
                <c:pt idx="63">
                  <c:v>87.043000000000006</c:v>
                </c:pt>
                <c:pt idx="64">
                  <c:v>87.043000000000006</c:v>
                </c:pt>
                <c:pt idx="65">
                  <c:v>86.581999999999994</c:v>
                </c:pt>
                <c:pt idx="66">
                  <c:v>84.278999999999996</c:v>
                </c:pt>
                <c:pt idx="67">
                  <c:v>83.819000000000003</c:v>
                </c:pt>
                <c:pt idx="68">
                  <c:v>83.355999999999995</c:v>
                </c:pt>
                <c:pt idx="69">
                  <c:v>83.355999999999995</c:v>
                </c:pt>
                <c:pt idx="70">
                  <c:v>83.355999999999995</c:v>
                </c:pt>
                <c:pt idx="71">
                  <c:v>83.355999999999995</c:v>
                </c:pt>
                <c:pt idx="72">
                  <c:v>83.355999999999995</c:v>
                </c:pt>
                <c:pt idx="73">
                  <c:v>83.355999999999995</c:v>
                </c:pt>
                <c:pt idx="74">
                  <c:v>83.355999999999995</c:v>
                </c:pt>
                <c:pt idx="75">
                  <c:v>83.355999999999995</c:v>
                </c:pt>
                <c:pt idx="76">
                  <c:v>82.8</c:v>
                </c:pt>
                <c:pt idx="77">
                  <c:v>82.244</c:v>
                </c:pt>
                <c:pt idx="78">
                  <c:v>81.685000000000002</c:v>
                </c:pt>
                <c:pt idx="79">
                  <c:v>81.685000000000002</c:v>
                </c:pt>
                <c:pt idx="80">
                  <c:v>81.685000000000002</c:v>
                </c:pt>
                <c:pt idx="81">
                  <c:v>81.685000000000002</c:v>
                </c:pt>
                <c:pt idx="82">
                  <c:v>81.685000000000002</c:v>
                </c:pt>
                <c:pt idx="83">
                  <c:v>81.685000000000002</c:v>
                </c:pt>
                <c:pt idx="84">
                  <c:v>81.685000000000002</c:v>
                </c:pt>
                <c:pt idx="85">
                  <c:v>81.685000000000002</c:v>
                </c:pt>
                <c:pt idx="86">
                  <c:v>80.962000000000003</c:v>
                </c:pt>
                <c:pt idx="87">
                  <c:v>80.962000000000003</c:v>
                </c:pt>
                <c:pt idx="88">
                  <c:v>80.962000000000003</c:v>
                </c:pt>
                <c:pt idx="89">
                  <c:v>80.239000000000004</c:v>
                </c:pt>
                <c:pt idx="90">
                  <c:v>77.347999999999999</c:v>
                </c:pt>
                <c:pt idx="91">
                  <c:v>75.902000000000001</c:v>
                </c:pt>
                <c:pt idx="92">
                  <c:v>75.171999999999997</c:v>
                </c:pt>
                <c:pt idx="93">
                  <c:v>75.171999999999997</c:v>
                </c:pt>
                <c:pt idx="94">
                  <c:v>75.171999999999997</c:v>
                </c:pt>
                <c:pt idx="95">
                  <c:v>75.171999999999997</c:v>
                </c:pt>
                <c:pt idx="96">
                  <c:v>75.171999999999997</c:v>
                </c:pt>
                <c:pt idx="97">
                  <c:v>75.171999999999997</c:v>
                </c:pt>
                <c:pt idx="98">
                  <c:v>75.171999999999997</c:v>
                </c:pt>
                <c:pt idx="99">
                  <c:v>75.171999999999997</c:v>
                </c:pt>
                <c:pt idx="100">
                  <c:v>75.171999999999997</c:v>
                </c:pt>
                <c:pt idx="101">
                  <c:v>75.171999999999997</c:v>
                </c:pt>
                <c:pt idx="102">
                  <c:v>74.141999999999996</c:v>
                </c:pt>
                <c:pt idx="103">
                  <c:v>73.097999999999999</c:v>
                </c:pt>
                <c:pt idx="104">
                  <c:v>73.097999999999999</c:v>
                </c:pt>
                <c:pt idx="105">
                  <c:v>73.097999999999999</c:v>
                </c:pt>
                <c:pt idx="106">
                  <c:v>73.097999999999999</c:v>
                </c:pt>
                <c:pt idx="107">
                  <c:v>73.097999999999999</c:v>
                </c:pt>
                <c:pt idx="108">
                  <c:v>73.097999999999999</c:v>
                </c:pt>
                <c:pt idx="109">
                  <c:v>73.097999999999999</c:v>
                </c:pt>
                <c:pt idx="110">
                  <c:v>73.097999999999999</c:v>
                </c:pt>
                <c:pt idx="111">
                  <c:v>73.097999999999999</c:v>
                </c:pt>
                <c:pt idx="112">
                  <c:v>73.097999999999999</c:v>
                </c:pt>
                <c:pt idx="113">
                  <c:v>73.097999999999999</c:v>
                </c:pt>
                <c:pt idx="114">
                  <c:v>73.097999999999999</c:v>
                </c:pt>
                <c:pt idx="115">
                  <c:v>73.097999999999999</c:v>
                </c:pt>
                <c:pt idx="116">
                  <c:v>73.097999999999999</c:v>
                </c:pt>
                <c:pt idx="117">
                  <c:v>73.097999999999999</c:v>
                </c:pt>
                <c:pt idx="118">
                  <c:v>73.097999999999999</c:v>
                </c:pt>
                <c:pt idx="119">
                  <c:v>73.097999999999999</c:v>
                </c:pt>
                <c:pt idx="120">
                  <c:v>73.097999999999999</c:v>
                </c:pt>
                <c:pt idx="121">
                  <c:v>73.097999999999999</c:v>
                </c:pt>
                <c:pt idx="122">
                  <c:v>73.097999999999999</c:v>
                </c:pt>
                <c:pt idx="123">
                  <c:v>73.097999999999999</c:v>
                </c:pt>
                <c:pt idx="124">
                  <c:v>70.486999999999995</c:v>
                </c:pt>
                <c:pt idx="125">
                  <c:v>65.266000000000005</c:v>
                </c:pt>
                <c:pt idx="126">
                  <c:v>65.266000000000005</c:v>
                </c:pt>
                <c:pt idx="127">
                  <c:v>60.045000000000002</c:v>
                </c:pt>
                <c:pt idx="128">
                  <c:v>60.045000000000002</c:v>
                </c:pt>
                <c:pt idx="129">
                  <c:v>60.045000000000002</c:v>
                </c:pt>
                <c:pt idx="130">
                  <c:v>60.045000000000002</c:v>
                </c:pt>
                <c:pt idx="131">
                  <c:v>60.045000000000002</c:v>
                </c:pt>
                <c:pt idx="132">
                  <c:v>60.045000000000002</c:v>
                </c:pt>
              </c:numCache>
            </c:numRef>
          </c:yVal>
          <c:smooth val="0"/>
        </c:ser>
        <c:ser>
          <c:idx val="3"/>
          <c:order val="3"/>
          <c:tx>
            <c:strRef>
              <c:f>Sheet1!$E$1</c:f>
              <c:strCache>
                <c:ptCount val="1"/>
                <c:pt idx="0">
                  <c:v>11-17 Years (N = 1,292)</c:v>
                </c:pt>
              </c:strCache>
            </c:strRef>
          </c:tx>
          <c:spPr>
            <a:ln w="47625">
              <a:solidFill>
                <a:srgbClr val="00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Sheet1!$E$2:$E$134</c:f>
              <c:numCache>
                <c:formatCode>General</c:formatCode>
                <c:ptCount val="133"/>
                <c:pt idx="0">
                  <c:v>100</c:v>
                </c:pt>
                <c:pt idx="1">
                  <c:v>100</c:v>
                </c:pt>
                <c:pt idx="2">
                  <c:v>100</c:v>
                </c:pt>
                <c:pt idx="3">
                  <c:v>100</c:v>
                </c:pt>
                <c:pt idx="4">
                  <c:v>99.921999999999997</c:v>
                </c:pt>
                <c:pt idx="5">
                  <c:v>99.766999999999996</c:v>
                </c:pt>
                <c:pt idx="6">
                  <c:v>99.063000000000002</c:v>
                </c:pt>
                <c:pt idx="7">
                  <c:v>97.343000000000004</c:v>
                </c:pt>
                <c:pt idx="8">
                  <c:v>97.186000000000007</c:v>
                </c:pt>
                <c:pt idx="9">
                  <c:v>97.106999999999999</c:v>
                </c:pt>
                <c:pt idx="10">
                  <c:v>97.106999999999999</c:v>
                </c:pt>
                <c:pt idx="11">
                  <c:v>97.106999999999999</c:v>
                </c:pt>
                <c:pt idx="12">
                  <c:v>97.106999999999999</c:v>
                </c:pt>
                <c:pt idx="13">
                  <c:v>97.106999999999999</c:v>
                </c:pt>
                <c:pt idx="14">
                  <c:v>97.106999999999999</c:v>
                </c:pt>
                <c:pt idx="15">
                  <c:v>97.106999999999999</c:v>
                </c:pt>
                <c:pt idx="16">
                  <c:v>97.106999999999999</c:v>
                </c:pt>
                <c:pt idx="17">
                  <c:v>96.653000000000006</c:v>
                </c:pt>
                <c:pt idx="18">
                  <c:v>95.832999999999998</c:v>
                </c:pt>
                <c:pt idx="19">
                  <c:v>94.460999999999999</c:v>
                </c:pt>
                <c:pt idx="20">
                  <c:v>94.183999999999997</c:v>
                </c:pt>
                <c:pt idx="21">
                  <c:v>94.090999999999994</c:v>
                </c:pt>
                <c:pt idx="22">
                  <c:v>94.090999999999994</c:v>
                </c:pt>
                <c:pt idx="23">
                  <c:v>94.090999999999994</c:v>
                </c:pt>
                <c:pt idx="24">
                  <c:v>94.090999999999994</c:v>
                </c:pt>
                <c:pt idx="25">
                  <c:v>93.984999999999999</c:v>
                </c:pt>
                <c:pt idx="26">
                  <c:v>93.984999999999999</c:v>
                </c:pt>
                <c:pt idx="27">
                  <c:v>93.873000000000005</c:v>
                </c:pt>
                <c:pt idx="28">
                  <c:v>93.534999999999997</c:v>
                </c:pt>
                <c:pt idx="29">
                  <c:v>93.31</c:v>
                </c:pt>
                <c:pt idx="30">
                  <c:v>91.843000000000004</c:v>
                </c:pt>
                <c:pt idx="31">
                  <c:v>90.372</c:v>
                </c:pt>
                <c:pt idx="32">
                  <c:v>89.918000000000006</c:v>
                </c:pt>
                <c:pt idx="33">
                  <c:v>89.802999999999997</c:v>
                </c:pt>
                <c:pt idx="34">
                  <c:v>89.802999999999997</c:v>
                </c:pt>
                <c:pt idx="35">
                  <c:v>89.686999999999998</c:v>
                </c:pt>
                <c:pt idx="36">
                  <c:v>89.686999999999998</c:v>
                </c:pt>
                <c:pt idx="37">
                  <c:v>89.686999999999998</c:v>
                </c:pt>
                <c:pt idx="38">
                  <c:v>89.545000000000002</c:v>
                </c:pt>
                <c:pt idx="39">
                  <c:v>89.402000000000001</c:v>
                </c:pt>
                <c:pt idx="40">
                  <c:v>89.402000000000001</c:v>
                </c:pt>
                <c:pt idx="41">
                  <c:v>88.828000000000003</c:v>
                </c:pt>
                <c:pt idx="42">
                  <c:v>87.674999999999997</c:v>
                </c:pt>
                <c:pt idx="43">
                  <c:v>86.222999999999999</c:v>
                </c:pt>
                <c:pt idx="44">
                  <c:v>85.635999999999996</c:v>
                </c:pt>
                <c:pt idx="45">
                  <c:v>85.635999999999996</c:v>
                </c:pt>
                <c:pt idx="46">
                  <c:v>85.635999999999996</c:v>
                </c:pt>
                <c:pt idx="47">
                  <c:v>85.635999999999996</c:v>
                </c:pt>
                <c:pt idx="48">
                  <c:v>85.635999999999996</c:v>
                </c:pt>
                <c:pt idx="49">
                  <c:v>85.635999999999996</c:v>
                </c:pt>
                <c:pt idx="50">
                  <c:v>85.453999999999994</c:v>
                </c:pt>
                <c:pt idx="51">
                  <c:v>85.27</c:v>
                </c:pt>
                <c:pt idx="52">
                  <c:v>84.346000000000004</c:v>
                </c:pt>
                <c:pt idx="53">
                  <c:v>83.974999999999994</c:v>
                </c:pt>
                <c:pt idx="54">
                  <c:v>83.231999999999999</c:v>
                </c:pt>
                <c:pt idx="55">
                  <c:v>81.742000000000004</c:v>
                </c:pt>
                <c:pt idx="56">
                  <c:v>81.367999999999995</c:v>
                </c:pt>
                <c:pt idx="57">
                  <c:v>81.179000000000002</c:v>
                </c:pt>
                <c:pt idx="58">
                  <c:v>81.179000000000002</c:v>
                </c:pt>
                <c:pt idx="59">
                  <c:v>81.179000000000002</c:v>
                </c:pt>
                <c:pt idx="60">
                  <c:v>81.179000000000002</c:v>
                </c:pt>
                <c:pt idx="61">
                  <c:v>80.953999999999994</c:v>
                </c:pt>
                <c:pt idx="62">
                  <c:v>80.474999999999994</c:v>
                </c:pt>
                <c:pt idx="63">
                  <c:v>79.266000000000005</c:v>
                </c:pt>
                <c:pt idx="64">
                  <c:v>78.778000000000006</c:v>
                </c:pt>
                <c:pt idx="65">
                  <c:v>77.551000000000002</c:v>
                </c:pt>
                <c:pt idx="66">
                  <c:v>75.334999999999994</c:v>
                </c:pt>
                <c:pt idx="67">
                  <c:v>73.846999999999994</c:v>
                </c:pt>
                <c:pt idx="68">
                  <c:v>73.596000000000004</c:v>
                </c:pt>
                <c:pt idx="69">
                  <c:v>73.337999999999994</c:v>
                </c:pt>
                <c:pt idx="70">
                  <c:v>73.337999999999994</c:v>
                </c:pt>
                <c:pt idx="71">
                  <c:v>73.337999999999994</c:v>
                </c:pt>
                <c:pt idx="72">
                  <c:v>73.337999999999994</c:v>
                </c:pt>
                <c:pt idx="73">
                  <c:v>73.337999999999994</c:v>
                </c:pt>
                <c:pt idx="74">
                  <c:v>73.337999999999994</c:v>
                </c:pt>
                <c:pt idx="75">
                  <c:v>72.66</c:v>
                </c:pt>
                <c:pt idx="76">
                  <c:v>71.980999999999995</c:v>
                </c:pt>
                <c:pt idx="77">
                  <c:v>69.944000000000003</c:v>
                </c:pt>
                <c:pt idx="78">
                  <c:v>68.921999999999997</c:v>
                </c:pt>
                <c:pt idx="79">
                  <c:v>68.581000000000003</c:v>
                </c:pt>
                <c:pt idx="80">
                  <c:v>68.581000000000003</c:v>
                </c:pt>
                <c:pt idx="81">
                  <c:v>68.581000000000003</c:v>
                </c:pt>
                <c:pt idx="82">
                  <c:v>68.581000000000003</c:v>
                </c:pt>
                <c:pt idx="83">
                  <c:v>68.581000000000003</c:v>
                </c:pt>
                <c:pt idx="84">
                  <c:v>68.581000000000003</c:v>
                </c:pt>
                <c:pt idx="85">
                  <c:v>68.581000000000003</c:v>
                </c:pt>
                <c:pt idx="86">
                  <c:v>68.581000000000003</c:v>
                </c:pt>
                <c:pt idx="87">
                  <c:v>67.2</c:v>
                </c:pt>
                <c:pt idx="88">
                  <c:v>67.2</c:v>
                </c:pt>
                <c:pt idx="89">
                  <c:v>65.81</c:v>
                </c:pt>
                <c:pt idx="90">
                  <c:v>65.346000000000004</c:v>
                </c:pt>
                <c:pt idx="91">
                  <c:v>64.418999999999997</c:v>
                </c:pt>
                <c:pt idx="92">
                  <c:v>63.478999999999999</c:v>
                </c:pt>
                <c:pt idx="93">
                  <c:v>63.478999999999999</c:v>
                </c:pt>
                <c:pt idx="94">
                  <c:v>63.478999999999999</c:v>
                </c:pt>
                <c:pt idx="95">
                  <c:v>63.478999999999999</c:v>
                </c:pt>
                <c:pt idx="96">
                  <c:v>63.478999999999999</c:v>
                </c:pt>
                <c:pt idx="97">
                  <c:v>63.478999999999999</c:v>
                </c:pt>
                <c:pt idx="98">
                  <c:v>62.838000000000001</c:v>
                </c:pt>
                <c:pt idx="99">
                  <c:v>62.19</c:v>
                </c:pt>
                <c:pt idx="100">
                  <c:v>61.542000000000002</c:v>
                </c:pt>
                <c:pt idx="101">
                  <c:v>60.893999999999998</c:v>
                </c:pt>
                <c:pt idx="102">
                  <c:v>60.246000000000002</c:v>
                </c:pt>
                <c:pt idx="103">
                  <c:v>58.302999999999997</c:v>
                </c:pt>
                <c:pt idx="104">
                  <c:v>58.302999999999997</c:v>
                </c:pt>
                <c:pt idx="105">
                  <c:v>58.302999999999997</c:v>
                </c:pt>
                <c:pt idx="106">
                  <c:v>58.302999999999997</c:v>
                </c:pt>
                <c:pt idx="107">
                  <c:v>58.302999999999997</c:v>
                </c:pt>
                <c:pt idx="108">
                  <c:v>58.302999999999997</c:v>
                </c:pt>
                <c:pt idx="109">
                  <c:v>58.302999999999997</c:v>
                </c:pt>
                <c:pt idx="110">
                  <c:v>58.302999999999997</c:v>
                </c:pt>
                <c:pt idx="111">
                  <c:v>57.347000000000001</c:v>
                </c:pt>
                <c:pt idx="112">
                  <c:v>56.375</c:v>
                </c:pt>
                <c:pt idx="113">
                  <c:v>56.375</c:v>
                </c:pt>
                <c:pt idx="114">
                  <c:v>55.369</c:v>
                </c:pt>
                <c:pt idx="115">
                  <c:v>52.347999999999999</c:v>
                </c:pt>
                <c:pt idx="116">
                  <c:v>52.347999999999999</c:v>
                </c:pt>
                <c:pt idx="117">
                  <c:v>52.347999999999999</c:v>
                </c:pt>
                <c:pt idx="118">
                  <c:v>52.347999999999999</c:v>
                </c:pt>
                <c:pt idx="119">
                  <c:v>52.347999999999999</c:v>
                </c:pt>
                <c:pt idx="120">
                  <c:v>52.347999999999999</c:v>
                </c:pt>
                <c:pt idx="121">
                  <c:v>50.808999999999997</c:v>
                </c:pt>
                <c:pt idx="122">
                  <c:v>49.057000000000002</c:v>
                </c:pt>
                <c:pt idx="123">
                  <c:v>49.057000000000002</c:v>
                </c:pt>
                <c:pt idx="124">
                  <c:v>49.057000000000002</c:v>
                </c:pt>
                <c:pt idx="125">
                  <c:v>49.057000000000002</c:v>
                </c:pt>
                <c:pt idx="126">
                  <c:v>47.012999999999998</c:v>
                </c:pt>
                <c:pt idx="127">
                  <c:v>47.012999999999998</c:v>
                </c:pt>
                <c:pt idx="128">
                  <c:v>47.012999999999998</c:v>
                </c:pt>
                <c:pt idx="129">
                  <c:v>47.012999999999998</c:v>
                </c:pt>
                <c:pt idx="130">
                  <c:v>47.012999999999998</c:v>
                </c:pt>
                <c:pt idx="131">
                  <c:v>47.012999999999998</c:v>
                </c:pt>
                <c:pt idx="132">
                  <c:v>47.012999999999998</c:v>
                </c:pt>
              </c:numCache>
            </c:numRef>
          </c:yVal>
          <c:smooth val="0"/>
        </c:ser>
        <c:dLbls>
          <c:showLegendKey val="0"/>
          <c:showVal val="0"/>
          <c:showCatName val="0"/>
          <c:showSerName val="0"/>
          <c:showPercent val="0"/>
          <c:showBubbleSize val="0"/>
        </c:dLbls>
        <c:axId val="577819840"/>
        <c:axId val="577820232"/>
      </c:scatterChart>
      <c:valAx>
        <c:axId val="57781984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0232"/>
        <c:crosses val="autoZero"/>
        <c:crossBetween val="midCat"/>
        <c:majorUnit val="1"/>
      </c:valAx>
      <c:valAx>
        <c:axId val="577820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CAV (%)</a:t>
                </a:r>
                <a:endParaRPr lang="en-US" sz="1700" b="1" i="0" baseline="0" dirty="0">
                  <a:solidFill>
                    <a:schemeClr val="tx1"/>
                  </a:solidFill>
                </a:endParaRPr>
              </a:p>
            </c:rich>
          </c:tx>
          <c:layout>
            <c:manualLayout>
              <c:xMode val="edge"/>
              <c:yMode val="edge"/>
              <c:x val="1.1288063549578429E-2"/>
              <c:y val="0.18293349420032173"/>
            </c:manualLayout>
          </c:layout>
          <c:overlay val="0"/>
        </c:title>
        <c:numFmt formatCode="General" sourceLinked="1"/>
        <c:majorTickMark val="out"/>
        <c:minorTickMark val="none"/>
        <c:tickLblPos val="nextTo"/>
        <c:txPr>
          <a:bodyPr/>
          <a:lstStyle/>
          <a:p>
            <a:pPr>
              <a:defRPr sz="1500" b="1"/>
            </a:pPr>
            <a:endParaRPr lang="en-US"/>
          </a:p>
        </c:txPr>
        <c:crossAx val="577819840"/>
        <c:crosses val="autoZero"/>
        <c:crossBetween val="midCat"/>
        <c:majorUnit val="25"/>
      </c:valAx>
      <c:spPr>
        <a:solidFill>
          <a:schemeClr val="bg2"/>
        </a:solidFill>
        <a:ln>
          <a:solidFill>
            <a:schemeClr val="tx1"/>
          </a:solidFill>
        </a:ln>
      </c:spPr>
    </c:plotArea>
    <c:legend>
      <c:legendPos val="r"/>
      <c:layout>
        <c:manualLayout>
          <c:xMode val="edge"/>
          <c:yMode val="edge"/>
          <c:x val="0.14809734513274336"/>
          <c:y val="0.53274786216239101"/>
          <c:w val="0.26484519081132563"/>
          <c:h val="0.2310066886800440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1618702530208"/>
          <c:y val="3.7226668387763256E-2"/>
          <c:w val="0.85105962418416581"/>
          <c:h val="0.78256400327008313"/>
        </c:manualLayout>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Sheet1!$A$2:$A$22</c:f>
              <c:strCache>
                <c:ptCount val="21"/>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18-25</c:v>
                </c:pt>
                <c:pt idx="19">
                  <c:v>26-30</c:v>
                </c:pt>
                <c:pt idx="20">
                  <c:v>31+</c:v>
                </c:pt>
              </c:strCache>
            </c:strRef>
          </c:cat>
          <c:val>
            <c:numRef>
              <c:f>Sheet1!$B$2:$B$22</c:f>
              <c:numCache>
                <c:formatCode>General</c:formatCode>
                <c:ptCount val="21"/>
                <c:pt idx="0">
                  <c:v>1198</c:v>
                </c:pt>
                <c:pt idx="1">
                  <c:v>650</c:v>
                </c:pt>
                <c:pt idx="2">
                  <c:v>374</c:v>
                </c:pt>
                <c:pt idx="3">
                  <c:v>288</c:v>
                </c:pt>
                <c:pt idx="4">
                  <c:v>240</c:v>
                </c:pt>
                <c:pt idx="5">
                  <c:v>211</c:v>
                </c:pt>
                <c:pt idx="6">
                  <c:v>182</c:v>
                </c:pt>
                <c:pt idx="7">
                  <c:v>179</c:v>
                </c:pt>
                <c:pt idx="8">
                  <c:v>153</c:v>
                </c:pt>
                <c:pt idx="9">
                  <c:v>184</c:v>
                </c:pt>
                <c:pt idx="10">
                  <c:v>180</c:v>
                </c:pt>
                <c:pt idx="11">
                  <c:v>177</c:v>
                </c:pt>
                <c:pt idx="12">
                  <c:v>204</c:v>
                </c:pt>
                <c:pt idx="13">
                  <c:v>179</c:v>
                </c:pt>
                <c:pt idx="14">
                  <c:v>224</c:v>
                </c:pt>
                <c:pt idx="15">
                  <c:v>212</c:v>
                </c:pt>
                <c:pt idx="16">
                  <c:v>274</c:v>
                </c:pt>
                <c:pt idx="17">
                  <c:v>265</c:v>
                </c:pt>
                <c:pt idx="18">
                  <c:v>797</c:v>
                </c:pt>
                <c:pt idx="19">
                  <c:v>256</c:v>
                </c:pt>
                <c:pt idx="20">
                  <c:v>649</c:v>
                </c:pt>
              </c:numCache>
            </c:numRef>
          </c:val>
        </c:ser>
        <c:dLbls>
          <c:showLegendKey val="0"/>
          <c:showVal val="0"/>
          <c:showCatName val="0"/>
          <c:showSerName val="0"/>
          <c:showPercent val="0"/>
          <c:showBubbleSize val="0"/>
        </c:dLbls>
        <c:gapWidth val="25"/>
        <c:overlap val="100"/>
        <c:axId val="521852640"/>
        <c:axId val="521847544"/>
      </c:barChart>
      <c:catAx>
        <c:axId val="521852640"/>
        <c:scaling>
          <c:orientation val="minMax"/>
        </c:scaling>
        <c:delete val="0"/>
        <c:axPos val="b"/>
        <c:title>
          <c:tx>
            <c:rich>
              <a:bodyPr/>
              <a:lstStyle/>
              <a:p>
                <a:pPr>
                  <a:defRPr sz="1700"/>
                </a:pPr>
                <a:r>
                  <a:rPr lang="en-US" sz="1700" dirty="0" smtClean="0"/>
                  <a:t>Donor</a:t>
                </a:r>
                <a:r>
                  <a:rPr lang="en-US" sz="1700" baseline="0" dirty="0" smtClean="0"/>
                  <a:t> </a:t>
                </a:r>
                <a:r>
                  <a:rPr lang="en-US" sz="1700" dirty="0" smtClean="0"/>
                  <a:t>Age (Years)</a:t>
                </a:r>
                <a:endParaRPr lang="en-US" sz="1700" dirty="0"/>
              </a:p>
            </c:rich>
          </c:tx>
          <c:layout>
            <c:manualLayout>
              <c:xMode val="edge"/>
              <c:yMode val="edge"/>
              <c:x val="0.44343773953034626"/>
              <c:y val="0.91653005464480874"/>
            </c:manualLayout>
          </c:layout>
          <c:overlay val="0"/>
        </c:title>
        <c:numFmt formatCode="General" sourceLinked="1"/>
        <c:majorTickMark val="out"/>
        <c:minorTickMark val="none"/>
        <c:tickLblPos val="nextTo"/>
        <c:txPr>
          <a:bodyPr rot="0"/>
          <a:lstStyle/>
          <a:p>
            <a:pPr>
              <a:defRPr sz="1500" b="1"/>
            </a:pPr>
            <a:endParaRPr lang="en-US"/>
          </a:p>
        </c:txPr>
        <c:crossAx val="521847544"/>
        <c:crosses val="autoZero"/>
        <c:auto val="1"/>
        <c:lblAlgn val="ctr"/>
        <c:lblOffset val="100"/>
        <c:tickLblSkip val="1"/>
        <c:noMultiLvlLbl val="0"/>
      </c:catAx>
      <c:valAx>
        <c:axId val="521847544"/>
        <c:scaling>
          <c:orientation val="minMax"/>
          <c:max val="12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521852640"/>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265)</c:v>
                </c:pt>
              </c:strCache>
            </c:strRef>
          </c:tx>
          <c:spPr>
            <a:ln w="41275">
              <a:solidFill>
                <a:srgbClr val="00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100</c:v>
                </c:pt>
                <c:pt idx="2">
                  <c:v>100</c:v>
                </c:pt>
                <c:pt idx="3">
                  <c:v>100</c:v>
                </c:pt>
                <c:pt idx="4">
                  <c:v>100</c:v>
                </c:pt>
                <c:pt idx="5">
                  <c:v>100</c:v>
                </c:pt>
                <c:pt idx="6">
                  <c:v>99.245000000000005</c:v>
                </c:pt>
                <c:pt idx="7">
                  <c:v>96.222999999999999</c:v>
                </c:pt>
                <c:pt idx="8">
                  <c:v>96.222999999999999</c:v>
                </c:pt>
                <c:pt idx="9">
                  <c:v>96.222999999999999</c:v>
                </c:pt>
                <c:pt idx="10">
                  <c:v>96.222999999999999</c:v>
                </c:pt>
                <c:pt idx="11">
                  <c:v>96.222999999999999</c:v>
                </c:pt>
                <c:pt idx="12">
                  <c:v>96.222999999999999</c:v>
                </c:pt>
                <c:pt idx="13">
                  <c:v>96.222999999999999</c:v>
                </c:pt>
                <c:pt idx="14">
                  <c:v>96.222999999999999</c:v>
                </c:pt>
                <c:pt idx="15">
                  <c:v>96.222999999999999</c:v>
                </c:pt>
                <c:pt idx="16">
                  <c:v>96.222999999999999</c:v>
                </c:pt>
                <c:pt idx="17">
                  <c:v>95.79</c:v>
                </c:pt>
                <c:pt idx="18">
                  <c:v>95.79</c:v>
                </c:pt>
                <c:pt idx="19">
                  <c:v>94.918999999999997</c:v>
                </c:pt>
                <c:pt idx="20">
                  <c:v>94.918999999999997</c:v>
                </c:pt>
                <c:pt idx="21">
                  <c:v>94.918999999999997</c:v>
                </c:pt>
                <c:pt idx="22">
                  <c:v>94.918999999999997</c:v>
                </c:pt>
                <c:pt idx="23">
                  <c:v>94.918999999999997</c:v>
                </c:pt>
                <c:pt idx="24">
                  <c:v>94.918999999999997</c:v>
                </c:pt>
                <c:pt idx="25">
                  <c:v>94.918999999999997</c:v>
                </c:pt>
                <c:pt idx="26">
                  <c:v>94.918999999999997</c:v>
                </c:pt>
                <c:pt idx="27">
                  <c:v>94.918999999999997</c:v>
                </c:pt>
                <c:pt idx="28">
                  <c:v>94.918999999999997</c:v>
                </c:pt>
                <c:pt idx="29">
                  <c:v>94.37</c:v>
                </c:pt>
                <c:pt idx="30">
                  <c:v>93.822000000000003</c:v>
                </c:pt>
                <c:pt idx="31">
                  <c:v>93.272999999999996</c:v>
                </c:pt>
                <c:pt idx="32">
                  <c:v>92.721000000000004</c:v>
                </c:pt>
                <c:pt idx="33">
                  <c:v>92.165999999999997</c:v>
                </c:pt>
                <c:pt idx="34">
                  <c:v>92.165999999999997</c:v>
                </c:pt>
                <c:pt idx="35">
                  <c:v>92.165999999999997</c:v>
                </c:pt>
                <c:pt idx="36">
                  <c:v>92.165999999999997</c:v>
                </c:pt>
                <c:pt idx="37">
                  <c:v>92.165999999999997</c:v>
                </c:pt>
                <c:pt idx="38">
                  <c:v>92.165999999999997</c:v>
                </c:pt>
                <c:pt idx="39">
                  <c:v>91.512</c:v>
                </c:pt>
                <c:pt idx="40">
                  <c:v>91.512</c:v>
                </c:pt>
                <c:pt idx="41">
                  <c:v>90.849000000000004</c:v>
                </c:pt>
                <c:pt idx="42">
                  <c:v>90.186000000000007</c:v>
                </c:pt>
                <c:pt idx="43">
                  <c:v>90.186000000000007</c:v>
                </c:pt>
                <c:pt idx="44">
                  <c:v>89.518000000000001</c:v>
                </c:pt>
                <c:pt idx="45">
                  <c:v>89.518000000000001</c:v>
                </c:pt>
                <c:pt idx="46">
                  <c:v>89.518000000000001</c:v>
                </c:pt>
                <c:pt idx="47">
                  <c:v>89.518000000000001</c:v>
                </c:pt>
                <c:pt idx="48">
                  <c:v>89.518000000000001</c:v>
                </c:pt>
                <c:pt idx="49">
                  <c:v>89.518000000000001</c:v>
                </c:pt>
                <c:pt idx="50">
                  <c:v>89.518000000000001</c:v>
                </c:pt>
                <c:pt idx="51">
                  <c:v>89.518000000000001</c:v>
                </c:pt>
                <c:pt idx="52">
                  <c:v>89.518000000000001</c:v>
                </c:pt>
                <c:pt idx="53">
                  <c:v>89.518000000000001</c:v>
                </c:pt>
                <c:pt idx="54">
                  <c:v>89.518000000000001</c:v>
                </c:pt>
                <c:pt idx="55">
                  <c:v>87.905000000000001</c:v>
                </c:pt>
                <c:pt idx="56">
                  <c:v>87.090999999999994</c:v>
                </c:pt>
                <c:pt idx="57">
                  <c:v>87.090999999999994</c:v>
                </c:pt>
                <c:pt idx="58">
                  <c:v>87.090999999999994</c:v>
                </c:pt>
                <c:pt idx="59">
                  <c:v>87.090999999999994</c:v>
                </c:pt>
                <c:pt idx="60">
                  <c:v>87.090999999999994</c:v>
                </c:pt>
                <c:pt idx="61">
                  <c:v>87.090999999999994</c:v>
                </c:pt>
                <c:pt idx="62">
                  <c:v>87.090999999999994</c:v>
                </c:pt>
                <c:pt idx="63">
                  <c:v>87.090999999999994</c:v>
                </c:pt>
                <c:pt idx="64">
                  <c:v>87.090999999999994</c:v>
                </c:pt>
                <c:pt idx="65">
                  <c:v>86.123999999999995</c:v>
                </c:pt>
                <c:pt idx="66">
                  <c:v>85.156000000000006</c:v>
                </c:pt>
                <c:pt idx="67">
                  <c:v>84.188000000000002</c:v>
                </c:pt>
                <c:pt idx="68">
                  <c:v>84.188000000000002</c:v>
                </c:pt>
                <c:pt idx="69">
                  <c:v>84.188000000000002</c:v>
                </c:pt>
                <c:pt idx="70">
                  <c:v>84.188000000000002</c:v>
                </c:pt>
                <c:pt idx="71">
                  <c:v>84.188000000000002</c:v>
                </c:pt>
                <c:pt idx="72">
                  <c:v>84.188000000000002</c:v>
                </c:pt>
                <c:pt idx="73">
                  <c:v>84.188000000000002</c:v>
                </c:pt>
                <c:pt idx="74">
                  <c:v>84.188000000000002</c:v>
                </c:pt>
                <c:pt idx="75">
                  <c:v>84.188000000000002</c:v>
                </c:pt>
                <c:pt idx="76">
                  <c:v>84.188000000000002</c:v>
                </c:pt>
                <c:pt idx="77">
                  <c:v>84.188000000000002</c:v>
                </c:pt>
                <c:pt idx="78">
                  <c:v>84.188000000000002</c:v>
                </c:pt>
                <c:pt idx="79">
                  <c:v>84.188000000000002</c:v>
                </c:pt>
                <c:pt idx="80">
                  <c:v>84.188000000000002</c:v>
                </c:pt>
                <c:pt idx="81">
                  <c:v>84.188000000000002</c:v>
                </c:pt>
                <c:pt idx="82">
                  <c:v>84.188000000000002</c:v>
                </c:pt>
                <c:pt idx="83">
                  <c:v>84.188000000000002</c:v>
                </c:pt>
                <c:pt idx="84">
                  <c:v>84.188000000000002</c:v>
                </c:pt>
                <c:pt idx="85">
                  <c:v>84.188000000000002</c:v>
                </c:pt>
                <c:pt idx="86">
                  <c:v>84.188000000000002</c:v>
                </c:pt>
                <c:pt idx="87">
                  <c:v>84.188000000000002</c:v>
                </c:pt>
                <c:pt idx="88">
                  <c:v>84.188000000000002</c:v>
                </c:pt>
                <c:pt idx="89">
                  <c:v>84.188000000000002</c:v>
                </c:pt>
                <c:pt idx="90">
                  <c:v>82.710999999999999</c:v>
                </c:pt>
                <c:pt idx="91">
                  <c:v>82.710999999999999</c:v>
                </c:pt>
                <c:pt idx="92">
                  <c:v>81.233999999999995</c:v>
                </c:pt>
                <c:pt idx="93">
                  <c:v>81.233999999999995</c:v>
                </c:pt>
                <c:pt idx="94">
                  <c:v>81.233999999999995</c:v>
                </c:pt>
                <c:pt idx="95">
                  <c:v>81.233999999999995</c:v>
                </c:pt>
                <c:pt idx="96">
                  <c:v>81.233999999999995</c:v>
                </c:pt>
                <c:pt idx="97">
                  <c:v>81.233999999999995</c:v>
                </c:pt>
                <c:pt idx="98">
                  <c:v>81.233999999999995</c:v>
                </c:pt>
                <c:pt idx="99">
                  <c:v>81.233999999999995</c:v>
                </c:pt>
                <c:pt idx="100">
                  <c:v>81.233999999999995</c:v>
                </c:pt>
                <c:pt idx="101">
                  <c:v>78.977999999999994</c:v>
                </c:pt>
                <c:pt idx="102">
                  <c:v>76.721000000000004</c:v>
                </c:pt>
                <c:pt idx="103">
                  <c:v>74.465000000000003</c:v>
                </c:pt>
                <c:pt idx="104">
                  <c:v>74.465000000000003</c:v>
                </c:pt>
                <c:pt idx="105">
                  <c:v>74.465000000000003</c:v>
                </c:pt>
                <c:pt idx="106">
                  <c:v>74.465000000000003</c:v>
                </c:pt>
                <c:pt idx="107">
                  <c:v>74.465000000000003</c:v>
                </c:pt>
                <c:pt idx="108">
                  <c:v>74.465000000000003</c:v>
                </c:pt>
                <c:pt idx="109">
                  <c:v>74.465000000000003</c:v>
                </c:pt>
                <c:pt idx="110">
                  <c:v>74.465000000000003</c:v>
                </c:pt>
                <c:pt idx="111">
                  <c:v>74.465000000000003</c:v>
                </c:pt>
                <c:pt idx="112">
                  <c:v>67.694999999999993</c:v>
                </c:pt>
                <c:pt idx="113">
                  <c:v>67.694999999999993</c:v>
                </c:pt>
                <c:pt idx="114">
                  <c:v>67.694999999999993</c:v>
                </c:pt>
                <c:pt idx="115">
                  <c:v>67.694999999999993</c:v>
                </c:pt>
                <c:pt idx="116">
                  <c:v>67.694999999999993</c:v>
                </c:pt>
                <c:pt idx="117">
                  <c:v>67.694999999999993</c:v>
                </c:pt>
                <c:pt idx="118">
                  <c:v>67.694999999999993</c:v>
                </c:pt>
                <c:pt idx="119">
                  <c:v>67.694999999999993</c:v>
                </c:pt>
                <c:pt idx="120">
                  <c:v>67.694999999999993</c:v>
                </c:pt>
                <c:pt idx="121">
                  <c:v>#N/A</c:v>
                </c:pt>
                <c:pt idx="122">
                  <c:v>#N/A</c:v>
                </c:pt>
                <c:pt idx="123">
                  <c:v>#N/A</c:v>
                </c:pt>
                <c:pt idx="124">
                  <c:v>#N/A</c:v>
                </c:pt>
                <c:pt idx="125">
                  <c:v>#N/A</c:v>
                </c:pt>
                <c:pt idx="126">
                  <c:v>#N/A</c:v>
                </c:pt>
                <c:pt idx="127">
                  <c:v>#N/A</c:v>
                </c:pt>
                <c:pt idx="128">
                  <c:v>#N/A</c:v>
                </c:pt>
                <c:pt idx="129">
                  <c:v>#N/A</c:v>
                </c:pt>
                <c:pt idx="130">
                  <c:v>#N/A</c:v>
                </c:pt>
                <c:pt idx="131">
                  <c:v>#N/A</c:v>
                </c:pt>
                <c:pt idx="132">
                  <c:v>#N/A</c:v>
                </c:pt>
              </c:numCache>
            </c:numRef>
          </c:yVal>
          <c:smooth val="0"/>
        </c:ser>
        <c:ser>
          <c:idx val="1"/>
          <c:order val="1"/>
          <c:tx>
            <c:strRef>
              <c:f>Sheet1!$C$1</c:f>
              <c:strCache>
                <c:ptCount val="1"/>
                <c:pt idx="0">
                  <c:v>2-&lt;4 hours (N = 2,050)</c:v>
                </c:pt>
              </c:strCache>
            </c:strRef>
          </c:tx>
          <c:spPr>
            <a:ln w="41275">
              <a:solidFill>
                <a:srgbClr val="00FF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100</c:v>
                </c:pt>
                <c:pt idx="2">
                  <c:v>100</c:v>
                </c:pt>
                <c:pt idx="3">
                  <c:v>100</c:v>
                </c:pt>
                <c:pt idx="4">
                  <c:v>99.853999999999999</c:v>
                </c:pt>
                <c:pt idx="5">
                  <c:v>99.706999999999994</c:v>
                </c:pt>
                <c:pt idx="6">
                  <c:v>99.067999999999998</c:v>
                </c:pt>
                <c:pt idx="7">
                  <c:v>97.986000000000004</c:v>
                </c:pt>
                <c:pt idx="8">
                  <c:v>97.887</c:v>
                </c:pt>
                <c:pt idx="9">
                  <c:v>97.887</c:v>
                </c:pt>
                <c:pt idx="10">
                  <c:v>97.887</c:v>
                </c:pt>
                <c:pt idx="11">
                  <c:v>97.887</c:v>
                </c:pt>
                <c:pt idx="12">
                  <c:v>97.887</c:v>
                </c:pt>
                <c:pt idx="13">
                  <c:v>97.887</c:v>
                </c:pt>
                <c:pt idx="14">
                  <c:v>97.887</c:v>
                </c:pt>
                <c:pt idx="15">
                  <c:v>97.83</c:v>
                </c:pt>
                <c:pt idx="16">
                  <c:v>97.83</c:v>
                </c:pt>
                <c:pt idx="17">
                  <c:v>97.658000000000001</c:v>
                </c:pt>
                <c:pt idx="18">
                  <c:v>96.912000000000006</c:v>
                </c:pt>
                <c:pt idx="19">
                  <c:v>95.876000000000005</c:v>
                </c:pt>
                <c:pt idx="20">
                  <c:v>95.471000000000004</c:v>
                </c:pt>
                <c:pt idx="21">
                  <c:v>95.353999999999999</c:v>
                </c:pt>
                <c:pt idx="22">
                  <c:v>95.295000000000002</c:v>
                </c:pt>
                <c:pt idx="23">
                  <c:v>95.295000000000002</c:v>
                </c:pt>
                <c:pt idx="24">
                  <c:v>95.295000000000002</c:v>
                </c:pt>
                <c:pt idx="25">
                  <c:v>95.228999999999999</c:v>
                </c:pt>
                <c:pt idx="26">
                  <c:v>95.228999999999999</c:v>
                </c:pt>
                <c:pt idx="27">
                  <c:v>95.228999999999999</c:v>
                </c:pt>
                <c:pt idx="28">
                  <c:v>95.02</c:v>
                </c:pt>
                <c:pt idx="29">
                  <c:v>94.67</c:v>
                </c:pt>
                <c:pt idx="30">
                  <c:v>93.55</c:v>
                </c:pt>
                <c:pt idx="31">
                  <c:v>92.497</c:v>
                </c:pt>
                <c:pt idx="32">
                  <c:v>92.215000000000003</c:v>
                </c:pt>
                <c:pt idx="33">
                  <c:v>92.215000000000003</c:v>
                </c:pt>
                <c:pt idx="34">
                  <c:v>92.215000000000003</c:v>
                </c:pt>
                <c:pt idx="35">
                  <c:v>92.215000000000003</c:v>
                </c:pt>
                <c:pt idx="36">
                  <c:v>92.215000000000003</c:v>
                </c:pt>
                <c:pt idx="37">
                  <c:v>92.215000000000003</c:v>
                </c:pt>
                <c:pt idx="38">
                  <c:v>92.215000000000003</c:v>
                </c:pt>
                <c:pt idx="39">
                  <c:v>92.126999999999995</c:v>
                </c:pt>
                <c:pt idx="40">
                  <c:v>91.950999999999993</c:v>
                </c:pt>
                <c:pt idx="41">
                  <c:v>91.42</c:v>
                </c:pt>
                <c:pt idx="42">
                  <c:v>90.8</c:v>
                </c:pt>
                <c:pt idx="43">
                  <c:v>89.554000000000002</c:v>
                </c:pt>
                <c:pt idx="44">
                  <c:v>89.286000000000001</c:v>
                </c:pt>
                <c:pt idx="45">
                  <c:v>89.286000000000001</c:v>
                </c:pt>
                <c:pt idx="46">
                  <c:v>89.286000000000001</c:v>
                </c:pt>
                <c:pt idx="47">
                  <c:v>89.286000000000001</c:v>
                </c:pt>
                <c:pt idx="48">
                  <c:v>89.286000000000001</c:v>
                </c:pt>
                <c:pt idx="49">
                  <c:v>89.286000000000001</c:v>
                </c:pt>
                <c:pt idx="50">
                  <c:v>89.286000000000001</c:v>
                </c:pt>
                <c:pt idx="51">
                  <c:v>89.286000000000001</c:v>
                </c:pt>
                <c:pt idx="52">
                  <c:v>88.846000000000004</c:v>
                </c:pt>
                <c:pt idx="53">
                  <c:v>88.515000000000001</c:v>
                </c:pt>
                <c:pt idx="54">
                  <c:v>87.742000000000004</c:v>
                </c:pt>
                <c:pt idx="55">
                  <c:v>86.302999999999997</c:v>
                </c:pt>
                <c:pt idx="56">
                  <c:v>86.192999999999998</c:v>
                </c:pt>
                <c:pt idx="57">
                  <c:v>86.081000000000003</c:v>
                </c:pt>
                <c:pt idx="58">
                  <c:v>86.081000000000003</c:v>
                </c:pt>
                <c:pt idx="59">
                  <c:v>86.081000000000003</c:v>
                </c:pt>
                <c:pt idx="60">
                  <c:v>86.081000000000003</c:v>
                </c:pt>
                <c:pt idx="61">
                  <c:v>85.948999999999998</c:v>
                </c:pt>
                <c:pt idx="62">
                  <c:v>85.811999999999998</c:v>
                </c:pt>
                <c:pt idx="63">
                  <c:v>85.111000000000004</c:v>
                </c:pt>
                <c:pt idx="64">
                  <c:v>84.828999999999994</c:v>
                </c:pt>
                <c:pt idx="65">
                  <c:v>84.123000000000005</c:v>
                </c:pt>
                <c:pt idx="66">
                  <c:v>82.99</c:v>
                </c:pt>
                <c:pt idx="67">
                  <c:v>82.28</c:v>
                </c:pt>
                <c:pt idx="68">
                  <c:v>82.28</c:v>
                </c:pt>
                <c:pt idx="69">
                  <c:v>82.28</c:v>
                </c:pt>
                <c:pt idx="70">
                  <c:v>82.28</c:v>
                </c:pt>
                <c:pt idx="71">
                  <c:v>82.28</c:v>
                </c:pt>
                <c:pt idx="72">
                  <c:v>82.28</c:v>
                </c:pt>
                <c:pt idx="73">
                  <c:v>82.28</c:v>
                </c:pt>
                <c:pt idx="74">
                  <c:v>82.28</c:v>
                </c:pt>
                <c:pt idx="75">
                  <c:v>81.912000000000006</c:v>
                </c:pt>
                <c:pt idx="76">
                  <c:v>81.171999999999997</c:v>
                </c:pt>
                <c:pt idx="77">
                  <c:v>80.061999999999998</c:v>
                </c:pt>
                <c:pt idx="78">
                  <c:v>79.504999999999995</c:v>
                </c:pt>
                <c:pt idx="79">
                  <c:v>79.132000000000005</c:v>
                </c:pt>
                <c:pt idx="80">
                  <c:v>78.941999999999993</c:v>
                </c:pt>
                <c:pt idx="81">
                  <c:v>78.941999999999993</c:v>
                </c:pt>
                <c:pt idx="82">
                  <c:v>78.941999999999993</c:v>
                </c:pt>
                <c:pt idx="83">
                  <c:v>78.941999999999993</c:v>
                </c:pt>
                <c:pt idx="84">
                  <c:v>78.941999999999993</c:v>
                </c:pt>
                <c:pt idx="85">
                  <c:v>78.941999999999993</c:v>
                </c:pt>
                <c:pt idx="86">
                  <c:v>78.69</c:v>
                </c:pt>
                <c:pt idx="87">
                  <c:v>78.183000000000007</c:v>
                </c:pt>
                <c:pt idx="88">
                  <c:v>78.183000000000007</c:v>
                </c:pt>
                <c:pt idx="89">
                  <c:v>77.418999999999997</c:v>
                </c:pt>
                <c:pt idx="90">
                  <c:v>77.165000000000006</c:v>
                </c:pt>
                <c:pt idx="91">
                  <c:v>76.400000000000006</c:v>
                </c:pt>
                <c:pt idx="92">
                  <c:v>75.625</c:v>
                </c:pt>
                <c:pt idx="93">
                  <c:v>75.625</c:v>
                </c:pt>
                <c:pt idx="94">
                  <c:v>75.625</c:v>
                </c:pt>
                <c:pt idx="95">
                  <c:v>75.625</c:v>
                </c:pt>
                <c:pt idx="96">
                  <c:v>75.625</c:v>
                </c:pt>
                <c:pt idx="97">
                  <c:v>75.625</c:v>
                </c:pt>
                <c:pt idx="98">
                  <c:v>75.274000000000001</c:v>
                </c:pt>
                <c:pt idx="99">
                  <c:v>75.274000000000001</c:v>
                </c:pt>
                <c:pt idx="100">
                  <c:v>74.923000000000002</c:v>
                </c:pt>
                <c:pt idx="101">
                  <c:v>74.216999999999999</c:v>
                </c:pt>
                <c:pt idx="102">
                  <c:v>73.147000000000006</c:v>
                </c:pt>
                <c:pt idx="103">
                  <c:v>72.070999999999998</c:v>
                </c:pt>
                <c:pt idx="104">
                  <c:v>72.070999999999998</c:v>
                </c:pt>
                <c:pt idx="105">
                  <c:v>72.070999999999998</c:v>
                </c:pt>
                <c:pt idx="106">
                  <c:v>72.070999999999998</c:v>
                </c:pt>
                <c:pt idx="107">
                  <c:v>72.070999999999998</c:v>
                </c:pt>
                <c:pt idx="108">
                  <c:v>72.070999999999998</c:v>
                </c:pt>
                <c:pt idx="109">
                  <c:v>72.070999999999998</c:v>
                </c:pt>
                <c:pt idx="110">
                  <c:v>72.070999999999998</c:v>
                </c:pt>
                <c:pt idx="111">
                  <c:v>72.070999999999998</c:v>
                </c:pt>
                <c:pt idx="112">
                  <c:v>72.070999999999998</c:v>
                </c:pt>
                <c:pt idx="113">
                  <c:v>72.070999999999998</c:v>
                </c:pt>
                <c:pt idx="114">
                  <c:v>71.055999999999997</c:v>
                </c:pt>
                <c:pt idx="115">
                  <c:v>69.025999999999996</c:v>
                </c:pt>
                <c:pt idx="116">
                  <c:v>69.025999999999996</c:v>
                </c:pt>
                <c:pt idx="117">
                  <c:v>69.025999999999996</c:v>
                </c:pt>
                <c:pt idx="118">
                  <c:v>69.025999999999996</c:v>
                </c:pt>
                <c:pt idx="119">
                  <c:v>69.025999999999996</c:v>
                </c:pt>
                <c:pt idx="120">
                  <c:v>69.025999999999996</c:v>
                </c:pt>
                <c:pt idx="121">
                  <c:v>68.194000000000003</c:v>
                </c:pt>
                <c:pt idx="122">
                  <c:v>67.260000000000005</c:v>
                </c:pt>
                <c:pt idx="123">
                  <c:v>67.260000000000005</c:v>
                </c:pt>
                <c:pt idx="124">
                  <c:v>66.299000000000007</c:v>
                </c:pt>
                <c:pt idx="125">
                  <c:v>65.323999999999998</c:v>
                </c:pt>
                <c:pt idx="126">
                  <c:v>63.374000000000002</c:v>
                </c:pt>
                <c:pt idx="127">
                  <c:v>60.404000000000003</c:v>
                </c:pt>
                <c:pt idx="128">
                  <c:v>60.404000000000003</c:v>
                </c:pt>
                <c:pt idx="129">
                  <c:v>60.404000000000003</c:v>
                </c:pt>
                <c:pt idx="130">
                  <c:v>60.404000000000003</c:v>
                </c:pt>
                <c:pt idx="131">
                  <c:v>60.404000000000003</c:v>
                </c:pt>
                <c:pt idx="132">
                  <c:v>60.404000000000003</c:v>
                </c:pt>
              </c:numCache>
            </c:numRef>
          </c:yVal>
          <c:smooth val="0"/>
        </c:ser>
        <c:ser>
          <c:idx val="2"/>
          <c:order val="2"/>
          <c:tx>
            <c:strRef>
              <c:f>Sheet1!$D$1</c:f>
              <c:strCache>
                <c:ptCount val="1"/>
                <c:pt idx="0">
                  <c:v>4+ hours (N = 1,141)</c:v>
                </c:pt>
              </c:strCache>
            </c:strRef>
          </c:tx>
          <c:spPr>
            <a:ln w="41275">
              <a:solidFill>
                <a:srgbClr val="FF0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Sheet1!$D$2:$D$134</c:f>
              <c:numCache>
                <c:formatCode>General</c:formatCode>
                <c:ptCount val="133"/>
                <c:pt idx="0">
                  <c:v>100</c:v>
                </c:pt>
                <c:pt idx="1">
                  <c:v>100</c:v>
                </c:pt>
                <c:pt idx="2">
                  <c:v>100</c:v>
                </c:pt>
                <c:pt idx="3">
                  <c:v>100</c:v>
                </c:pt>
                <c:pt idx="4">
                  <c:v>100</c:v>
                </c:pt>
                <c:pt idx="5">
                  <c:v>99.734999999999999</c:v>
                </c:pt>
                <c:pt idx="6">
                  <c:v>99.47</c:v>
                </c:pt>
                <c:pt idx="7">
                  <c:v>98.408000000000001</c:v>
                </c:pt>
                <c:pt idx="8">
                  <c:v>98.319000000000003</c:v>
                </c:pt>
                <c:pt idx="9">
                  <c:v>98.23</c:v>
                </c:pt>
                <c:pt idx="10">
                  <c:v>98.23</c:v>
                </c:pt>
                <c:pt idx="11">
                  <c:v>98.23</c:v>
                </c:pt>
                <c:pt idx="12">
                  <c:v>98.23</c:v>
                </c:pt>
                <c:pt idx="13">
                  <c:v>98.23</c:v>
                </c:pt>
                <c:pt idx="14">
                  <c:v>98.23</c:v>
                </c:pt>
                <c:pt idx="15">
                  <c:v>98.23</c:v>
                </c:pt>
                <c:pt idx="16">
                  <c:v>98.024000000000001</c:v>
                </c:pt>
                <c:pt idx="17">
                  <c:v>97.614000000000004</c:v>
                </c:pt>
                <c:pt idx="18">
                  <c:v>97.1</c:v>
                </c:pt>
                <c:pt idx="19">
                  <c:v>95.966999999999999</c:v>
                </c:pt>
                <c:pt idx="20">
                  <c:v>95.864000000000004</c:v>
                </c:pt>
                <c:pt idx="21">
                  <c:v>95.760999999999996</c:v>
                </c:pt>
                <c:pt idx="22">
                  <c:v>95.760999999999996</c:v>
                </c:pt>
                <c:pt idx="23">
                  <c:v>95.760999999999996</c:v>
                </c:pt>
                <c:pt idx="24">
                  <c:v>95.760999999999996</c:v>
                </c:pt>
                <c:pt idx="25">
                  <c:v>95.760999999999996</c:v>
                </c:pt>
                <c:pt idx="26">
                  <c:v>95.760999999999996</c:v>
                </c:pt>
                <c:pt idx="27">
                  <c:v>95.64</c:v>
                </c:pt>
                <c:pt idx="28">
                  <c:v>95.399000000000001</c:v>
                </c:pt>
                <c:pt idx="29">
                  <c:v>95.036000000000001</c:v>
                </c:pt>
                <c:pt idx="30">
                  <c:v>94.430999999999997</c:v>
                </c:pt>
                <c:pt idx="31">
                  <c:v>93.460999999999999</c:v>
                </c:pt>
                <c:pt idx="32">
                  <c:v>93.34</c:v>
                </c:pt>
                <c:pt idx="33">
                  <c:v>93.34</c:v>
                </c:pt>
                <c:pt idx="34">
                  <c:v>93.34</c:v>
                </c:pt>
                <c:pt idx="35">
                  <c:v>93.34</c:v>
                </c:pt>
                <c:pt idx="36">
                  <c:v>93.34</c:v>
                </c:pt>
                <c:pt idx="37">
                  <c:v>93.34</c:v>
                </c:pt>
                <c:pt idx="38">
                  <c:v>93.195999999999998</c:v>
                </c:pt>
                <c:pt idx="39">
                  <c:v>93.052000000000007</c:v>
                </c:pt>
                <c:pt idx="40">
                  <c:v>92.906999999999996</c:v>
                </c:pt>
                <c:pt idx="41">
                  <c:v>92.617999999999995</c:v>
                </c:pt>
                <c:pt idx="42">
                  <c:v>91.462000000000003</c:v>
                </c:pt>
                <c:pt idx="43">
                  <c:v>90.593000000000004</c:v>
                </c:pt>
                <c:pt idx="44">
                  <c:v>90.301000000000002</c:v>
                </c:pt>
                <c:pt idx="45">
                  <c:v>90.301000000000002</c:v>
                </c:pt>
                <c:pt idx="46">
                  <c:v>90.301000000000002</c:v>
                </c:pt>
                <c:pt idx="47">
                  <c:v>90.301000000000002</c:v>
                </c:pt>
                <c:pt idx="48">
                  <c:v>90.301000000000002</c:v>
                </c:pt>
                <c:pt idx="49">
                  <c:v>90.301000000000002</c:v>
                </c:pt>
                <c:pt idx="50">
                  <c:v>90.123000000000005</c:v>
                </c:pt>
                <c:pt idx="51">
                  <c:v>89.942999999999998</c:v>
                </c:pt>
                <c:pt idx="52">
                  <c:v>89.763999999999996</c:v>
                </c:pt>
                <c:pt idx="53">
                  <c:v>89.584000000000003</c:v>
                </c:pt>
                <c:pt idx="54">
                  <c:v>88.144999999999996</c:v>
                </c:pt>
                <c:pt idx="55">
                  <c:v>87.424000000000007</c:v>
                </c:pt>
                <c:pt idx="56">
                  <c:v>87.424000000000007</c:v>
                </c:pt>
                <c:pt idx="57">
                  <c:v>87.424000000000007</c:v>
                </c:pt>
                <c:pt idx="58">
                  <c:v>87.424000000000007</c:v>
                </c:pt>
                <c:pt idx="59">
                  <c:v>87.424000000000007</c:v>
                </c:pt>
                <c:pt idx="60">
                  <c:v>87.424000000000007</c:v>
                </c:pt>
                <c:pt idx="61">
                  <c:v>87.424000000000007</c:v>
                </c:pt>
                <c:pt idx="62">
                  <c:v>87.203000000000003</c:v>
                </c:pt>
                <c:pt idx="63">
                  <c:v>86.981999999999999</c:v>
                </c:pt>
                <c:pt idx="64">
                  <c:v>86.981999999999999</c:v>
                </c:pt>
                <c:pt idx="65">
                  <c:v>86.308999999999997</c:v>
                </c:pt>
                <c:pt idx="66">
                  <c:v>84.516000000000005</c:v>
                </c:pt>
                <c:pt idx="67">
                  <c:v>83.841999999999999</c:v>
                </c:pt>
                <c:pt idx="68">
                  <c:v>83.614999999999995</c:v>
                </c:pt>
                <c:pt idx="69">
                  <c:v>83.385999999999996</c:v>
                </c:pt>
                <c:pt idx="70">
                  <c:v>83.385999999999996</c:v>
                </c:pt>
                <c:pt idx="71">
                  <c:v>83.385999999999996</c:v>
                </c:pt>
                <c:pt idx="72">
                  <c:v>83.385999999999996</c:v>
                </c:pt>
                <c:pt idx="73">
                  <c:v>83.385999999999996</c:v>
                </c:pt>
                <c:pt idx="74">
                  <c:v>83.385999999999996</c:v>
                </c:pt>
                <c:pt idx="75">
                  <c:v>83.385999999999996</c:v>
                </c:pt>
                <c:pt idx="76">
                  <c:v>83.100999999999999</c:v>
                </c:pt>
                <c:pt idx="77">
                  <c:v>82.814999999999998</c:v>
                </c:pt>
                <c:pt idx="78">
                  <c:v>81.102000000000004</c:v>
                </c:pt>
                <c:pt idx="79">
                  <c:v>80.531000000000006</c:v>
                </c:pt>
                <c:pt idx="80">
                  <c:v>80.531000000000006</c:v>
                </c:pt>
                <c:pt idx="81">
                  <c:v>80.531000000000006</c:v>
                </c:pt>
                <c:pt idx="82">
                  <c:v>80.531000000000006</c:v>
                </c:pt>
                <c:pt idx="83">
                  <c:v>80.531000000000006</c:v>
                </c:pt>
                <c:pt idx="84">
                  <c:v>80.531000000000006</c:v>
                </c:pt>
                <c:pt idx="85">
                  <c:v>80.531000000000006</c:v>
                </c:pt>
                <c:pt idx="86">
                  <c:v>80.188000000000002</c:v>
                </c:pt>
                <c:pt idx="87">
                  <c:v>80.188000000000002</c:v>
                </c:pt>
                <c:pt idx="88">
                  <c:v>79.843999999999994</c:v>
                </c:pt>
                <c:pt idx="89">
                  <c:v>79.5</c:v>
                </c:pt>
                <c:pt idx="90">
                  <c:v>78.466999999999999</c:v>
                </c:pt>
                <c:pt idx="91">
                  <c:v>78.123000000000005</c:v>
                </c:pt>
                <c:pt idx="92">
                  <c:v>77.775999999999996</c:v>
                </c:pt>
                <c:pt idx="93">
                  <c:v>77.775999999999996</c:v>
                </c:pt>
                <c:pt idx="94">
                  <c:v>77.775999999999996</c:v>
                </c:pt>
                <c:pt idx="95">
                  <c:v>77.775999999999996</c:v>
                </c:pt>
                <c:pt idx="96">
                  <c:v>77.381</c:v>
                </c:pt>
                <c:pt idx="97">
                  <c:v>77.381</c:v>
                </c:pt>
                <c:pt idx="98">
                  <c:v>77.381</c:v>
                </c:pt>
                <c:pt idx="99">
                  <c:v>76.912000000000006</c:v>
                </c:pt>
                <c:pt idx="100">
                  <c:v>76.912000000000006</c:v>
                </c:pt>
                <c:pt idx="101">
                  <c:v>76.44</c:v>
                </c:pt>
                <c:pt idx="102">
                  <c:v>75.492999999999995</c:v>
                </c:pt>
                <c:pt idx="103">
                  <c:v>74.069000000000003</c:v>
                </c:pt>
                <c:pt idx="104">
                  <c:v>74.069000000000003</c:v>
                </c:pt>
                <c:pt idx="105">
                  <c:v>74.069000000000003</c:v>
                </c:pt>
                <c:pt idx="106">
                  <c:v>74.069000000000003</c:v>
                </c:pt>
                <c:pt idx="107">
                  <c:v>74.069000000000003</c:v>
                </c:pt>
                <c:pt idx="108">
                  <c:v>74.069000000000003</c:v>
                </c:pt>
                <c:pt idx="109">
                  <c:v>74.069000000000003</c:v>
                </c:pt>
                <c:pt idx="110">
                  <c:v>74.069000000000003</c:v>
                </c:pt>
                <c:pt idx="111">
                  <c:v>73.408000000000001</c:v>
                </c:pt>
                <c:pt idx="112">
                  <c:v>73.408000000000001</c:v>
                </c:pt>
                <c:pt idx="113">
                  <c:v>72.745999999999995</c:v>
                </c:pt>
                <c:pt idx="114">
                  <c:v>72.745999999999995</c:v>
                </c:pt>
                <c:pt idx="115">
                  <c:v>72.066999999999993</c:v>
                </c:pt>
                <c:pt idx="116">
                  <c:v>72.066999999999993</c:v>
                </c:pt>
                <c:pt idx="117">
                  <c:v>72.066999999999993</c:v>
                </c:pt>
                <c:pt idx="118">
                  <c:v>72.066999999999993</c:v>
                </c:pt>
                <c:pt idx="119">
                  <c:v>72.066999999999993</c:v>
                </c:pt>
                <c:pt idx="120">
                  <c:v>72.066999999999993</c:v>
                </c:pt>
                <c:pt idx="121">
                  <c:v>72.066999999999993</c:v>
                </c:pt>
                <c:pt idx="122">
                  <c:v>72.066999999999993</c:v>
                </c:pt>
                <c:pt idx="123">
                  <c:v>72.066999999999993</c:v>
                </c:pt>
                <c:pt idx="124">
                  <c:v>70.903999999999996</c:v>
                </c:pt>
                <c:pt idx="125">
                  <c:v>67.417000000000002</c:v>
                </c:pt>
                <c:pt idx="126">
                  <c:v>66.233999999999995</c:v>
                </c:pt>
                <c:pt idx="127">
                  <c:v>65.007999999999996</c:v>
                </c:pt>
                <c:pt idx="128">
                  <c:v>65.007999999999996</c:v>
                </c:pt>
                <c:pt idx="129">
                  <c:v>65.007999999999996</c:v>
                </c:pt>
                <c:pt idx="130">
                  <c:v>65.007999999999996</c:v>
                </c:pt>
                <c:pt idx="131">
                  <c:v>65.007999999999996</c:v>
                </c:pt>
                <c:pt idx="132">
                  <c:v>65.007999999999996</c:v>
                </c:pt>
              </c:numCache>
            </c:numRef>
          </c:yVal>
          <c:smooth val="0"/>
        </c:ser>
        <c:dLbls>
          <c:showLegendKey val="0"/>
          <c:showVal val="0"/>
          <c:showCatName val="0"/>
          <c:showSerName val="0"/>
          <c:showPercent val="0"/>
          <c:showBubbleSize val="0"/>
        </c:dLbls>
        <c:axId val="577821016"/>
        <c:axId val="577821408"/>
      </c:scatterChart>
      <c:valAx>
        <c:axId val="577821016"/>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1408"/>
        <c:crosses val="autoZero"/>
        <c:crossBetween val="midCat"/>
        <c:majorUnit val="1"/>
      </c:valAx>
      <c:valAx>
        <c:axId val="577821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CAV (%)</a:t>
                </a:r>
                <a:endParaRPr lang="en-US" sz="1700" b="1" i="0" baseline="0" dirty="0">
                  <a:solidFill>
                    <a:schemeClr val="tx1"/>
                  </a:solidFill>
                </a:endParaRPr>
              </a:p>
            </c:rich>
          </c:tx>
          <c:layout>
            <c:manualLayout>
              <c:xMode val="edge"/>
              <c:yMode val="edge"/>
              <c:x val="1.1288063549578429E-2"/>
              <c:y val="0.20803158116590953"/>
            </c:manualLayout>
          </c:layout>
          <c:overlay val="0"/>
        </c:title>
        <c:numFmt formatCode="General" sourceLinked="1"/>
        <c:majorTickMark val="out"/>
        <c:minorTickMark val="none"/>
        <c:tickLblPos val="nextTo"/>
        <c:txPr>
          <a:bodyPr/>
          <a:lstStyle/>
          <a:p>
            <a:pPr>
              <a:defRPr sz="1500" b="1"/>
            </a:pPr>
            <a:endParaRPr lang="en-US"/>
          </a:p>
        </c:txPr>
        <c:crossAx val="577821016"/>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650516804868418"/>
          <c:h val="0.1920722208111082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79852044062673977"/>
        </c:manualLayout>
      </c:layout>
      <c:scatterChart>
        <c:scatterStyle val="lineMarker"/>
        <c:varyColors val="0"/>
        <c:ser>
          <c:idx val="0"/>
          <c:order val="0"/>
          <c:tx>
            <c:strRef>
              <c:f>Sheet1!$B$1</c:f>
              <c:strCache>
                <c:ptCount val="1"/>
                <c:pt idx="0">
                  <c:v>0-&lt;2 hours/&lt;1 year (N=75)</c:v>
                </c:pt>
              </c:strCache>
            </c:strRef>
          </c:tx>
          <c:spPr>
            <a:ln w="47625">
              <a:solidFill>
                <a:srgbClr val="66FF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100</c:v>
                </c:pt>
                <c:pt idx="2">
                  <c:v>100</c:v>
                </c:pt>
                <c:pt idx="3">
                  <c:v>100</c:v>
                </c:pt>
                <c:pt idx="4">
                  <c:v>100</c:v>
                </c:pt>
                <c:pt idx="5">
                  <c:v>100</c:v>
                </c:pt>
                <c:pt idx="6">
                  <c:v>100</c:v>
                </c:pt>
                <c:pt idx="7">
                  <c:v>98.649000000000001</c:v>
                </c:pt>
                <c:pt idx="8">
                  <c:v>98.649000000000001</c:v>
                </c:pt>
                <c:pt idx="9">
                  <c:v>98.649000000000001</c:v>
                </c:pt>
                <c:pt idx="10">
                  <c:v>98.649000000000001</c:v>
                </c:pt>
                <c:pt idx="11">
                  <c:v>98.649000000000001</c:v>
                </c:pt>
                <c:pt idx="12">
                  <c:v>98.649000000000001</c:v>
                </c:pt>
                <c:pt idx="13">
                  <c:v>98.649000000000001</c:v>
                </c:pt>
                <c:pt idx="14">
                  <c:v>98.649000000000001</c:v>
                </c:pt>
                <c:pt idx="15">
                  <c:v>98.649000000000001</c:v>
                </c:pt>
                <c:pt idx="16">
                  <c:v>98.649000000000001</c:v>
                </c:pt>
                <c:pt idx="17">
                  <c:v>97.131</c:v>
                </c:pt>
                <c:pt idx="18">
                  <c:v>97.131</c:v>
                </c:pt>
                <c:pt idx="19">
                  <c:v>97.131</c:v>
                </c:pt>
                <c:pt idx="20">
                  <c:v>97.131</c:v>
                </c:pt>
                <c:pt idx="21">
                  <c:v>97.131</c:v>
                </c:pt>
                <c:pt idx="22">
                  <c:v>97.131</c:v>
                </c:pt>
                <c:pt idx="23">
                  <c:v>97.131</c:v>
                </c:pt>
                <c:pt idx="24">
                  <c:v>97.131</c:v>
                </c:pt>
                <c:pt idx="25">
                  <c:v>97.131</c:v>
                </c:pt>
                <c:pt idx="26">
                  <c:v>97.131</c:v>
                </c:pt>
                <c:pt idx="27">
                  <c:v>97.131</c:v>
                </c:pt>
                <c:pt idx="28">
                  <c:v>97.131</c:v>
                </c:pt>
                <c:pt idx="29">
                  <c:v>94.971999999999994</c:v>
                </c:pt>
                <c:pt idx="30">
                  <c:v>92.813999999999993</c:v>
                </c:pt>
                <c:pt idx="31">
                  <c:v>92.813999999999993</c:v>
                </c:pt>
                <c:pt idx="32">
                  <c:v>92.813999999999993</c:v>
                </c:pt>
                <c:pt idx="33">
                  <c:v>92.813999999999993</c:v>
                </c:pt>
                <c:pt idx="34">
                  <c:v>92.813999999999993</c:v>
                </c:pt>
                <c:pt idx="35">
                  <c:v>92.813999999999993</c:v>
                </c:pt>
                <c:pt idx="36">
                  <c:v>92.813999999999993</c:v>
                </c:pt>
                <c:pt idx="37">
                  <c:v>92.813999999999993</c:v>
                </c:pt>
                <c:pt idx="38">
                  <c:v>92.813999999999993</c:v>
                </c:pt>
                <c:pt idx="39">
                  <c:v>92.813999999999993</c:v>
                </c:pt>
                <c:pt idx="40">
                  <c:v>92.813999999999993</c:v>
                </c:pt>
                <c:pt idx="41">
                  <c:v>92.813999999999993</c:v>
                </c:pt>
                <c:pt idx="42">
                  <c:v>92.813999999999993</c:v>
                </c:pt>
                <c:pt idx="43">
                  <c:v>92.813999999999993</c:v>
                </c:pt>
                <c:pt idx="44">
                  <c:v>92.813999999999993</c:v>
                </c:pt>
                <c:pt idx="45">
                  <c:v>92.813999999999993</c:v>
                </c:pt>
                <c:pt idx="46">
                  <c:v>92.813999999999993</c:v>
                </c:pt>
                <c:pt idx="47">
                  <c:v>92.813999999999993</c:v>
                </c:pt>
                <c:pt idx="48">
                  <c:v>92.813999999999993</c:v>
                </c:pt>
                <c:pt idx="49">
                  <c:v>92.813999999999993</c:v>
                </c:pt>
                <c:pt idx="50">
                  <c:v>92.813999999999993</c:v>
                </c:pt>
                <c:pt idx="51">
                  <c:v>92.813999999999993</c:v>
                </c:pt>
                <c:pt idx="52">
                  <c:v>92.813999999999993</c:v>
                </c:pt>
                <c:pt idx="53">
                  <c:v>92.813999999999993</c:v>
                </c:pt>
                <c:pt idx="54">
                  <c:v>92.813999999999993</c:v>
                </c:pt>
                <c:pt idx="55">
                  <c:v>90.084000000000003</c:v>
                </c:pt>
                <c:pt idx="56">
                  <c:v>90.084000000000003</c:v>
                </c:pt>
                <c:pt idx="57">
                  <c:v>90.084000000000003</c:v>
                </c:pt>
                <c:pt idx="58">
                  <c:v>90.084000000000003</c:v>
                </c:pt>
                <c:pt idx="59">
                  <c:v>90.084000000000003</c:v>
                </c:pt>
                <c:pt idx="60">
                  <c:v>90.084000000000003</c:v>
                </c:pt>
                <c:pt idx="61">
                  <c:v>90.084000000000003</c:v>
                </c:pt>
                <c:pt idx="62">
                  <c:v>90.084000000000003</c:v>
                </c:pt>
                <c:pt idx="63">
                  <c:v>90.084000000000003</c:v>
                </c:pt>
                <c:pt idx="64">
                  <c:v>90.084000000000003</c:v>
                </c:pt>
                <c:pt idx="65">
                  <c:v>90.084000000000003</c:v>
                </c:pt>
                <c:pt idx="66">
                  <c:v>90.084000000000003</c:v>
                </c:pt>
                <c:pt idx="67">
                  <c:v>90.084000000000003</c:v>
                </c:pt>
                <c:pt idx="68">
                  <c:v>90.084000000000003</c:v>
                </c:pt>
                <c:pt idx="69">
                  <c:v>90.084000000000003</c:v>
                </c:pt>
                <c:pt idx="70">
                  <c:v>90.084000000000003</c:v>
                </c:pt>
                <c:pt idx="71">
                  <c:v>90.084000000000003</c:v>
                </c:pt>
                <c:pt idx="72">
                  <c:v>90.084000000000003</c:v>
                </c:pt>
                <c:pt idx="73">
                  <c:v>90.084000000000003</c:v>
                </c:pt>
                <c:pt idx="74">
                  <c:v>90.084000000000003</c:v>
                </c:pt>
                <c:pt idx="75">
                  <c:v>90.084000000000003</c:v>
                </c:pt>
                <c:pt idx="76">
                  <c:v>90.084000000000003</c:v>
                </c:pt>
                <c:pt idx="77">
                  <c:v>90.084000000000003</c:v>
                </c:pt>
                <c:pt idx="78">
                  <c:v>90.084000000000003</c:v>
                </c:pt>
                <c:pt idx="79">
                  <c:v>90.084000000000003</c:v>
                </c:pt>
                <c:pt idx="80">
                  <c:v>90.084000000000003</c:v>
                </c:pt>
                <c:pt idx="81">
                  <c:v>90.084000000000003</c:v>
                </c:pt>
                <c:pt idx="82">
                  <c:v>90.084000000000003</c:v>
                </c:pt>
                <c:pt idx="83">
                  <c:v>90.084000000000003</c:v>
                </c:pt>
                <c:pt idx="84">
                  <c:v>90.084000000000003</c:v>
                </c:pt>
                <c:pt idx="85">
                  <c:v>90.084000000000003</c:v>
                </c:pt>
                <c:pt idx="86">
                  <c:v>90.084000000000003</c:v>
                </c:pt>
                <c:pt idx="87">
                  <c:v>90.084000000000003</c:v>
                </c:pt>
                <c:pt idx="88">
                  <c:v>90.084000000000003</c:v>
                </c:pt>
                <c:pt idx="89">
                  <c:v>90.084000000000003</c:v>
                </c:pt>
                <c:pt idx="90">
                  <c:v>90.084000000000003</c:v>
                </c:pt>
                <c:pt idx="91">
                  <c:v>90.084000000000003</c:v>
                </c:pt>
                <c:pt idx="92">
                  <c:v>90.084000000000003</c:v>
                </c:pt>
                <c:pt idx="93">
                  <c:v>90.084000000000003</c:v>
                </c:pt>
                <c:pt idx="94">
                  <c:v>90.084000000000003</c:v>
                </c:pt>
                <c:pt idx="95">
                  <c:v>90.084000000000003</c:v>
                </c:pt>
                <c:pt idx="96">
                  <c:v>90.084000000000003</c:v>
                </c:pt>
                <c:pt idx="97">
                  <c:v>90.084000000000003</c:v>
                </c:pt>
                <c:pt idx="98">
                  <c:v>90.084000000000003</c:v>
                </c:pt>
                <c:pt idx="99">
                  <c:v>90.084000000000003</c:v>
                </c:pt>
                <c:pt idx="100">
                  <c:v>90.084000000000003</c:v>
                </c:pt>
                <c:pt idx="101">
                  <c:v>81.894999999999996</c:v>
                </c:pt>
                <c:pt idx="102">
                  <c:v>81.894999999999996</c:v>
                </c:pt>
                <c:pt idx="103">
                  <c:v>81.894999999999996</c:v>
                </c:pt>
                <c:pt idx="104">
                  <c:v>81.894999999999996</c:v>
                </c:pt>
                <c:pt idx="105">
                  <c:v>81.894999999999996</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numCache>
            </c:numRef>
          </c:yVal>
          <c:smooth val="0"/>
        </c:ser>
        <c:ser>
          <c:idx val="1"/>
          <c:order val="1"/>
          <c:tx>
            <c:strRef>
              <c:f>Sheet1!$C$1</c:f>
              <c:strCache>
                <c:ptCount val="1"/>
                <c:pt idx="0">
                  <c:v>2+ hours/&lt;1 year (N=849)</c:v>
                </c:pt>
              </c:strCache>
            </c:strRef>
          </c:tx>
          <c:spPr>
            <a:ln w="47625">
              <a:solidFill>
                <a:srgbClr val="CC99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100</c:v>
                </c:pt>
                <c:pt idx="2">
                  <c:v>100</c:v>
                </c:pt>
                <c:pt idx="3">
                  <c:v>100</c:v>
                </c:pt>
                <c:pt idx="4">
                  <c:v>99.763999999999996</c:v>
                </c:pt>
                <c:pt idx="5">
                  <c:v>99.29</c:v>
                </c:pt>
                <c:pt idx="6">
                  <c:v>99.171999999999997</c:v>
                </c:pt>
                <c:pt idx="7">
                  <c:v>98.575999999999993</c:v>
                </c:pt>
                <c:pt idx="8">
                  <c:v>98.456999999999994</c:v>
                </c:pt>
                <c:pt idx="9">
                  <c:v>98.456999999999994</c:v>
                </c:pt>
                <c:pt idx="10">
                  <c:v>98.456999999999994</c:v>
                </c:pt>
                <c:pt idx="11">
                  <c:v>98.456999999999994</c:v>
                </c:pt>
                <c:pt idx="12">
                  <c:v>98.456999999999994</c:v>
                </c:pt>
                <c:pt idx="13">
                  <c:v>98.456999999999994</c:v>
                </c:pt>
                <c:pt idx="14">
                  <c:v>98.456999999999994</c:v>
                </c:pt>
                <c:pt idx="15">
                  <c:v>98.456999999999994</c:v>
                </c:pt>
                <c:pt idx="16">
                  <c:v>98.316999999999993</c:v>
                </c:pt>
                <c:pt idx="17">
                  <c:v>98.177000000000007</c:v>
                </c:pt>
                <c:pt idx="18">
                  <c:v>98.037000000000006</c:v>
                </c:pt>
                <c:pt idx="19">
                  <c:v>97.192999999999998</c:v>
                </c:pt>
                <c:pt idx="20">
                  <c:v>97.192999999999998</c:v>
                </c:pt>
                <c:pt idx="21">
                  <c:v>97.051000000000002</c:v>
                </c:pt>
                <c:pt idx="22">
                  <c:v>96.909000000000006</c:v>
                </c:pt>
                <c:pt idx="23">
                  <c:v>96.909000000000006</c:v>
                </c:pt>
                <c:pt idx="24">
                  <c:v>96.909000000000006</c:v>
                </c:pt>
                <c:pt idx="25">
                  <c:v>96.909000000000006</c:v>
                </c:pt>
                <c:pt idx="26">
                  <c:v>96.909000000000006</c:v>
                </c:pt>
                <c:pt idx="27">
                  <c:v>96.909000000000006</c:v>
                </c:pt>
                <c:pt idx="28">
                  <c:v>96.745000000000005</c:v>
                </c:pt>
                <c:pt idx="29">
                  <c:v>96.581000000000003</c:v>
                </c:pt>
                <c:pt idx="30">
                  <c:v>96.581000000000003</c:v>
                </c:pt>
                <c:pt idx="31">
                  <c:v>95.757000000000005</c:v>
                </c:pt>
                <c:pt idx="32">
                  <c:v>95.591999999999999</c:v>
                </c:pt>
                <c:pt idx="33">
                  <c:v>95.591999999999999</c:v>
                </c:pt>
                <c:pt idx="34">
                  <c:v>95.591999999999999</c:v>
                </c:pt>
                <c:pt idx="35">
                  <c:v>95.591999999999999</c:v>
                </c:pt>
                <c:pt idx="36">
                  <c:v>95.591999999999999</c:v>
                </c:pt>
                <c:pt idx="37">
                  <c:v>95.591999999999999</c:v>
                </c:pt>
                <c:pt idx="38">
                  <c:v>95.591999999999999</c:v>
                </c:pt>
                <c:pt idx="39">
                  <c:v>95.388000000000005</c:v>
                </c:pt>
                <c:pt idx="40">
                  <c:v>95.183000000000007</c:v>
                </c:pt>
                <c:pt idx="41">
                  <c:v>95.183000000000007</c:v>
                </c:pt>
                <c:pt idx="42">
                  <c:v>94.774000000000001</c:v>
                </c:pt>
                <c:pt idx="43">
                  <c:v>94.364999999999995</c:v>
                </c:pt>
                <c:pt idx="44">
                  <c:v>94.16</c:v>
                </c:pt>
                <c:pt idx="45">
                  <c:v>94.16</c:v>
                </c:pt>
                <c:pt idx="46">
                  <c:v>94.16</c:v>
                </c:pt>
                <c:pt idx="47">
                  <c:v>94.16</c:v>
                </c:pt>
                <c:pt idx="48">
                  <c:v>94.16</c:v>
                </c:pt>
                <c:pt idx="49">
                  <c:v>94.16</c:v>
                </c:pt>
                <c:pt idx="50">
                  <c:v>94.16</c:v>
                </c:pt>
                <c:pt idx="51">
                  <c:v>94.16</c:v>
                </c:pt>
                <c:pt idx="52">
                  <c:v>94.16</c:v>
                </c:pt>
                <c:pt idx="53">
                  <c:v>93.906000000000006</c:v>
                </c:pt>
                <c:pt idx="54">
                  <c:v>92.89</c:v>
                </c:pt>
                <c:pt idx="55">
                  <c:v>91.616</c:v>
                </c:pt>
                <c:pt idx="56">
                  <c:v>91.616</c:v>
                </c:pt>
                <c:pt idx="57">
                  <c:v>91.616</c:v>
                </c:pt>
                <c:pt idx="58">
                  <c:v>91.616</c:v>
                </c:pt>
                <c:pt idx="59">
                  <c:v>91.616</c:v>
                </c:pt>
                <c:pt idx="60">
                  <c:v>91.616</c:v>
                </c:pt>
                <c:pt idx="61">
                  <c:v>91.616</c:v>
                </c:pt>
                <c:pt idx="62">
                  <c:v>91.616</c:v>
                </c:pt>
                <c:pt idx="63">
                  <c:v>91.302999999999997</c:v>
                </c:pt>
                <c:pt idx="64">
                  <c:v>91.302999999999997</c:v>
                </c:pt>
                <c:pt idx="65">
                  <c:v>90.988</c:v>
                </c:pt>
                <c:pt idx="66">
                  <c:v>90.355999999999995</c:v>
                </c:pt>
                <c:pt idx="67">
                  <c:v>89.724000000000004</c:v>
                </c:pt>
                <c:pt idx="68">
                  <c:v>89.724000000000004</c:v>
                </c:pt>
                <c:pt idx="69">
                  <c:v>89.724000000000004</c:v>
                </c:pt>
                <c:pt idx="70">
                  <c:v>89.724000000000004</c:v>
                </c:pt>
                <c:pt idx="71">
                  <c:v>89.724000000000004</c:v>
                </c:pt>
                <c:pt idx="72">
                  <c:v>89.724000000000004</c:v>
                </c:pt>
                <c:pt idx="73">
                  <c:v>89.724000000000004</c:v>
                </c:pt>
                <c:pt idx="74">
                  <c:v>89.724000000000004</c:v>
                </c:pt>
                <c:pt idx="75">
                  <c:v>89.724000000000004</c:v>
                </c:pt>
                <c:pt idx="76">
                  <c:v>88.893000000000001</c:v>
                </c:pt>
                <c:pt idx="77">
                  <c:v>88.893000000000001</c:v>
                </c:pt>
                <c:pt idx="78">
                  <c:v>88.893000000000001</c:v>
                </c:pt>
                <c:pt idx="79">
                  <c:v>88.063000000000002</c:v>
                </c:pt>
                <c:pt idx="80">
                  <c:v>88.063000000000002</c:v>
                </c:pt>
                <c:pt idx="81">
                  <c:v>88.063000000000002</c:v>
                </c:pt>
                <c:pt idx="82">
                  <c:v>88.063000000000002</c:v>
                </c:pt>
                <c:pt idx="83">
                  <c:v>88.063000000000002</c:v>
                </c:pt>
                <c:pt idx="84">
                  <c:v>88.063000000000002</c:v>
                </c:pt>
                <c:pt idx="85">
                  <c:v>88.063000000000002</c:v>
                </c:pt>
                <c:pt idx="86">
                  <c:v>87.509</c:v>
                </c:pt>
                <c:pt idx="87">
                  <c:v>87.509</c:v>
                </c:pt>
                <c:pt idx="88">
                  <c:v>86.950999999999993</c:v>
                </c:pt>
                <c:pt idx="89">
                  <c:v>86.394000000000005</c:v>
                </c:pt>
                <c:pt idx="90">
                  <c:v>85.837000000000003</c:v>
                </c:pt>
                <c:pt idx="91">
                  <c:v>85.837000000000003</c:v>
                </c:pt>
                <c:pt idx="92">
                  <c:v>85.837000000000003</c:v>
                </c:pt>
                <c:pt idx="93">
                  <c:v>85.837000000000003</c:v>
                </c:pt>
                <c:pt idx="94">
                  <c:v>85.837000000000003</c:v>
                </c:pt>
                <c:pt idx="95">
                  <c:v>85.837000000000003</c:v>
                </c:pt>
                <c:pt idx="96">
                  <c:v>85.21</c:v>
                </c:pt>
                <c:pt idx="97">
                  <c:v>85.21</c:v>
                </c:pt>
                <c:pt idx="98">
                  <c:v>85.21</c:v>
                </c:pt>
                <c:pt idx="99">
                  <c:v>85.21</c:v>
                </c:pt>
                <c:pt idx="100">
                  <c:v>85.21</c:v>
                </c:pt>
                <c:pt idx="101">
                  <c:v>85.21</c:v>
                </c:pt>
                <c:pt idx="102">
                  <c:v>85.21</c:v>
                </c:pt>
                <c:pt idx="103">
                  <c:v>84.474999999999994</c:v>
                </c:pt>
                <c:pt idx="104">
                  <c:v>84.474999999999994</c:v>
                </c:pt>
                <c:pt idx="105">
                  <c:v>84.474999999999994</c:v>
                </c:pt>
                <c:pt idx="106">
                  <c:v>84.474999999999994</c:v>
                </c:pt>
                <c:pt idx="107">
                  <c:v>84.474999999999994</c:v>
                </c:pt>
                <c:pt idx="108">
                  <c:v>84.474999999999994</c:v>
                </c:pt>
                <c:pt idx="109">
                  <c:v>84.474999999999994</c:v>
                </c:pt>
                <c:pt idx="110">
                  <c:v>84.474999999999994</c:v>
                </c:pt>
                <c:pt idx="111">
                  <c:v>84.474999999999994</c:v>
                </c:pt>
                <c:pt idx="112">
                  <c:v>84.474999999999994</c:v>
                </c:pt>
                <c:pt idx="113">
                  <c:v>83.406000000000006</c:v>
                </c:pt>
                <c:pt idx="114">
                  <c:v>82.337000000000003</c:v>
                </c:pt>
                <c:pt idx="115">
                  <c:v>82.337000000000003</c:v>
                </c:pt>
                <c:pt idx="116">
                  <c:v>82.337000000000003</c:v>
                </c:pt>
                <c:pt idx="117">
                  <c:v>82.337000000000003</c:v>
                </c:pt>
                <c:pt idx="118">
                  <c:v>82.337000000000003</c:v>
                </c:pt>
                <c:pt idx="119">
                  <c:v>82.337000000000003</c:v>
                </c:pt>
                <c:pt idx="120">
                  <c:v>82.337000000000003</c:v>
                </c:pt>
                <c:pt idx="121">
                  <c:v>82.337000000000003</c:v>
                </c:pt>
                <c:pt idx="122">
                  <c:v>82.337000000000003</c:v>
                </c:pt>
                <c:pt idx="123">
                  <c:v>82.337000000000003</c:v>
                </c:pt>
                <c:pt idx="124">
                  <c:v>80.620999999999995</c:v>
                </c:pt>
                <c:pt idx="125">
                  <c:v>78.869</c:v>
                </c:pt>
                <c:pt idx="126">
                  <c:v>77.075999999999993</c:v>
                </c:pt>
                <c:pt idx="127">
                  <c:v>75.241</c:v>
                </c:pt>
                <c:pt idx="128">
                  <c:v>75.241</c:v>
                </c:pt>
                <c:pt idx="129">
                  <c:v>75.241</c:v>
                </c:pt>
                <c:pt idx="130">
                  <c:v>75.241</c:v>
                </c:pt>
                <c:pt idx="131">
                  <c:v>75.241</c:v>
                </c:pt>
                <c:pt idx="132">
                  <c:v>75.241</c:v>
                </c:pt>
              </c:numCache>
            </c:numRef>
          </c:yVal>
          <c:smooth val="0"/>
        </c:ser>
        <c:ser>
          <c:idx val="2"/>
          <c:order val="2"/>
          <c:tx>
            <c:strRef>
              <c:f>Sheet1!$D$1</c:f>
              <c:strCache>
                <c:ptCount val="1"/>
                <c:pt idx="0">
                  <c:v>0-&lt;2 hours/1-10 years (N=94)</c:v>
                </c:pt>
              </c:strCache>
            </c:strRef>
          </c:tx>
          <c:spPr>
            <a:ln w="47625">
              <a:solidFill>
                <a:srgbClr val="FF0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Sheet1!$D$2:$D$134</c:f>
              <c:numCache>
                <c:formatCode>General</c:formatCode>
                <c:ptCount val="133"/>
                <c:pt idx="0">
                  <c:v>100</c:v>
                </c:pt>
                <c:pt idx="1">
                  <c:v>100</c:v>
                </c:pt>
                <c:pt idx="2">
                  <c:v>100</c:v>
                </c:pt>
                <c:pt idx="3">
                  <c:v>100</c:v>
                </c:pt>
                <c:pt idx="4">
                  <c:v>100</c:v>
                </c:pt>
                <c:pt idx="5">
                  <c:v>100</c:v>
                </c:pt>
                <c:pt idx="6">
                  <c:v>98.936000000000007</c:v>
                </c:pt>
                <c:pt idx="7">
                  <c:v>95.745000000000005</c:v>
                </c:pt>
                <c:pt idx="8">
                  <c:v>95.745000000000005</c:v>
                </c:pt>
                <c:pt idx="9">
                  <c:v>95.745000000000005</c:v>
                </c:pt>
                <c:pt idx="10">
                  <c:v>95.745000000000005</c:v>
                </c:pt>
                <c:pt idx="11">
                  <c:v>95.745000000000005</c:v>
                </c:pt>
                <c:pt idx="12">
                  <c:v>95.745000000000005</c:v>
                </c:pt>
                <c:pt idx="13">
                  <c:v>95.745000000000005</c:v>
                </c:pt>
                <c:pt idx="14">
                  <c:v>95.745000000000005</c:v>
                </c:pt>
                <c:pt idx="15">
                  <c:v>95.745000000000005</c:v>
                </c:pt>
                <c:pt idx="16">
                  <c:v>95.745000000000005</c:v>
                </c:pt>
                <c:pt idx="17">
                  <c:v>95.745000000000005</c:v>
                </c:pt>
                <c:pt idx="18">
                  <c:v>95.745000000000005</c:v>
                </c:pt>
                <c:pt idx="19">
                  <c:v>94.468000000000004</c:v>
                </c:pt>
                <c:pt idx="20">
                  <c:v>94.468000000000004</c:v>
                </c:pt>
                <c:pt idx="21">
                  <c:v>94.468000000000004</c:v>
                </c:pt>
                <c:pt idx="22">
                  <c:v>94.468000000000004</c:v>
                </c:pt>
                <c:pt idx="23">
                  <c:v>94.468000000000004</c:v>
                </c:pt>
                <c:pt idx="24">
                  <c:v>94.468000000000004</c:v>
                </c:pt>
                <c:pt idx="25">
                  <c:v>94.468000000000004</c:v>
                </c:pt>
                <c:pt idx="26">
                  <c:v>94.468000000000004</c:v>
                </c:pt>
                <c:pt idx="27">
                  <c:v>94.468000000000004</c:v>
                </c:pt>
                <c:pt idx="28">
                  <c:v>94.468000000000004</c:v>
                </c:pt>
                <c:pt idx="29">
                  <c:v>94.468000000000004</c:v>
                </c:pt>
                <c:pt idx="30">
                  <c:v>94.468000000000004</c:v>
                </c:pt>
                <c:pt idx="31">
                  <c:v>92.968999999999994</c:v>
                </c:pt>
                <c:pt idx="32">
                  <c:v>92.968999999999994</c:v>
                </c:pt>
                <c:pt idx="33">
                  <c:v>92.968999999999994</c:v>
                </c:pt>
                <c:pt idx="34">
                  <c:v>92.968999999999994</c:v>
                </c:pt>
                <c:pt idx="35">
                  <c:v>92.968999999999994</c:v>
                </c:pt>
                <c:pt idx="36">
                  <c:v>92.968999999999994</c:v>
                </c:pt>
                <c:pt idx="37">
                  <c:v>92.968999999999994</c:v>
                </c:pt>
                <c:pt idx="38">
                  <c:v>92.968999999999994</c:v>
                </c:pt>
                <c:pt idx="39">
                  <c:v>91.278000000000006</c:v>
                </c:pt>
                <c:pt idx="40">
                  <c:v>91.278000000000006</c:v>
                </c:pt>
                <c:pt idx="41">
                  <c:v>89.587999999999994</c:v>
                </c:pt>
                <c:pt idx="42">
                  <c:v>87.897999999999996</c:v>
                </c:pt>
                <c:pt idx="43">
                  <c:v>87.897999999999996</c:v>
                </c:pt>
                <c:pt idx="44">
                  <c:v>87.897999999999996</c:v>
                </c:pt>
                <c:pt idx="45">
                  <c:v>87.897999999999996</c:v>
                </c:pt>
                <c:pt idx="46">
                  <c:v>87.897999999999996</c:v>
                </c:pt>
                <c:pt idx="47">
                  <c:v>87.897999999999996</c:v>
                </c:pt>
                <c:pt idx="48">
                  <c:v>87.897999999999996</c:v>
                </c:pt>
                <c:pt idx="49">
                  <c:v>87.897999999999996</c:v>
                </c:pt>
                <c:pt idx="50">
                  <c:v>87.897999999999996</c:v>
                </c:pt>
                <c:pt idx="51">
                  <c:v>87.897999999999996</c:v>
                </c:pt>
                <c:pt idx="52">
                  <c:v>87.897999999999996</c:v>
                </c:pt>
                <c:pt idx="53">
                  <c:v>87.897999999999996</c:v>
                </c:pt>
                <c:pt idx="54">
                  <c:v>87.897999999999996</c:v>
                </c:pt>
                <c:pt idx="55">
                  <c:v>85.852999999999994</c:v>
                </c:pt>
                <c:pt idx="56">
                  <c:v>85.852999999999994</c:v>
                </c:pt>
                <c:pt idx="57">
                  <c:v>85.852999999999994</c:v>
                </c:pt>
                <c:pt idx="58">
                  <c:v>85.852999999999994</c:v>
                </c:pt>
                <c:pt idx="59">
                  <c:v>85.852999999999994</c:v>
                </c:pt>
                <c:pt idx="60">
                  <c:v>85.852999999999994</c:v>
                </c:pt>
                <c:pt idx="61">
                  <c:v>85.852999999999994</c:v>
                </c:pt>
                <c:pt idx="62">
                  <c:v>85.852999999999994</c:v>
                </c:pt>
                <c:pt idx="63">
                  <c:v>85.852999999999994</c:v>
                </c:pt>
                <c:pt idx="64">
                  <c:v>85.852999999999994</c:v>
                </c:pt>
                <c:pt idx="65">
                  <c:v>83.468999999999994</c:v>
                </c:pt>
                <c:pt idx="66">
                  <c:v>83.468999999999994</c:v>
                </c:pt>
                <c:pt idx="67">
                  <c:v>83.468999999999994</c:v>
                </c:pt>
                <c:pt idx="68">
                  <c:v>83.468999999999994</c:v>
                </c:pt>
                <c:pt idx="69">
                  <c:v>83.468999999999994</c:v>
                </c:pt>
                <c:pt idx="70">
                  <c:v>83.468999999999994</c:v>
                </c:pt>
                <c:pt idx="71">
                  <c:v>83.468999999999994</c:v>
                </c:pt>
                <c:pt idx="72">
                  <c:v>83.468999999999994</c:v>
                </c:pt>
                <c:pt idx="73">
                  <c:v>83.468999999999994</c:v>
                </c:pt>
                <c:pt idx="74">
                  <c:v>83.468999999999994</c:v>
                </c:pt>
                <c:pt idx="75">
                  <c:v>83.468999999999994</c:v>
                </c:pt>
                <c:pt idx="76">
                  <c:v>83.468999999999994</c:v>
                </c:pt>
                <c:pt idx="77">
                  <c:v>83.468999999999994</c:v>
                </c:pt>
                <c:pt idx="78">
                  <c:v>83.468999999999994</c:v>
                </c:pt>
                <c:pt idx="79">
                  <c:v>83.468999999999994</c:v>
                </c:pt>
                <c:pt idx="80">
                  <c:v>83.468999999999994</c:v>
                </c:pt>
                <c:pt idx="81">
                  <c:v>83.468999999999994</c:v>
                </c:pt>
                <c:pt idx="82">
                  <c:v>83.468999999999994</c:v>
                </c:pt>
                <c:pt idx="83">
                  <c:v>83.468999999999994</c:v>
                </c:pt>
                <c:pt idx="84">
                  <c:v>83.468999999999994</c:v>
                </c:pt>
                <c:pt idx="85">
                  <c:v>83.468999999999994</c:v>
                </c:pt>
                <c:pt idx="86">
                  <c:v>83.468999999999994</c:v>
                </c:pt>
                <c:pt idx="87">
                  <c:v>83.468999999999994</c:v>
                </c:pt>
                <c:pt idx="88">
                  <c:v>83.468999999999994</c:v>
                </c:pt>
                <c:pt idx="89">
                  <c:v>83.468999999999994</c:v>
                </c:pt>
                <c:pt idx="90">
                  <c:v>83.468999999999994</c:v>
                </c:pt>
                <c:pt idx="91">
                  <c:v>83.468999999999994</c:v>
                </c:pt>
                <c:pt idx="92">
                  <c:v>83.468999999999994</c:v>
                </c:pt>
                <c:pt idx="93">
                  <c:v>83.468999999999994</c:v>
                </c:pt>
                <c:pt idx="94">
                  <c:v>83.468999999999994</c:v>
                </c:pt>
                <c:pt idx="95">
                  <c:v>83.468999999999994</c:v>
                </c:pt>
                <c:pt idx="96">
                  <c:v>83.468999999999994</c:v>
                </c:pt>
                <c:pt idx="97">
                  <c:v>83.468999999999994</c:v>
                </c:pt>
                <c:pt idx="98">
                  <c:v>83.468999999999994</c:v>
                </c:pt>
                <c:pt idx="99">
                  <c:v>83.468999999999994</c:v>
                </c:pt>
                <c:pt idx="100">
                  <c:v>83.468999999999994</c:v>
                </c:pt>
                <c:pt idx="101">
                  <c:v>83.468999999999994</c:v>
                </c:pt>
                <c:pt idx="102">
                  <c:v>83.468999999999994</c:v>
                </c:pt>
                <c:pt idx="103">
                  <c:v>78.558999999999997</c:v>
                </c:pt>
                <c:pt idx="104">
                  <c:v>78.558999999999997</c:v>
                </c:pt>
                <c:pt idx="105">
                  <c:v>78.558999999999997</c:v>
                </c:pt>
                <c:pt idx="106">
                  <c:v>78.558999999999997</c:v>
                </c:pt>
                <c:pt idx="107">
                  <c:v>78.558999999999997</c:v>
                </c:pt>
                <c:pt idx="108">
                  <c:v>78.558999999999997</c:v>
                </c:pt>
                <c:pt idx="109">
                  <c:v>78.558999999999997</c:v>
                </c:pt>
                <c:pt idx="110">
                  <c:v>78.558999999999997</c:v>
                </c:pt>
                <c:pt idx="111">
                  <c:v>78.558999999999997</c:v>
                </c:pt>
                <c:pt idx="112">
                  <c:v>78.558999999999997</c:v>
                </c:pt>
                <c:pt idx="113">
                  <c:v>78.558999999999997</c:v>
                </c:pt>
                <c:pt idx="114">
                  <c:v>78.558999999999997</c:v>
                </c:pt>
                <c:pt idx="115">
                  <c:v>78.558999999999997</c:v>
                </c:pt>
                <c:pt idx="116">
                  <c:v>78.558999999999997</c:v>
                </c:pt>
                <c:pt idx="117">
                  <c:v>78.558999999999997</c:v>
                </c:pt>
                <c:pt idx="118">
                  <c:v>78.558999999999997</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numCache>
            </c:numRef>
          </c:yVal>
          <c:smooth val="0"/>
        </c:ser>
        <c:ser>
          <c:idx val="3"/>
          <c:order val="3"/>
          <c:tx>
            <c:strRef>
              <c:f>Sheet1!$E$1</c:f>
              <c:strCache>
                <c:ptCount val="1"/>
                <c:pt idx="0">
                  <c:v>2+ hours/1-10 years (N=1,194)</c:v>
                </c:pt>
              </c:strCache>
            </c:strRef>
          </c:tx>
          <c:spPr>
            <a:ln w="47625">
              <a:solidFill>
                <a:srgbClr val="FF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Sheet1!$E$2:$E$134</c:f>
              <c:numCache>
                <c:formatCode>General</c:formatCode>
                <c:ptCount val="133"/>
                <c:pt idx="0">
                  <c:v>100</c:v>
                </c:pt>
                <c:pt idx="1">
                  <c:v>100</c:v>
                </c:pt>
                <c:pt idx="2">
                  <c:v>100</c:v>
                </c:pt>
                <c:pt idx="3">
                  <c:v>100</c:v>
                </c:pt>
                <c:pt idx="4">
                  <c:v>100</c:v>
                </c:pt>
                <c:pt idx="5">
                  <c:v>100</c:v>
                </c:pt>
                <c:pt idx="6">
                  <c:v>99.411000000000001</c:v>
                </c:pt>
                <c:pt idx="7">
                  <c:v>98.399000000000001</c:v>
                </c:pt>
                <c:pt idx="8">
                  <c:v>98.399000000000001</c:v>
                </c:pt>
                <c:pt idx="9">
                  <c:v>98.399000000000001</c:v>
                </c:pt>
                <c:pt idx="10">
                  <c:v>98.399000000000001</c:v>
                </c:pt>
                <c:pt idx="11">
                  <c:v>98.399000000000001</c:v>
                </c:pt>
                <c:pt idx="12">
                  <c:v>98.399000000000001</c:v>
                </c:pt>
                <c:pt idx="13">
                  <c:v>98.399000000000001</c:v>
                </c:pt>
                <c:pt idx="14">
                  <c:v>98.399000000000001</c:v>
                </c:pt>
                <c:pt idx="15">
                  <c:v>98.302000000000007</c:v>
                </c:pt>
                <c:pt idx="16">
                  <c:v>98.204999999999998</c:v>
                </c:pt>
                <c:pt idx="17">
                  <c:v>98.108000000000004</c:v>
                </c:pt>
                <c:pt idx="18">
                  <c:v>97.331000000000003</c:v>
                </c:pt>
                <c:pt idx="19">
                  <c:v>96.454999999999998</c:v>
                </c:pt>
                <c:pt idx="20">
                  <c:v>95.965999999999994</c:v>
                </c:pt>
                <c:pt idx="21">
                  <c:v>95.867999999999995</c:v>
                </c:pt>
                <c:pt idx="22">
                  <c:v>95.867999999999995</c:v>
                </c:pt>
                <c:pt idx="23">
                  <c:v>95.867999999999995</c:v>
                </c:pt>
                <c:pt idx="24">
                  <c:v>95.867999999999995</c:v>
                </c:pt>
                <c:pt idx="25">
                  <c:v>95.867999999999995</c:v>
                </c:pt>
                <c:pt idx="26">
                  <c:v>95.867999999999995</c:v>
                </c:pt>
                <c:pt idx="27">
                  <c:v>95.867999999999995</c:v>
                </c:pt>
                <c:pt idx="28">
                  <c:v>95.751999999999995</c:v>
                </c:pt>
                <c:pt idx="29">
                  <c:v>95.167000000000002</c:v>
                </c:pt>
                <c:pt idx="30">
                  <c:v>94.230999999999995</c:v>
                </c:pt>
                <c:pt idx="31">
                  <c:v>93.644000000000005</c:v>
                </c:pt>
                <c:pt idx="32">
                  <c:v>93.525999999999996</c:v>
                </c:pt>
                <c:pt idx="33">
                  <c:v>93.525999999999996</c:v>
                </c:pt>
                <c:pt idx="34">
                  <c:v>93.525999999999996</c:v>
                </c:pt>
                <c:pt idx="35">
                  <c:v>93.525999999999996</c:v>
                </c:pt>
                <c:pt idx="36">
                  <c:v>93.525999999999996</c:v>
                </c:pt>
                <c:pt idx="37">
                  <c:v>93.525999999999996</c:v>
                </c:pt>
                <c:pt idx="38">
                  <c:v>93.525999999999996</c:v>
                </c:pt>
                <c:pt idx="39">
                  <c:v>93.525999999999996</c:v>
                </c:pt>
                <c:pt idx="40">
                  <c:v>93.242000000000004</c:v>
                </c:pt>
                <c:pt idx="41">
                  <c:v>92.676000000000002</c:v>
                </c:pt>
                <c:pt idx="42">
                  <c:v>91.965999999999994</c:v>
                </c:pt>
                <c:pt idx="43">
                  <c:v>90.683000000000007</c:v>
                </c:pt>
                <c:pt idx="44">
                  <c:v>90.540999999999997</c:v>
                </c:pt>
                <c:pt idx="45">
                  <c:v>90.540999999999997</c:v>
                </c:pt>
                <c:pt idx="46">
                  <c:v>90.540999999999997</c:v>
                </c:pt>
                <c:pt idx="47">
                  <c:v>90.540999999999997</c:v>
                </c:pt>
                <c:pt idx="48">
                  <c:v>90.540999999999997</c:v>
                </c:pt>
                <c:pt idx="49">
                  <c:v>90.540999999999997</c:v>
                </c:pt>
                <c:pt idx="50">
                  <c:v>90.540999999999997</c:v>
                </c:pt>
                <c:pt idx="51">
                  <c:v>90.540999999999997</c:v>
                </c:pt>
                <c:pt idx="52">
                  <c:v>90.540999999999997</c:v>
                </c:pt>
                <c:pt idx="53">
                  <c:v>90.197000000000003</c:v>
                </c:pt>
                <c:pt idx="54">
                  <c:v>88.992000000000004</c:v>
                </c:pt>
                <c:pt idx="55">
                  <c:v>88.304000000000002</c:v>
                </c:pt>
                <c:pt idx="56">
                  <c:v>88.304000000000002</c:v>
                </c:pt>
                <c:pt idx="57">
                  <c:v>88.304000000000002</c:v>
                </c:pt>
                <c:pt idx="58">
                  <c:v>88.304000000000002</c:v>
                </c:pt>
                <c:pt idx="59">
                  <c:v>88.304000000000002</c:v>
                </c:pt>
                <c:pt idx="60">
                  <c:v>88.304000000000002</c:v>
                </c:pt>
                <c:pt idx="61">
                  <c:v>88.304000000000002</c:v>
                </c:pt>
                <c:pt idx="62">
                  <c:v>88.304000000000002</c:v>
                </c:pt>
                <c:pt idx="63">
                  <c:v>88.304000000000002</c:v>
                </c:pt>
                <c:pt idx="64">
                  <c:v>88.304000000000002</c:v>
                </c:pt>
                <c:pt idx="65">
                  <c:v>87.876000000000005</c:v>
                </c:pt>
                <c:pt idx="66">
                  <c:v>86.593000000000004</c:v>
                </c:pt>
                <c:pt idx="67">
                  <c:v>86.379000000000005</c:v>
                </c:pt>
                <c:pt idx="68">
                  <c:v>86.165000000000006</c:v>
                </c:pt>
                <c:pt idx="69">
                  <c:v>86.165000000000006</c:v>
                </c:pt>
                <c:pt idx="70">
                  <c:v>86.165000000000006</c:v>
                </c:pt>
                <c:pt idx="71">
                  <c:v>86.165000000000006</c:v>
                </c:pt>
                <c:pt idx="72">
                  <c:v>86.165000000000006</c:v>
                </c:pt>
                <c:pt idx="73">
                  <c:v>86.165000000000006</c:v>
                </c:pt>
                <c:pt idx="74">
                  <c:v>86.165000000000006</c:v>
                </c:pt>
                <c:pt idx="75">
                  <c:v>86.165000000000006</c:v>
                </c:pt>
                <c:pt idx="76">
                  <c:v>85.903999999999996</c:v>
                </c:pt>
                <c:pt idx="77">
                  <c:v>85.381</c:v>
                </c:pt>
                <c:pt idx="78">
                  <c:v>83.808999999999997</c:v>
                </c:pt>
                <c:pt idx="79">
                  <c:v>83.546999999999997</c:v>
                </c:pt>
                <c:pt idx="80">
                  <c:v>83.284000000000006</c:v>
                </c:pt>
                <c:pt idx="81">
                  <c:v>83.284000000000006</c:v>
                </c:pt>
                <c:pt idx="82">
                  <c:v>83.284000000000006</c:v>
                </c:pt>
                <c:pt idx="83">
                  <c:v>83.284000000000006</c:v>
                </c:pt>
                <c:pt idx="84">
                  <c:v>83.284000000000006</c:v>
                </c:pt>
                <c:pt idx="85">
                  <c:v>83.284000000000006</c:v>
                </c:pt>
                <c:pt idx="86">
                  <c:v>82.96</c:v>
                </c:pt>
                <c:pt idx="87">
                  <c:v>82.96</c:v>
                </c:pt>
                <c:pt idx="88">
                  <c:v>82.96</c:v>
                </c:pt>
                <c:pt idx="89">
                  <c:v>82.96</c:v>
                </c:pt>
                <c:pt idx="90">
                  <c:v>81.983999999999995</c:v>
                </c:pt>
                <c:pt idx="91">
                  <c:v>81.332999999999998</c:v>
                </c:pt>
                <c:pt idx="92">
                  <c:v>80.340999999999994</c:v>
                </c:pt>
                <c:pt idx="93">
                  <c:v>80.340999999999994</c:v>
                </c:pt>
                <c:pt idx="94">
                  <c:v>80.340999999999994</c:v>
                </c:pt>
                <c:pt idx="95">
                  <c:v>80.340999999999994</c:v>
                </c:pt>
                <c:pt idx="96">
                  <c:v>80.340999999999994</c:v>
                </c:pt>
                <c:pt idx="97">
                  <c:v>80.340999999999994</c:v>
                </c:pt>
                <c:pt idx="98">
                  <c:v>80.340999999999994</c:v>
                </c:pt>
                <c:pt idx="99">
                  <c:v>80.340999999999994</c:v>
                </c:pt>
                <c:pt idx="100">
                  <c:v>80.340999999999994</c:v>
                </c:pt>
                <c:pt idx="101">
                  <c:v>79.418000000000006</c:v>
                </c:pt>
                <c:pt idx="102">
                  <c:v>77.084999999999994</c:v>
                </c:pt>
                <c:pt idx="103">
                  <c:v>75.674000000000007</c:v>
                </c:pt>
                <c:pt idx="104">
                  <c:v>75.674000000000007</c:v>
                </c:pt>
                <c:pt idx="105">
                  <c:v>75.674000000000007</c:v>
                </c:pt>
                <c:pt idx="106">
                  <c:v>75.674000000000007</c:v>
                </c:pt>
                <c:pt idx="107">
                  <c:v>75.674000000000007</c:v>
                </c:pt>
                <c:pt idx="108">
                  <c:v>75.674000000000007</c:v>
                </c:pt>
                <c:pt idx="109">
                  <c:v>75.674000000000007</c:v>
                </c:pt>
                <c:pt idx="110">
                  <c:v>75.674000000000007</c:v>
                </c:pt>
                <c:pt idx="111">
                  <c:v>75.674000000000007</c:v>
                </c:pt>
                <c:pt idx="112">
                  <c:v>75.674000000000007</c:v>
                </c:pt>
                <c:pt idx="113">
                  <c:v>75.674000000000007</c:v>
                </c:pt>
                <c:pt idx="114">
                  <c:v>75.674000000000007</c:v>
                </c:pt>
                <c:pt idx="115">
                  <c:v>74.391999999999996</c:v>
                </c:pt>
                <c:pt idx="116">
                  <c:v>74.391999999999996</c:v>
                </c:pt>
                <c:pt idx="117">
                  <c:v>74.391999999999996</c:v>
                </c:pt>
                <c:pt idx="118">
                  <c:v>74.391999999999996</c:v>
                </c:pt>
                <c:pt idx="119">
                  <c:v>74.391999999999996</c:v>
                </c:pt>
                <c:pt idx="120">
                  <c:v>74.391999999999996</c:v>
                </c:pt>
                <c:pt idx="121">
                  <c:v>74.391999999999996</c:v>
                </c:pt>
                <c:pt idx="122">
                  <c:v>74.391999999999996</c:v>
                </c:pt>
                <c:pt idx="123">
                  <c:v>74.391999999999996</c:v>
                </c:pt>
                <c:pt idx="124">
                  <c:v>73.171999999999997</c:v>
                </c:pt>
                <c:pt idx="125">
                  <c:v>69.513999999999996</c:v>
                </c:pt>
                <c:pt idx="126">
                  <c:v>68.293999999999997</c:v>
                </c:pt>
                <c:pt idx="127">
                  <c:v>64.611999999999995</c:v>
                </c:pt>
                <c:pt idx="128">
                  <c:v>64.611999999999995</c:v>
                </c:pt>
                <c:pt idx="129">
                  <c:v>64.611999999999995</c:v>
                </c:pt>
                <c:pt idx="130">
                  <c:v>64.611999999999995</c:v>
                </c:pt>
                <c:pt idx="131">
                  <c:v>64.611999999999995</c:v>
                </c:pt>
                <c:pt idx="132">
                  <c:v>64.611999999999995</c:v>
                </c:pt>
              </c:numCache>
            </c:numRef>
          </c:yVal>
          <c:smooth val="0"/>
        </c:ser>
        <c:ser>
          <c:idx val="4"/>
          <c:order val="4"/>
          <c:tx>
            <c:strRef>
              <c:f>Sheet1!$F$1</c:f>
              <c:strCache>
                <c:ptCount val="1"/>
                <c:pt idx="0">
                  <c:v>0-&lt;2 hours/11-17 years (N=96)</c:v>
                </c:pt>
              </c:strCache>
            </c:strRef>
          </c:tx>
          <c:spPr>
            <a:ln w="47625">
              <a:solidFill>
                <a:srgbClr val="00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Sheet1!$F$2:$F$134</c:f>
              <c:numCache>
                <c:formatCode>General</c:formatCode>
                <c:ptCount val="133"/>
                <c:pt idx="0">
                  <c:v>100</c:v>
                </c:pt>
                <c:pt idx="1">
                  <c:v>100</c:v>
                </c:pt>
                <c:pt idx="2">
                  <c:v>100</c:v>
                </c:pt>
                <c:pt idx="3">
                  <c:v>100</c:v>
                </c:pt>
                <c:pt idx="4">
                  <c:v>100</c:v>
                </c:pt>
                <c:pt idx="5">
                  <c:v>100</c:v>
                </c:pt>
                <c:pt idx="6">
                  <c:v>98.957999999999998</c:v>
                </c:pt>
                <c:pt idx="7">
                  <c:v>94.792000000000002</c:v>
                </c:pt>
                <c:pt idx="8">
                  <c:v>94.792000000000002</c:v>
                </c:pt>
                <c:pt idx="9">
                  <c:v>94.792000000000002</c:v>
                </c:pt>
                <c:pt idx="10">
                  <c:v>94.792000000000002</c:v>
                </c:pt>
                <c:pt idx="11">
                  <c:v>94.792000000000002</c:v>
                </c:pt>
                <c:pt idx="12">
                  <c:v>94.792000000000002</c:v>
                </c:pt>
                <c:pt idx="13">
                  <c:v>94.792000000000002</c:v>
                </c:pt>
                <c:pt idx="14">
                  <c:v>94.792000000000002</c:v>
                </c:pt>
                <c:pt idx="15">
                  <c:v>94.792000000000002</c:v>
                </c:pt>
                <c:pt idx="16">
                  <c:v>94.792000000000002</c:v>
                </c:pt>
                <c:pt idx="17">
                  <c:v>94.792000000000002</c:v>
                </c:pt>
                <c:pt idx="18">
                  <c:v>94.792000000000002</c:v>
                </c:pt>
                <c:pt idx="19">
                  <c:v>93.620999999999995</c:v>
                </c:pt>
                <c:pt idx="20">
                  <c:v>93.620999999999995</c:v>
                </c:pt>
                <c:pt idx="21">
                  <c:v>93.620999999999995</c:v>
                </c:pt>
                <c:pt idx="22">
                  <c:v>93.620999999999995</c:v>
                </c:pt>
                <c:pt idx="23">
                  <c:v>93.620999999999995</c:v>
                </c:pt>
                <c:pt idx="24">
                  <c:v>93.620999999999995</c:v>
                </c:pt>
                <c:pt idx="25">
                  <c:v>93.620999999999995</c:v>
                </c:pt>
                <c:pt idx="26">
                  <c:v>93.620999999999995</c:v>
                </c:pt>
                <c:pt idx="27">
                  <c:v>93.620999999999995</c:v>
                </c:pt>
                <c:pt idx="28">
                  <c:v>93.620999999999995</c:v>
                </c:pt>
                <c:pt idx="29">
                  <c:v>93.620999999999995</c:v>
                </c:pt>
                <c:pt idx="30">
                  <c:v>93.620999999999995</c:v>
                </c:pt>
                <c:pt idx="31">
                  <c:v>93.620999999999995</c:v>
                </c:pt>
                <c:pt idx="32">
                  <c:v>92.159000000000006</c:v>
                </c:pt>
                <c:pt idx="33">
                  <c:v>90.695999999999998</c:v>
                </c:pt>
                <c:pt idx="34">
                  <c:v>90.695999999999998</c:v>
                </c:pt>
                <c:pt idx="35">
                  <c:v>90.695999999999998</c:v>
                </c:pt>
                <c:pt idx="36">
                  <c:v>90.695999999999998</c:v>
                </c:pt>
                <c:pt idx="37">
                  <c:v>90.695999999999998</c:v>
                </c:pt>
                <c:pt idx="38">
                  <c:v>90.695999999999998</c:v>
                </c:pt>
                <c:pt idx="39">
                  <c:v>90.695999999999998</c:v>
                </c:pt>
                <c:pt idx="40">
                  <c:v>90.695999999999998</c:v>
                </c:pt>
                <c:pt idx="41">
                  <c:v>90.695999999999998</c:v>
                </c:pt>
                <c:pt idx="42">
                  <c:v>90.695999999999998</c:v>
                </c:pt>
                <c:pt idx="43">
                  <c:v>90.695999999999998</c:v>
                </c:pt>
                <c:pt idx="44">
                  <c:v>88.68</c:v>
                </c:pt>
                <c:pt idx="45">
                  <c:v>88.68</c:v>
                </c:pt>
                <c:pt idx="46">
                  <c:v>88.68</c:v>
                </c:pt>
                <c:pt idx="47">
                  <c:v>88.68</c:v>
                </c:pt>
                <c:pt idx="48">
                  <c:v>88.68</c:v>
                </c:pt>
                <c:pt idx="49">
                  <c:v>88.68</c:v>
                </c:pt>
                <c:pt idx="50">
                  <c:v>88.68</c:v>
                </c:pt>
                <c:pt idx="51">
                  <c:v>88.68</c:v>
                </c:pt>
                <c:pt idx="52">
                  <c:v>88.68</c:v>
                </c:pt>
                <c:pt idx="53">
                  <c:v>88.68</c:v>
                </c:pt>
                <c:pt idx="54">
                  <c:v>88.68</c:v>
                </c:pt>
                <c:pt idx="55">
                  <c:v>88.68</c:v>
                </c:pt>
                <c:pt idx="56">
                  <c:v>86.072000000000003</c:v>
                </c:pt>
                <c:pt idx="57">
                  <c:v>86.072000000000003</c:v>
                </c:pt>
                <c:pt idx="58">
                  <c:v>86.072000000000003</c:v>
                </c:pt>
                <c:pt idx="59">
                  <c:v>86.072000000000003</c:v>
                </c:pt>
                <c:pt idx="60">
                  <c:v>86.072000000000003</c:v>
                </c:pt>
                <c:pt idx="61">
                  <c:v>86.072000000000003</c:v>
                </c:pt>
                <c:pt idx="62">
                  <c:v>86.072000000000003</c:v>
                </c:pt>
                <c:pt idx="63">
                  <c:v>86.072000000000003</c:v>
                </c:pt>
                <c:pt idx="64">
                  <c:v>86.072000000000003</c:v>
                </c:pt>
                <c:pt idx="65">
                  <c:v>86.072000000000003</c:v>
                </c:pt>
                <c:pt idx="66">
                  <c:v>82.486000000000004</c:v>
                </c:pt>
                <c:pt idx="67">
                  <c:v>78.899000000000001</c:v>
                </c:pt>
                <c:pt idx="68">
                  <c:v>78.899000000000001</c:v>
                </c:pt>
                <c:pt idx="69">
                  <c:v>78.899000000000001</c:v>
                </c:pt>
                <c:pt idx="70">
                  <c:v>78.899000000000001</c:v>
                </c:pt>
                <c:pt idx="71">
                  <c:v>78.899000000000001</c:v>
                </c:pt>
                <c:pt idx="72">
                  <c:v>78.899000000000001</c:v>
                </c:pt>
                <c:pt idx="73">
                  <c:v>78.899000000000001</c:v>
                </c:pt>
                <c:pt idx="74">
                  <c:v>78.899000000000001</c:v>
                </c:pt>
                <c:pt idx="75">
                  <c:v>78.899000000000001</c:v>
                </c:pt>
                <c:pt idx="76">
                  <c:v>78.899000000000001</c:v>
                </c:pt>
                <c:pt idx="77">
                  <c:v>78.899000000000001</c:v>
                </c:pt>
                <c:pt idx="78">
                  <c:v>78.899000000000001</c:v>
                </c:pt>
                <c:pt idx="79">
                  <c:v>78.899000000000001</c:v>
                </c:pt>
                <c:pt idx="80">
                  <c:v>78.899000000000001</c:v>
                </c:pt>
                <c:pt idx="81">
                  <c:v>78.899000000000001</c:v>
                </c:pt>
                <c:pt idx="82">
                  <c:v>78.899000000000001</c:v>
                </c:pt>
                <c:pt idx="83">
                  <c:v>78.899000000000001</c:v>
                </c:pt>
                <c:pt idx="84">
                  <c:v>78.899000000000001</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numCache>
            </c:numRef>
          </c:yVal>
          <c:smooth val="0"/>
        </c:ser>
        <c:ser>
          <c:idx val="5"/>
          <c:order val="5"/>
          <c:tx>
            <c:strRef>
              <c:f>Sheet1!$G$1</c:f>
              <c:strCache>
                <c:ptCount val="1"/>
                <c:pt idx="0">
                  <c:v>2+ hours/11-17 years (N=1,148)</c:v>
                </c:pt>
              </c:strCache>
            </c:strRef>
          </c:tx>
          <c:spPr>
            <a:ln w="47625">
              <a:solidFill>
                <a:srgbClr val="FF00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Sheet1!$G$2:$G$134</c:f>
              <c:numCache>
                <c:formatCode>General</c:formatCode>
                <c:ptCount val="133"/>
                <c:pt idx="0">
                  <c:v>100</c:v>
                </c:pt>
                <c:pt idx="1">
                  <c:v>100</c:v>
                </c:pt>
                <c:pt idx="2">
                  <c:v>100</c:v>
                </c:pt>
                <c:pt idx="3">
                  <c:v>100</c:v>
                </c:pt>
                <c:pt idx="4">
                  <c:v>99.912000000000006</c:v>
                </c:pt>
                <c:pt idx="5">
                  <c:v>99.736999999999995</c:v>
                </c:pt>
                <c:pt idx="6">
                  <c:v>99.033000000000001</c:v>
                </c:pt>
                <c:pt idx="7">
                  <c:v>97.534000000000006</c:v>
                </c:pt>
                <c:pt idx="8">
                  <c:v>97.356999999999999</c:v>
                </c:pt>
                <c:pt idx="9">
                  <c:v>97.269000000000005</c:v>
                </c:pt>
                <c:pt idx="10">
                  <c:v>97.269000000000005</c:v>
                </c:pt>
                <c:pt idx="11">
                  <c:v>97.269000000000005</c:v>
                </c:pt>
                <c:pt idx="12">
                  <c:v>97.269000000000005</c:v>
                </c:pt>
                <c:pt idx="13">
                  <c:v>97.269000000000005</c:v>
                </c:pt>
                <c:pt idx="14">
                  <c:v>97.269000000000005</c:v>
                </c:pt>
                <c:pt idx="15">
                  <c:v>97.269000000000005</c:v>
                </c:pt>
                <c:pt idx="16">
                  <c:v>97.269000000000005</c:v>
                </c:pt>
                <c:pt idx="17">
                  <c:v>96.756</c:v>
                </c:pt>
                <c:pt idx="18">
                  <c:v>95.831999999999994</c:v>
                </c:pt>
                <c:pt idx="19">
                  <c:v>94.388999999999996</c:v>
                </c:pt>
                <c:pt idx="20">
                  <c:v>94.075999999999993</c:v>
                </c:pt>
                <c:pt idx="21">
                  <c:v>93.971999999999994</c:v>
                </c:pt>
                <c:pt idx="22">
                  <c:v>93.971999999999994</c:v>
                </c:pt>
                <c:pt idx="23">
                  <c:v>93.971999999999994</c:v>
                </c:pt>
                <c:pt idx="24">
                  <c:v>93.971999999999994</c:v>
                </c:pt>
                <c:pt idx="25">
                  <c:v>93.852999999999994</c:v>
                </c:pt>
                <c:pt idx="26">
                  <c:v>93.852999999999994</c:v>
                </c:pt>
                <c:pt idx="27">
                  <c:v>93.727999999999994</c:v>
                </c:pt>
                <c:pt idx="28">
                  <c:v>93.35</c:v>
                </c:pt>
                <c:pt idx="29">
                  <c:v>93.097999999999999</c:v>
                </c:pt>
                <c:pt idx="30">
                  <c:v>91.457999999999998</c:v>
                </c:pt>
                <c:pt idx="31">
                  <c:v>89.813999999999993</c:v>
                </c:pt>
                <c:pt idx="32">
                  <c:v>89.433999999999997</c:v>
                </c:pt>
                <c:pt idx="33">
                  <c:v>89.433999999999997</c:v>
                </c:pt>
                <c:pt idx="34">
                  <c:v>89.433999999999997</c:v>
                </c:pt>
                <c:pt idx="35">
                  <c:v>89.433999999999997</c:v>
                </c:pt>
                <c:pt idx="36">
                  <c:v>89.433999999999997</c:v>
                </c:pt>
                <c:pt idx="37">
                  <c:v>89.433999999999997</c:v>
                </c:pt>
                <c:pt idx="38">
                  <c:v>89.277000000000001</c:v>
                </c:pt>
                <c:pt idx="39">
                  <c:v>89.117999999999995</c:v>
                </c:pt>
                <c:pt idx="40">
                  <c:v>89.117999999999995</c:v>
                </c:pt>
                <c:pt idx="41">
                  <c:v>88.483000000000004</c:v>
                </c:pt>
                <c:pt idx="42">
                  <c:v>87.206000000000003</c:v>
                </c:pt>
                <c:pt idx="43">
                  <c:v>85.760999999999996</c:v>
                </c:pt>
                <c:pt idx="44">
                  <c:v>85.272999999999996</c:v>
                </c:pt>
                <c:pt idx="45">
                  <c:v>85.272999999999996</c:v>
                </c:pt>
                <c:pt idx="46">
                  <c:v>85.272999999999996</c:v>
                </c:pt>
                <c:pt idx="47">
                  <c:v>85.272999999999996</c:v>
                </c:pt>
                <c:pt idx="48">
                  <c:v>85.272999999999996</c:v>
                </c:pt>
                <c:pt idx="49">
                  <c:v>85.272999999999996</c:v>
                </c:pt>
                <c:pt idx="50">
                  <c:v>85.070999999999998</c:v>
                </c:pt>
                <c:pt idx="51">
                  <c:v>84.867000000000004</c:v>
                </c:pt>
                <c:pt idx="52">
                  <c:v>83.84</c:v>
                </c:pt>
                <c:pt idx="53">
                  <c:v>83.634</c:v>
                </c:pt>
                <c:pt idx="54">
                  <c:v>82.81</c:v>
                </c:pt>
                <c:pt idx="55">
                  <c:v>81.158000000000001</c:v>
                </c:pt>
                <c:pt idx="56">
                  <c:v>80.950999999999993</c:v>
                </c:pt>
                <c:pt idx="57">
                  <c:v>80.741</c:v>
                </c:pt>
                <c:pt idx="58">
                  <c:v>80.741</c:v>
                </c:pt>
                <c:pt idx="59">
                  <c:v>80.741</c:v>
                </c:pt>
                <c:pt idx="60">
                  <c:v>80.741</c:v>
                </c:pt>
                <c:pt idx="61">
                  <c:v>80.489999999999995</c:v>
                </c:pt>
                <c:pt idx="62">
                  <c:v>79.956999999999994</c:v>
                </c:pt>
                <c:pt idx="63">
                  <c:v>78.611000000000004</c:v>
                </c:pt>
                <c:pt idx="64">
                  <c:v>78.067999999999998</c:v>
                </c:pt>
                <c:pt idx="65">
                  <c:v>76.703999999999994</c:v>
                </c:pt>
                <c:pt idx="66">
                  <c:v>74.512</c:v>
                </c:pt>
                <c:pt idx="67">
                  <c:v>73.132999999999996</c:v>
                </c:pt>
                <c:pt idx="68">
                  <c:v>73.132999999999996</c:v>
                </c:pt>
                <c:pt idx="69">
                  <c:v>72.846000000000004</c:v>
                </c:pt>
                <c:pt idx="70">
                  <c:v>72.846000000000004</c:v>
                </c:pt>
                <c:pt idx="71">
                  <c:v>72.846000000000004</c:v>
                </c:pt>
                <c:pt idx="72">
                  <c:v>72.846000000000004</c:v>
                </c:pt>
                <c:pt idx="73">
                  <c:v>72.846000000000004</c:v>
                </c:pt>
                <c:pt idx="74">
                  <c:v>72.846000000000004</c:v>
                </c:pt>
                <c:pt idx="75">
                  <c:v>72.085999999999999</c:v>
                </c:pt>
                <c:pt idx="76">
                  <c:v>71.322999999999993</c:v>
                </c:pt>
                <c:pt idx="77">
                  <c:v>69.415999999999997</c:v>
                </c:pt>
                <c:pt idx="78">
                  <c:v>68.266999999999996</c:v>
                </c:pt>
                <c:pt idx="79">
                  <c:v>67.884</c:v>
                </c:pt>
                <c:pt idx="80">
                  <c:v>67.884</c:v>
                </c:pt>
                <c:pt idx="81">
                  <c:v>67.884</c:v>
                </c:pt>
                <c:pt idx="82">
                  <c:v>67.884</c:v>
                </c:pt>
                <c:pt idx="83">
                  <c:v>67.884</c:v>
                </c:pt>
                <c:pt idx="84">
                  <c:v>67.884</c:v>
                </c:pt>
                <c:pt idx="85">
                  <c:v>67.884</c:v>
                </c:pt>
                <c:pt idx="86">
                  <c:v>67.884</c:v>
                </c:pt>
                <c:pt idx="87">
                  <c:v>66.846999999999994</c:v>
                </c:pt>
                <c:pt idx="88">
                  <c:v>66.846999999999994</c:v>
                </c:pt>
                <c:pt idx="89">
                  <c:v>65.281000000000006</c:v>
                </c:pt>
                <c:pt idx="90">
                  <c:v>65.281000000000006</c:v>
                </c:pt>
                <c:pt idx="91">
                  <c:v>64.236000000000004</c:v>
                </c:pt>
                <c:pt idx="92">
                  <c:v>63.704999999999998</c:v>
                </c:pt>
                <c:pt idx="93">
                  <c:v>63.704999999999998</c:v>
                </c:pt>
                <c:pt idx="94">
                  <c:v>63.704999999999998</c:v>
                </c:pt>
                <c:pt idx="95">
                  <c:v>63.704999999999998</c:v>
                </c:pt>
                <c:pt idx="96">
                  <c:v>63.704999999999998</c:v>
                </c:pt>
                <c:pt idx="97">
                  <c:v>63.704999999999998</c:v>
                </c:pt>
                <c:pt idx="98">
                  <c:v>62.972999999999999</c:v>
                </c:pt>
                <c:pt idx="99">
                  <c:v>62.241</c:v>
                </c:pt>
                <c:pt idx="100">
                  <c:v>61.509</c:v>
                </c:pt>
                <c:pt idx="101">
                  <c:v>60.776000000000003</c:v>
                </c:pt>
                <c:pt idx="102">
                  <c:v>60.776000000000003</c:v>
                </c:pt>
                <c:pt idx="103">
                  <c:v>59.311999999999998</c:v>
                </c:pt>
                <c:pt idx="104">
                  <c:v>59.311999999999998</c:v>
                </c:pt>
                <c:pt idx="105">
                  <c:v>59.311999999999998</c:v>
                </c:pt>
                <c:pt idx="106">
                  <c:v>59.311999999999998</c:v>
                </c:pt>
                <c:pt idx="107">
                  <c:v>59.311999999999998</c:v>
                </c:pt>
                <c:pt idx="108">
                  <c:v>59.311999999999998</c:v>
                </c:pt>
                <c:pt idx="109">
                  <c:v>59.311999999999998</c:v>
                </c:pt>
                <c:pt idx="110">
                  <c:v>59.311999999999998</c:v>
                </c:pt>
                <c:pt idx="111">
                  <c:v>58.271000000000001</c:v>
                </c:pt>
                <c:pt idx="112">
                  <c:v>58.271000000000001</c:v>
                </c:pt>
                <c:pt idx="113">
                  <c:v>58.271000000000001</c:v>
                </c:pt>
                <c:pt idx="114">
                  <c:v>57.171999999999997</c:v>
                </c:pt>
                <c:pt idx="115">
                  <c:v>53.872999999999998</c:v>
                </c:pt>
                <c:pt idx="116">
                  <c:v>53.872999999999998</c:v>
                </c:pt>
                <c:pt idx="117">
                  <c:v>53.872999999999998</c:v>
                </c:pt>
                <c:pt idx="118">
                  <c:v>53.872999999999998</c:v>
                </c:pt>
                <c:pt idx="119">
                  <c:v>53.872999999999998</c:v>
                </c:pt>
                <c:pt idx="120">
                  <c:v>53.872999999999998</c:v>
                </c:pt>
                <c:pt idx="121">
                  <c:v>52.19</c:v>
                </c:pt>
                <c:pt idx="122">
                  <c:v>50.256999999999998</c:v>
                </c:pt>
                <c:pt idx="123">
                  <c:v>50.256999999999998</c:v>
                </c:pt>
                <c:pt idx="124">
                  <c:v>50.256999999999998</c:v>
                </c:pt>
                <c:pt idx="125">
                  <c:v>50.256999999999998</c:v>
                </c:pt>
                <c:pt idx="126">
                  <c:v>47.972999999999999</c:v>
                </c:pt>
                <c:pt idx="127">
                  <c:v>47.972999999999999</c:v>
                </c:pt>
                <c:pt idx="128">
                  <c:v>47.972999999999999</c:v>
                </c:pt>
                <c:pt idx="129">
                  <c:v>47.972999999999999</c:v>
                </c:pt>
                <c:pt idx="130">
                  <c:v>47.972999999999999</c:v>
                </c:pt>
                <c:pt idx="131">
                  <c:v>47.972999999999999</c:v>
                </c:pt>
                <c:pt idx="132">
                  <c:v>47.972999999999999</c:v>
                </c:pt>
              </c:numCache>
            </c:numRef>
          </c:yVal>
          <c:smooth val="0"/>
        </c:ser>
        <c:dLbls>
          <c:showLegendKey val="0"/>
          <c:showVal val="0"/>
          <c:showCatName val="0"/>
          <c:showSerName val="0"/>
          <c:showPercent val="0"/>
          <c:showBubbleSize val="0"/>
        </c:dLbls>
        <c:axId val="577822192"/>
        <c:axId val="577822584"/>
      </c:scatterChart>
      <c:valAx>
        <c:axId val="57782219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2584"/>
        <c:crosses val="autoZero"/>
        <c:crossBetween val="midCat"/>
        <c:majorUnit val="1"/>
      </c:valAx>
      <c:valAx>
        <c:axId val="577822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CAV (%)</a:t>
                </a:r>
                <a:endParaRPr lang="en-US" sz="1700" b="1" i="0" baseline="0" dirty="0">
                  <a:solidFill>
                    <a:schemeClr val="tx1"/>
                  </a:solidFill>
                </a:endParaRPr>
              </a:p>
            </c:rich>
          </c:tx>
          <c:layout>
            <c:manualLayout>
              <c:xMode val="edge"/>
              <c:yMode val="edge"/>
              <c:x val="9.8131372958914949E-3"/>
              <c:y val="0.22594424688850126"/>
            </c:manualLayout>
          </c:layout>
          <c:overlay val="0"/>
        </c:title>
        <c:numFmt formatCode="General" sourceLinked="1"/>
        <c:majorTickMark val="out"/>
        <c:minorTickMark val="none"/>
        <c:tickLblPos val="nextTo"/>
        <c:txPr>
          <a:bodyPr/>
          <a:lstStyle/>
          <a:p>
            <a:pPr>
              <a:defRPr sz="1500" b="1"/>
            </a:pPr>
            <a:endParaRPr lang="en-US"/>
          </a:p>
        </c:txPr>
        <c:crossAx val="577822192"/>
        <c:crosses val="autoZero"/>
        <c:crossBetween val="midCat"/>
        <c:majorUnit val="25"/>
      </c:valAx>
      <c:spPr>
        <a:solidFill>
          <a:schemeClr val="bg2"/>
        </a:solidFill>
        <a:ln>
          <a:solidFill>
            <a:schemeClr val="tx1"/>
          </a:solidFill>
        </a:ln>
      </c:spPr>
    </c:plotArea>
    <c:legend>
      <c:legendPos val="r"/>
      <c:layout>
        <c:manualLayout>
          <c:xMode val="edge"/>
          <c:yMode val="edge"/>
          <c:x val="0.12302359882005899"/>
          <c:y val="0.46961663882923715"/>
          <c:w val="0.37263280143079458"/>
          <c:h val="0.3485651793525855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7074260114041004"/>
        </c:manualLayout>
      </c:layout>
      <c:scatterChart>
        <c:scatterStyle val="lineMarker"/>
        <c:varyColors val="0"/>
        <c:ser>
          <c:idx val="0"/>
          <c:order val="0"/>
          <c:tx>
            <c:strRef>
              <c:f>Sheet1!$B$1</c:f>
              <c:strCache>
                <c:ptCount val="1"/>
                <c:pt idx="0">
                  <c:v>&lt;1 Year (N = 83)</c:v>
                </c:pt>
              </c:strCache>
            </c:strRef>
          </c:tx>
          <c:spPr>
            <a:ln w="47625">
              <a:solidFill>
                <a:srgbClr val="CC99FF"/>
              </a:solidFill>
            </a:ln>
          </c:spPr>
          <c:marker>
            <c:symbol val="none"/>
          </c:marker>
          <c:xVal>
            <c:numRef>
              <c:f>Sheet1!$A$2:$A$104</c:f>
              <c:numCache>
                <c:formatCode>General</c:formatCode>
                <c:ptCount val="10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numCache>
            </c:numRef>
          </c:xVal>
          <c:yVal>
            <c:numRef>
              <c:f>Sheet1!$B$2:$B$104</c:f>
              <c:numCache>
                <c:formatCode>General</c:formatCode>
                <c:ptCount val="103"/>
                <c:pt idx="0">
                  <c:v>100</c:v>
                </c:pt>
                <c:pt idx="1">
                  <c:v>98.795000000000002</c:v>
                </c:pt>
                <c:pt idx="2">
                  <c:v>98.795000000000002</c:v>
                </c:pt>
                <c:pt idx="3">
                  <c:v>97.59</c:v>
                </c:pt>
                <c:pt idx="4">
                  <c:v>93.975999999999999</c:v>
                </c:pt>
                <c:pt idx="5">
                  <c:v>84.209000000000003</c:v>
                </c:pt>
                <c:pt idx="6">
                  <c:v>77.917000000000002</c:v>
                </c:pt>
                <c:pt idx="7">
                  <c:v>73.787000000000006</c:v>
                </c:pt>
                <c:pt idx="8">
                  <c:v>68.111999999999995</c:v>
                </c:pt>
                <c:pt idx="9">
                  <c:v>68.111999999999995</c:v>
                </c:pt>
                <c:pt idx="10">
                  <c:v>66.692999999999998</c:v>
                </c:pt>
                <c:pt idx="11">
                  <c:v>66.692999999999998</c:v>
                </c:pt>
                <c:pt idx="12">
                  <c:v>66.692999999999998</c:v>
                </c:pt>
                <c:pt idx="13">
                  <c:v>66.692999999999998</c:v>
                </c:pt>
                <c:pt idx="14">
                  <c:v>66.692999999999998</c:v>
                </c:pt>
                <c:pt idx="15">
                  <c:v>65.209999999999994</c:v>
                </c:pt>
                <c:pt idx="16">
                  <c:v>63.694000000000003</c:v>
                </c:pt>
                <c:pt idx="17">
                  <c:v>60.587000000000003</c:v>
                </c:pt>
                <c:pt idx="18">
                  <c:v>60.587000000000003</c:v>
                </c:pt>
                <c:pt idx="19">
                  <c:v>54.027000000000001</c:v>
                </c:pt>
                <c:pt idx="20">
                  <c:v>54.027000000000001</c:v>
                </c:pt>
                <c:pt idx="21">
                  <c:v>52.283999999999999</c:v>
                </c:pt>
                <c:pt idx="22">
                  <c:v>52.283999999999999</c:v>
                </c:pt>
                <c:pt idx="23">
                  <c:v>52.283999999999999</c:v>
                </c:pt>
                <c:pt idx="24">
                  <c:v>50.481000000000002</c:v>
                </c:pt>
                <c:pt idx="25">
                  <c:v>46.875</c:v>
                </c:pt>
                <c:pt idx="26">
                  <c:v>46.875</c:v>
                </c:pt>
                <c:pt idx="27">
                  <c:v>46.875</c:v>
                </c:pt>
                <c:pt idx="28">
                  <c:v>46.875</c:v>
                </c:pt>
                <c:pt idx="29">
                  <c:v>46.875</c:v>
                </c:pt>
                <c:pt idx="30">
                  <c:v>46.875</c:v>
                </c:pt>
                <c:pt idx="31">
                  <c:v>46.875</c:v>
                </c:pt>
                <c:pt idx="32">
                  <c:v>44.531999999999996</c:v>
                </c:pt>
                <c:pt idx="33">
                  <c:v>44.531999999999996</c:v>
                </c:pt>
                <c:pt idx="34">
                  <c:v>44.531999999999996</c:v>
                </c:pt>
                <c:pt idx="35">
                  <c:v>44.531999999999996</c:v>
                </c:pt>
                <c:pt idx="36">
                  <c:v>44.531999999999996</c:v>
                </c:pt>
                <c:pt idx="37">
                  <c:v>44.531999999999996</c:v>
                </c:pt>
                <c:pt idx="38">
                  <c:v>44.531999999999996</c:v>
                </c:pt>
                <c:pt idx="39">
                  <c:v>44.531999999999996</c:v>
                </c:pt>
                <c:pt idx="40">
                  <c:v>44.531999999999996</c:v>
                </c:pt>
                <c:pt idx="41">
                  <c:v>44.531999999999996</c:v>
                </c:pt>
                <c:pt idx="42">
                  <c:v>44.531999999999996</c:v>
                </c:pt>
                <c:pt idx="43">
                  <c:v>44.531999999999996</c:v>
                </c:pt>
                <c:pt idx="44">
                  <c:v>44.531999999999996</c:v>
                </c:pt>
                <c:pt idx="45">
                  <c:v>44.531999999999996</c:v>
                </c:pt>
                <c:pt idx="46">
                  <c:v>44.531999999999996</c:v>
                </c:pt>
                <c:pt idx="47">
                  <c:v>41.563000000000002</c:v>
                </c:pt>
                <c:pt idx="48">
                  <c:v>41.563000000000002</c:v>
                </c:pt>
                <c:pt idx="49">
                  <c:v>41.563000000000002</c:v>
                </c:pt>
                <c:pt idx="50">
                  <c:v>41.563000000000002</c:v>
                </c:pt>
                <c:pt idx="51">
                  <c:v>41.563000000000002</c:v>
                </c:pt>
                <c:pt idx="52">
                  <c:v>41.563000000000002</c:v>
                </c:pt>
                <c:pt idx="53">
                  <c:v>41.563000000000002</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numCache>
            </c:numRef>
          </c:yVal>
          <c:smooth val="0"/>
        </c:ser>
        <c:ser>
          <c:idx val="1"/>
          <c:order val="1"/>
          <c:tx>
            <c:strRef>
              <c:f>Sheet1!$C$1</c:f>
              <c:strCache>
                <c:ptCount val="1"/>
                <c:pt idx="0">
                  <c:v>1-5 Years (N = 95)</c:v>
                </c:pt>
              </c:strCache>
            </c:strRef>
          </c:tx>
          <c:spPr>
            <a:ln w="47625">
              <a:solidFill>
                <a:srgbClr val="FFFF00"/>
              </a:solidFill>
            </a:ln>
          </c:spPr>
          <c:marker>
            <c:symbol val="none"/>
          </c:marker>
          <c:xVal>
            <c:numRef>
              <c:f>Sheet1!$A$2:$A$104</c:f>
              <c:numCache>
                <c:formatCode>General</c:formatCode>
                <c:ptCount val="10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numCache>
            </c:numRef>
          </c:xVal>
          <c:yVal>
            <c:numRef>
              <c:f>Sheet1!$C$2:$C$104</c:f>
              <c:numCache>
                <c:formatCode>General</c:formatCode>
                <c:ptCount val="103"/>
                <c:pt idx="0">
                  <c:v>100</c:v>
                </c:pt>
                <c:pt idx="1">
                  <c:v>100</c:v>
                </c:pt>
                <c:pt idx="2">
                  <c:v>100</c:v>
                </c:pt>
                <c:pt idx="3">
                  <c:v>98.947000000000003</c:v>
                </c:pt>
                <c:pt idx="4">
                  <c:v>97.894999999999996</c:v>
                </c:pt>
                <c:pt idx="5">
                  <c:v>93.683999999999997</c:v>
                </c:pt>
                <c:pt idx="6">
                  <c:v>83.144999999999996</c:v>
                </c:pt>
                <c:pt idx="7">
                  <c:v>83.144999999999996</c:v>
                </c:pt>
                <c:pt idx="8">
                  <c:v>81.956999999999994</c:v>
                </c:pt>
                <c:pt idx="9">
                  <c:v>79.581000000000003</c:v>
                </c:pt>
                <c:pt idx="10">
                  <c:v>74.83</c:v>
                </c:pt>
                <c:pt idx="11">
                  <c:v>73.641999999999996</c:v>
                </c:pt>
                <c:pt idx="12">
                  <c:v>72.454999999999998</c:v>
                </c:pt>
                <c:pt idx="13">
                  <c:v>68.891000000000005</c:v>
                </c:pt>
                <c:pt idx="14">
                  <c:v>67.703000000000003</c:v>
                </c:pt>
                <c:pt idx="15">
                  <c:v>65.328000000000003</c:v>
                </c:pt>
                <c:pt idx="16">
                  <c:v>65.328000000000003</c:v>
                </c:pt>
                <c:pt idx="17">
                  <c:v>64.046999999999997</c:v>
                </c:pt>
                <c:pt idx="18">
                  <c:v>62.765999999999998</c:v>
                </c:pt>
                <c:pt idx="19">
                  <c:v>62.765999999999998</c:v>
                </c:pt>
                <c:pt idx="20">
                  <c:v>61.371000000000002</c:v>
                </c:pt>
                <c:pt idx="21">
                  <c:v>61.371000000000002</c:v>
                </c:pt>
                <c:pt idx="22">
                  <c:v>61.371000000000002</c:v>
                </c:pt>
                <c:pt idx="23">
                  <c:v>61.371000000000002</c:v>
                </c:pt>
                <c:pt idx="24">
                  <c:v>59.975999999999999</c:v>
                </c:pt>
                <c:pt idx="25">
                  <c:v>59.975999999999999</c:v>
                </c:pt>
                <c:pt idx="26">
                  <c:v>59.975999999999999</c:v>
                </c:pt>
                <c:pt idx="27">
                  <c:v>58.582000000000001</c:v>
                </c:pt>
                <c:pt idx="28">
                  <c:v>58.582000000000001</c:v>
                </c:pt>
                <c:pt idx="29">
                  <c:v>57.116999999999997</c:v>
                </c:pt>
                <c:pt idx="30">
                  <c:v>55.652000000000001</c:v>
                </c:pt>
                <c:pt idx="31">
                  <c:v>55.652000000000001</c:v>
                </c:pt>
                <c:pt idx="32">
                  <c:v>53.856999999999999</c:v>
                </c:pt>
                <c:pt idx="33">
                  <c:v>53.856999999999999</c:v>
                </c:pt>
                <c:pt idx="34">
                  <c:v>53.856999999999999</c:v>
                </c:pt>
                <c:pt idx="35">
                  <c:v>53.856999999999999</c:v>
                </c:pt>
                <c:pt idx="36">
                  <c:v>53.856999999999999</c:v>
                </c:pt>
                <c:pt idx="37">
                  <c:v>53.856999999999999</c:v>
                </c:pt>
                <c:pt idx="38">
                  <c:v>53.856999999999999</c:v>
                </c:pt>
                <c:pt idx="39">
                  <c:v>53.856999999999999</c:v>
                </c:pt>
                <c:pt idx="40">
                  <c:v>53.856999999999999</c:v>
                </c:pt>
                <c:pt idx="41">
                  <c:v>53.856999999999999</c:v>
                </c:pt>
                <c:pt idx="42">
                  <c:v>53.856999999999999</c:v>
                </c:pt>
                <c:pt idx="43">
                  <c:v>53.856999999999999</c:v>
                </c:pt>
                <c:pt idx="44">
                  <c:v>53.856999999999999</c:v>
                </c:pt>
                <c:pt idx="45">
                  <c:v>53.856999999999999</c:v>
                </c:pt>
                <c:pt idx="46">
                  <c:v>53.856999999999999</c:v>
                </c:pt>
                <c:pt idx="47">
                  <c:v>53.856999999999999</c:v>
                </c:pt>
                <c:pt idx="48">
                  <c:v>53.856999999999999</c:v>
                </c:pt>
                <c:pt idx="49">
                  <c:v>53.856999999999999</c:v>
                </c:pt>
                <c:pt idx="50">
                  <c:v>53.856999999999999</c:v>
                </c:pt>
                <c:pt idx="51">
                  <c:v>53.856999999999999</c:v>
                </c:pt>
                <c:pt idx="52">
                  <c:v>53.856999999999999</c:v>
                </c:pt>
                <c:pt idx="53">
                  <c:v>53.856999999999999</c:v>
                </c:pt>
                <c:pt idx="54">
                  <c:v>51.023000000000003</c:v>
                </c:pt>
                <c:pt idx="55">
                  <c:v>51.023000000000003</c:v>
                </c:pt>
                <c:pt idx="56">
                  <c:v>51.023000000000003</c:v>
                </c:pt>
                <c:pt idx="57">
                  <c:v>51.023000000000003</c:v>
                </c:pt>
                <c:pt idx="58">
                  <c:v>51.023000000000003</c:v>
                </c:pt>
                <c:pt idx="59">
                  <c:v>51.023000000000003</c:v>
                </c:pt>
                <c:pt idx="60">
                  <c:v>51.023000000000003</c:v>
                </c:pt>
                <c:pt idx="61">
                  <c:v>51.023000000000003</c:v>
                </c:pt>
                <c:pt idx="62">
                  <c:v>51.023000000000003</c:v>
                </c:pt>
                <c:pt idx="63">
                  <c:v>51.023000000000003</c:v>
                </c:pt>
                <c:pt idx="64">
                  <c:v>51.023000000000003</c:v>
                </c:pt>
                <c:pt idx="65">
                  <c:v>51.023000000000003</c:v>
                </c:pt>
                <c:pt idx="66">
                  <c:v>51.023000000000003</c:v>
                </c:pt>
                <c:pt idx="67">
                  <c:v>51.023000000000003</c:v>
                </c:pt>
                <c:pt idx="68">
                  <c:v>51.023000000000003</c:v>
                </c:pt>
                <c:pt idx="69">
                  <c:v>47.378</c:v>
                </c:pt>
                <c:pt idx="70">
                  <c:v>47.378</c:v>
                </c:pt>
                <c:pt idx="71">
                  <c:v>47.378</c:v>
                </c:pt>
                <c:pt idx="72">
                  <c:v>47.378</c:v>
                </c:pt>
                <c:pt idx="73">
                  <c:v>47.378</c:v>
                </c:pt>
                <c:pt idx="74">
                  <c:v>47.378</c:v>
                </c:pt>
                <c:pt idx="75">
                  <c:v>47.378</c:v>
                </c:pt>
                <c:pt idx="76">
                  <c:v>47.378</c:v>
                </c:pt>
                <c:pt idx="77">
                  <c:v>47.378</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numCache>
            </c:numRef>
          </c:yVal>
          <c:smooth val="0"/>
        </c:ser>
        <c:ser>
          <c:idx val="2"/>
          <c:order val="2"/>
          <c:tx>
            <c:strRef>
              <c:f>Sheet1!$D$1</c:f>
              <c:strCache>
                <c:ptCount val="1"/>
                <c:pt idx="0">
                  <c:v>6-10 Years (N = 74)</c:v>
                </c:pt>
              </c:strCache>
            </c:strRef>
          </c:tx>
          <c:spPr>
            <a:ln w="47625">
              <a:solidFill>
                <a:srgbClr val="FF0000"/>
              </a:solidFill>
            </a:ln>
          </c:spPr>
          <c:marker>
            <c:symbol val="none"/>
          </c:marker>
          <c:xVal>
            <c:numRef>
              <c:f>Sheet1!$A$2:$A$104</c:f>
              <c:numCache>
                <c:formatCode>General</c:formatCode>
                <c:ptCount val="10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numCache>
            </c:numRef>
          </c:xVal>
          <c:yVal>
            <c:numRef>
              <c:f>Sheet1!$D$2:$D$104</c:f>
              <c:numCache>
                <c:formatCode>General</c:formatCode>
                <c:ptCount val="103"/>
                <c:pt idx="0">
                  <c:v>100</c:v>
                </c:pt>
                <c:pt idx="1">
                  <c:v>97.296999999999997</c:v>
                </c:pt>
                <c:pt idx="2">
                  <c:v>97.296999999999997</c:v>
                </c:pt>
                <c:pt idx="3">
                  <c:v>97.296999999999997</c:v>
                </c:pt>
                <c:pt idx="4">
                  <c:v>95.945999999999998</c:v>
                </c:pt>
                <c:pt idx="5">
                  <c:v>91.872</c:v>
                </c:pt>
                <c:pt idx="6">
                  <c:v>90.501000000000005</c:v>
                </c:pt>
                <c:pt idx="7">
                  <c:v>84.588999999999999</c:v>
                </c:pt>
                <c:pt idx="8">
                  <c:v>81.397000000000006</c:v>
                </c:pt>
                <c:pt idx="9">
                  <c:v>81.397000000000006</c:v>
                </c:pt>
                <c:pt idx="10">
                  <c:v>81.397000000000006</c:v>
                </c:pt>
                <c:pt idx="11">
                  <c:v>81.397000000000006</c:v>
                </c:pt>
                <c:pt idx="12">
                  <c:v>79.736000000000004</c:v>
                </c:pt>
                <c:pt idx="13">
                  <c:v>78.039000000000001</c:v>
                </c:pt>
                <c:pt idx="14">
                  <c:v>78.039000000000001</c:v>
                </c:pt>
                <c:pt idx="15">
                  <c:v>78.039000000000001</c:v>
                </c:pt>
                <c:pt idx="16">
                  <c:v>76.343000000000004</c:v>
                </c:pt>
                <c:pt idx="17">
                  <c:v>76.343000000000004</c:v>
                </c:pt>
                <c:pt idx="18">
                  <c:v>76.343000000000004</c:v>
                </c:pt>
                <c:pt idx="19">
                  <c:v>76.343000000000004</c:v>
                </c:pt>
                <c:pt idx="20">
                  <c:v>76.343000000000004</c:v>
                </c:pt>
                <c:pt idx="21">
                  <c:v>76.343000000000004</c:v>
                </c:pt>
                <c:pt idx="22">
                  <c:v>76.343000000000004</c:v>
                </c:pt>
                <c:pt idx="23">
                  <c:v>76.343000000000004</c:v>
                </c:pt>
                <c:pt idx="24">
                  <c:v>76.343000000000004</c:v>
                </c:pt>
                <c:pt idx="25">
                  <c:v>76.343000000000004</c:v>
                </c:pt>
                <c:pt idx="26">
                  <c:v>76.343000000000004</c:v>
                </c:pt>
                <c:pt idx="27">
                  <c:v>76.343000000000004</c:v>
                </c:pt>
                <c:pt idx="28">
                  <c:v>76.343000000000004</c:v>
                </c:pt>
                <c:pt idx="29">
                  <c:v>74.162000000000006</c:v>
                </c:pt>
                <c:pt idx="30">
                  <c:v>71.914000000000001</c:v>
                </c:pt>
                <c:pt idx="31">
                  <c:v>71.914000000000001</c:v>
                </c:pt>
                <c:pt idx="32">
                  <c:v>69.433999999999997</c:v>
                </c:pt>
                <c:pt idx="33">
                  <c:v>66.954999999999998</c:v>
                </c:pt>
                <c:pt idx="34">
                  <c:v>66.954999999999998</c:v>
                </c:pt>
                <c:pt idx="35">
                  <c:v>66.954999999999998</c:v>
                </c:pt>
                <c:pt idx="36">
                  <c:v>66.954999999999998</c:v>
                </c:pt>
                <c:pt idx="37">
                  <c:v>66.954999999999998</c:v>
                </c:pt>
                <c:pt idx="38">
                  <c:v>66.954999999999998</c:v>
                </c:pt>
                <c:pt idx="39">
                  <c:v>66.954999999999998</c:v>
                </c:pt>
                <c:pt idx="40">
                  <c:v>66.954999999999998</c:v>
                </c:pt>
                <c:pt idx="41">
                  <c:v>66.954999999999998</c:v>
                </c:pt>
                <c:pt idx="42">
                  <c:v>66.954999999999998</c:v>
                </c:pt>
                <c:pt idx="43">
                  <c:v>66.954999999999998</c:v>
                </c:pt>
                <c:pt idx="44">
                  <c:v>66.954999999999998</c:v>
                </c:pt>
                <c:pt idx="45">
                  <c:v>66.954999999999998</c:v>
                </c:pt>
                <c:pt idx="46">
                  <c:v>66.954999999999998</c:v>
                </c:pt>
                <c:pt idx="47">
                  <c:v>66.954999999999998</c:v>
                </c:pt>
                <c:pt idx="48">
                  <c:v>66.954999999999998</c:v>
                </c:pt>
                <c:pt idx="49">
                  <c:v>66.954999999999998</c:v>
                </c:pt>
                <c:pt idx="50">
                  <c:v>66.954999999999998</c:v>
                </c:pt>
                <c:pt idx="51">
                  <c:v>66.954999999999998</c:v>
                </c:pt>
                <c:pt idx="52">
                  <c:v>66.954999999999998</c:v>
                </c:pt>
                <c:pt idx="53">
                  <c:v>66.954999999999998</c:v>
                </c:pt>
                <c:pt idx="54">
                  <c:v>66.954999999999998</c:v>
                </c:pt>
                <c:pt idx="55">
                  <c:v>66.954999999999998</c:v>
                </c:pt>
                <c:pt idx="56">
                  <c:v>66.954999999999998</c:v>
                </c:pt>
                <c:pt idx="57">
                  <c:v>66.954999999999998</c:v>
                </c:pt>
                <c:pt idx="58">
                  <c:v>66.954999999999998</c:v>
                </c:pt>
                <c:pt idx="59">
                  <c:v>61.804000000000002</c:v>
                </c:pt>
                <c:pt idx="60">
                  <c:v>56.654000000000003</c:v>
                </c:pt>
                <c:pt idx="61">
                  <c:v>56.654000000000003</c:v>
                </c:pt>
                <c:pt idx="62">
                  <c:v>56.654000000000003</c:v>
                </c:pt>
                <c:pt idx="63">
                  <c:v>56.654000000000003</c:v>
                </c:pt>
                <c:pt idx="64">
                  <c:v>56.654000000000003</c:v>
                </c:pt>
                <c:pt idx="65">
                  <c:v>56.654000000000003</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numCache>
            </c:numRef>
          </c:yVal>
          <c:smooth val="0"/>
        </c:ser>
        <c:ser>
          <c:idx val="3"/>
          <c:order val="3"/>
          <c:tx>
            <c:strRef>
              <c:f>Sheet1!$E$1</c:f>
              <c:strCache>
                <c:ptCount val="1"/>
                <c:pt idx="0">
                  <c:v>11-17 Years (N = 235)</c:v>
                </c:pt>
              </c:strCache>
            </c:strRef>
          </c:tx>
          <c:spPr>
            <a:ln w="47625">
              <a:solidFill>
                <a:srgbClr val="00FF00"/>
              </a:solidFill>
            </a:ln>
          </c:spPr>
          <c:marker>
            <c:symbol val="none"/>
          </c:marker>
          <c:xVal>
            <c:numRef>
              <c:f>Sheet1!$A$2:$A$104</c:f>
              <c:numCache>
                <c:formatCode>General</c:formatCode>
                <c:ptCount val="10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numCache>
            </c:numRef>
          </c:xVal>
          <c:yVal>
            <c:numRef>
              <c:f>Sheet1!$E$2:$E$104</c:f>
              <c:numCache>
                <c:formatCode>General</c:formatCode>
                <c:ptCount val="103"/>
                <c:pt idx="0">
                  <c:v>100</c:v>
                </c:pt>
                <c:pt idx="1">
                  <c:v>99.573999999999998</c:v>
                </c:pt>
                <c:pt idx="2">
                  <c:v>99.573999999999998</c:v>
                </c:pt>
                <c:pt idx="3">
                  <c:v>99.149000000000001</c:v>
                </c:pt>
                <c:pt idx="4">
                  <c:v>97.872</c:v>
                </c:pt>
                <c:pt idx="5">
                  <c:v>94.009</c:v>
                </c:pt>
                <c:pt idx="6">
                  <c:v>90.977999999999994</c:v>
                </c:pt>
                <c:pt idx="7">
                  <c:v>89.165000000000006</c:v>
                </c:pt>
                <c:pt idx="8">
                  <c:v>86.334000000000003</c:v>
                </c:pt>
                <c:pt idx="9">
                  <c:v>83.918999999999997</c:v>
                </c:pt>
                <c:pt idx="10">
                  <c:v>82.948999999999998</c:v>
                </c:pt>
                <c:pt idx="11">
                  <c:v>82.463999999999999</c:v>
                </c:pt>
                <c:pt idx="12">
                  <c:v>81.009</c:v>
                </c:pt>
                <c:pt idx="13">
                  <c:v>81.009</c:v>
                </c:pt>
                <c:pt idx="14">
                  <c:v>80.039000000000001</c:v>
                </c:pt>
                <c:pt idx="15">
                  <c:v>78.582999999999998</c:v>
                </c:pt>
                <c:pt idx="16">
                  <c:v>78.097999999999999</c:v>
                </c:pt>
                <c:pt idx="17">
                  <c:v>77.606999999999999</c:v>
                </c:pt>
                <c:pt idx="18">
                  <c:v>76.596000000000004</c:v>
                </c:pt>
                <c:pt idx="19">
                  <c:v>75.536000000000001</c:v>
                </c:pt>
                <c:pt idx="20">
                  <c:v>73.905000000000001</c:v>
                </c:pt>
                <c:pt idx="21">
                  <c:v>72.802000000000007</c:v>
                </c:pt>
                <c:pt idx="22">
                  <c:v>71.677999999999997</c:v>
                </c:pt>
                <c:pt idx="23">
                  <c:v>70.531000000000006</c:v>
                </c:pt>
                <c:pt idx="24">
                  <c:v>68.811000000000007</c:v>
                </c:pt>
                <c:pt idx="25">
                  <c:v>68.231999999999999</c:v>
                </c:pt>
                <c:pt idx="26">
                  <c:v>67.653999999999996</c:v>
                </c:pt>
                <c:pt idx="27">
                  <c:v>67.653999999999996</c:v>
                </c:pt>
                <c:pt idx="28">
                  <c:v>66.477999999999994</c:v>
                </c:pt>
                <c:pt idx="29">
                  <c:v>66.477999999999994</c:v>
                </c:pt>
                <c:pt idx="30">
                  <c:v>66.477999999999994</c:v>
                </c:pt>
                <c:pt idx="31">
                  <c:v>66.477999999999994</c:v>
                </c:pt>
                <c:pt idx="32">
                  <c:v>65.174000000000007</c:v>
                </c:pt>
                <c:pt idx="33">
                  <c:v>64.495000000000005</c:v>
                </c:pt>
                <c:pt idx="34">
                  <c:v>64.495000000000005</c:v>
                </c:pt>
                <c:pt idx="35">
                  <c:v>64.495000000000005</c:v>
                </c:pt>
                <c:pt idx="36">
                  <c:v>63.802</c:v>
                </c:pt>
                <c:pt idx="37">
                  <c:v>63.107999999999997</c:v>
                </c:pt>
                <c:pt idx="38">
                  <c:v>63.107999999999997</c:v>
                </c:pt>
                <c:pt idx="39">
                  <c:v>63.107999999999997</c:v>
                </c:pt>
                <c:pt idx="40">
                  <c:v>63.107999999999997</c:v>
                </c:pt>
                <c:pt idx="41">
                  <c:v>62.338999999999999</c:v>
                </c:pt>
                <c:pt idx="42">
                  <c:v>62.338999999999999</c:v>
                </c:pt>
                <c:pt idx="43">
                  <c:v>61.484999999999999</c:v>
                </c:pt>
                <c:pt idx="44">
                  <c:v>60.594000000000001</c:v>
                </c:pt>
                <c:pt idx="45">
                  <c:v>60.594000000000001</c:v>
                </c:pt>
                <c:pt idx="46">
                  <c:v>60.594000000000001</c:v>
                </c:pt>
                <c:pt idx="47">
                  <c:v>60.594000000000001</c:v>
                </c:pt>
                <c:pt idx="48">
                  <c:v>59.689</c:v>
                </c:pt>
                <c:pt idx="49">
                  <c:v>57.88</c:v>
                </c:pt>
                <c:pt idx="50">
                  <c:v>57.88</c:v>
                </c:pt>
                <c:pt idx="51">
                  <c:v>56.975999999999999</c:v>
                </c:pt>
                <c:pt idx="52">
                  <c:v>56.072000000000003</c:v>
                </c:pt>
                <c:pt idx="53">
                  <c:v>55.167000000000002</c:v>
                </c:pt>
                <c:pt idx="54">
                  <c:v>52.359000000000002</c:v>
                </c:pt>
                <c:pt idx="55">
                  <c:v>52.359000000000002</c:v>
                </c:pt>
                <c:pt idx="56">
                  <c:v>51.389000000000003</c:v>
                </c:pt>
                <c:pt idx="57">
                  <c:v>50.42</c:v>
                </c:pt>
                <c:pt idx="58">
                  <c:v>49.45</c:v>
                </c:pt>
                <c:pt idx="59">
                  <c:v>49.45</c:v>
                </c:pt>
                <c:pt idx="60">
                  <c:v>47.472000000000001</c:v>
                </c:pt>
                <c:pt idx="61">
                  <c:v>47.472000000000001</c:v>
                </c:pt>
                <c:pt idx="62">
                  <c:v>47.472000000000001</c:v>
                </c:pt>
                <c:pt idx="63">
                  <c:v>47.472000000000001</c:v>
                </c:pt>
                <c:pt idx="64">
                  <c:v>47.472000000000001</c:v>
                </c:pt>
                <c:pt idx="65">
                  <c:v>46.44</c:v>
                </c:pt>
                <c:pt idx="66">
                  <c:v>45.334000000000003</c:v>
                </c:pt>
                <c:pt idx="67">
                  <c:v>44.109000000000002</c:v>
                </c:pt>
                <c:pt idx="68">
                  <c:v>44.109000000000002</c:v>
                </c:pt>
                <c:pt idx="69">
                  <c:v>44.109000000000002</c:v>
                </c:pt>
                <c:pt idx="70">
                  <c:v>42.848999999999997</c:v>
                </c:pt>
                <c:pt idx="71">
                  <c:v>40.328000000000003</c:v>
                </c:pt>
                <c:pt idx="72">
                  <c:v>40.328000000000003</c:v>
                </c:pt>
                <c:pt idx="73">
                  <c:v>37.765999999999998</c:v>
                </c:pt>
                <c:pt idx="74">
                  <c:v>37.765999999999998</c:v>
                </c:pt>
                <c:pt idx="75">
                  <c:v>37.765999999999998</c:v>
                </c:pt>
                <c:pt idx="76">
                  <c:v>37.765999999999998</c:v>
                </c:pt>
                <c:pt idx="77">
                  <c:v>37.765999999999998</c:v>
                </c:pt>
                <c:pt idx="78">
                  <c:v>37.765999999999998</c:v>
                </c:pt>
                <c:pt idx="79">
                  <c:v>37.765999999999998</c:v>
                </c:pt>
                <c:pt idx="80">
                  <c:v>37.765999999999998</c:v>
                </c:pt>
                <c:pt idx="81">
                  <c:v>37.765999999999998</c:v>
                </c:pt>
                <c:pt idx="82">
                  <c:v>37.765999999999998</c:v>
                </c:pt>
                <c:pt idx="83">
                  <c:v>37.765999999999998</c:v>
                </c:pt>
                <c:pt idx="84">
                  <c:v>37.765999999999998</c:v>
                </c:pt>
                <c:pt idx="85">
                  <c:v>37.765999999999998</c:v>
                </c:pt>
                <c:pt idx="86">
                  <c:v>37.765999999999998</c:v>
                </c:pt>
                <c:pt idx="87">
                  <c:v>35.966999999999999</c:v>
                </c:pt>
                <c:pt idx="88">
                  <c:v>35.966999999999999</c:v>
                </c:pt>
                <c:pt idx="89">
                  <c:v>35.966999999999999</c:v>
                </c:pt>
                <c:pt idx="90">
                  <c:v>35.966999999999999</c:v>
                </c:pt>
                <c:pt idx="91">
                  <c:v>35.966999999999999</c:v>
                </c:pt>
                <c:pt idx="92">
                  <c:v>35.966999999999999</c:v>
                </c:pt>
                <c:pt idx="93">
                  <c:v>35.966999999999999</c:v>
                </c:pt>
                <c:pt idx="94">
                  <c:v>35.966999999999999</c:v>
                </c:pt>
                <c:pt idx="95">
                  <c:v>35.966999999999999</c:v>
                </c:pt>
                <c:pt idx="96">
                  <c:v>35.966999999999999</c:v>
                </c:pt>
                <c:pt idx="97">
                  <c:v>35.966999999999999</c:v>
                </c:pt>
                <c:pt idx="98">
                  <c:v>35.966999999999999</c:v>
                </c:pt>
                <c:pt idx="99">
                  <c:v>35.966999999999999</c:v>
                </c:pt>
                <c:pt idx="100">
                  <c:v>35.966999999999999</c:v>
                </c:pt>
                <c:pt idx="101">
                  <c:v>35.966999999999999</c:v>
                </c:pt>
                <c:pt idx="102">
                  <c:v>35.966999999999999</c:v>
                </c:pt>
              </c:numCache>
            </c:numRef>
          </c:yVal>
          <c:smooth val="0"/>
        </c:ser>
        <c:dLbls>
          <c:showLegendKey val="0"/>
          <c:showVal val="0"/>
          <c:showCatName val="0"/>
          <c:showSerName val="0"/>
          <c:showPercent val="0"/>
          <c:showBubbleSize val="0"/>
        </c:dLbls>
        <c:axId val="577823368"/>
        <c:axId val="577823760"/>
      </c:scatterChart>
      <c:valAx>
        <c:axId val="577823368"/>
        <c:scaling>
          <c:orientation val="minMax"/>
          <c:max val="5"/>
          <c:min val="0"/>
        </c:scaling>
        <c:delete val="0"/>
        <c:axPos val="b"/>
        <c:title>
          <c:tx>
            <c:rich>
              <a:bodyPr/>
              <a:lstStyle/>
              <a:p>
                <a:pPr>
                  <a:defRPr sz="1700"/>
                </a:pPr>
                <a:r>
                  <a:rPr lang="en-US" sz="1700" dirty="0" smtClean="0"/>
                  <a:t>Time since Report of CAV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3760"/>
        <c:crosses val="autoZero"/>
        <c:crossBetween val="midCat"/>
        <c:majorUnit val="1"/>
      </c:valAx>
      <c:valAx>
        <c:axId val="5778237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since Report of CAV (%)</a:t>
                </a:r>
                <a:endParaRPr lang="en-US" sz="1700" b="1" i="0" baseline="0" dirty="0">
                  <a:solidFill>
                    <a:schemeClr val="tx1"/>
                  </a:solidFill>
                </a:endParaRPr>
              </a:p>
            </c:rich>
          </c:tx>
          <c:layout>
            <c:manualLayout>
              <c:xMode val="edge"/>
              <c:yMode val="edge"/>
              <c:x val="6.8632847885164794E-3"/>
              <c:y val="5.3901236135805733E-2"/>
            </c:manualLayout>
          </c:layout>
          <c:overlay val="0"/>
        </c:title>
        <c:numFmt formatCode="General" sourceLinked="1"/>
        <c:majorTickMark val="out"/>
        <c:minorTickMark val="none"/>
        <c:tickLblPos val="nextTo"/>
        <c:txPr>
          <a:bodyPr/>
          <a:lstStyle/>
          <a:p>
            <a:pPr>
              <a:defRPr sz="1500" b="1"/>
            </a:pPr>
            <a:endParaRPr lang="en-US"/>
          </a:p>
        </c:txPr>
        <c:crossAx val="577823368"/>
        <c:crosses val="autoZero"/>
        <c:crossBetween val="midCat"/>
        <c:majorUnit val="25"/>
      </c:valAx>
      <c:spPr>
        <a:solidFill>
          <a:schemeClr val="bg2"/>
        </a:solidFill>
        <a:ln>
          <a:solidFill>
            <a:schemeClr val="tx1"/>
          </a:solidFill>
        </a:ln>
      </c:spPr>
    </c:plotArea>
    <c:legend>
      <c:legendPos val="r"/>
      <c:layout>
        <c:manualLayout>
          <c:xMode val="edge"/>
          <c:yMode val="edge"/>
          <c:x val="0.14072271386430685"/>
          <c:y val="0.53005969011938026"/>
          <c:w val="0.25615044247787611"/>
          <c:h val="0.23100668868004404"/>
        </c:manualLayout>
      </c:layout>
      <c:overlay val="0"/>
      <c:spPr>
        <a:solidFill>
          <a:srgbClr val="000000"/>
        </a:solidFill>
        <a:ln>
          <a:no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01"/>
          <c:h val="0.77074260114041115"/>
        </c:manualLayout>
      </c:layout>
      <c:scatterChart>
        <c:scatterStyle val="lineMarker"/>
        <c:varyColors val="0"/>
        <c:ser>
          <c:idx val="0"/>
          <c:order val="0"/>
          <c:tx>
            <c:strRef>
              <c:f>Sheet1!$B$1</c:f>
              <c:strCache>
                <c:ptCount val="1"/>
                <c:pt idx="0">
                  <c:v>&lt;1 Year (N = 895)</c:v>
                </c:pt>
              </c:strCache>
            </c:strRef>
          </c:tx>
          <c:spPr>
            <a:ln w="47625">
              <a:solidFill>
                <a:srgbClr val="CC99FF"/>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Sheet1!$B$2:$B$123</c:f>
              <c:numCache>
                <c:formatCode>General</c:formatCode>
                <c:ptCount val="122"/>
                <c:pt idx="0">
                  <c:v>100</c:v>
                </c:pt>
                <c:pt idx="1">
                  <c:v>100</c:v>
                </c:pt>
                <c:pt idx="2">
                  <c:v>99.665000000000006</c:v>
                </c:pt>
                <c:pt idx="3">
                  <c:v>98.994</c:v>
                </c:pt>
                <c:pt idx="4">
                  <c:v>98.771000000000001</c:v>
                </c:pt>
                <c:pt idx="5">
                  <c:v>98.436000000000007</c:v>
                </c:pt>
                <c:pt idx="6">
                  <c:v>98.323999999999998</c:v>
                </c:pt>
                <c:pt idx="7">
                  <c:v>98.323999999999998</c:v>
                </c:pt>
                <c:pt idx="8">
                  <c:v>98.323999999999998</c:v>
                </c:pt>
                <c:pt idx="9">
                  <c:v>98.21</c:v>
                </c:pt>
                <c:pt idx="10">
                  <c:v>98.21</c:v>
                </c:pt>
                <c:pt idx="11">
                  <c:v>98.21</c:v>
                </c:pt>
                <c:pt idx="12">
                  <c:v>98.21</c:v>
                </c:pt>
                <c:pt idx="13">
                  <c:v>98.21</c:v>
                </c:pt>
                <c:pt idx="14">
                  <c:v>98.21</c:v>
                </c:pt>
                <c:pt idx="15">
                  <c:v>98.21</c:v>
                </c:pt>
                <c:pt idx="16">
                  <c:v>98.21</c:v>
                </c:pt>
                <c:pt idx="17">
                  <c:v>98.21</c:v>
                </c:pt>
                <c:pt idx="18">
                  <c:v>98.21</c:v>
                </c:pt>
                <c:pt idx="19">
                  <c:v>98.072000000000003</c:v>
                </c:pt>
                <c:pt idx="20">
                  <c:v>98.072000000000003</c:v>
                </c:pt>
                <c:pt idx="21">
                  <c:v>98.072000000000003</c:v>
                </c:pt>
                <c:pt idx="22">
                  <c:v>98.072000000000003</c:v>
                </c:pt>
                <c:pt idx="23">
                  <c:v>98.072000000000003</c:v>
                </c:pt>
                <c:pt idx="24">
                  <c:v>98.072000000000003</c:v>
                </c:pt>
                <c:pt idx="25">
                  <c:v>98.072000000000003</c:v>
                </c:pt>
                <c:pt idx="26">
                  <c:v>98.072000000000003</c:v>
                </c:pt>
                <c:pt idx="27">
                  <c:v>98.072000000000003</c:v>
                </c:pt>
                <c:pt idx="28">
                  <c:v>98.072000000000003</c:v>
                </c:pt>
                <c:pt idx="29">
                  <c:v>98.072000000000003</c:v>
                </c:pt>
                <c:pt idx="30">
                  <c:v>98.072000000000003</c:v>
                </c:pt>
                <c:pt idx="31">
                  <c:v>98.072000000000003</c:v>
                </c:pt>
                <c:pt idx="32">
                  <c:v>98.072000000000003</c:v>
                </c:pt>
                <c:pt idx="33">
                  <c:v>98.072000000000003</c:v>
                </c:pt>
                <c:pt idx="34">
                  <c:v>98.072000000000003</c:v>
                </c:pt>
                <c:pt idx="35">
                  <c:v>98.072000000000003</c:v>
                </c:pt>
                <c:pt idx="36">
                  <c:v>98.072000000000003</c:v>
                </c:pt>
                <c:pt idx="37">
                  <c:v>98.072000000000003</c:v>
                </c:pt>
                <c:pt idx="38">
                  <c:v>97.870999999999995</c:v>
                </c:pt>
                <c:pt idx="39">
                  <c:v>97.870999999999995</c:v>
                </c:pt>
                <c:pt idx="40">
                  <c:v>97.870999999999995</c:v>
                </c:pt>
                <c:pt idx="41">
                  <c:v>97.870999999999995</c:v>
                </c:pt>
                <c:pt idx="42">
                  <c:v>97.870999999999995</c:v>
                </c:pt>
                <c:pt idx="43">
                  <c:v>97.870999999999995</c:v>
                </c:pt>
                <c:pt idx="44">
                  <c:v>97.870999999999995</c:v>
                </c:pt>
                <c:pt idx="45">
                  <c:v>97.870999999999995</c:v>
                </c:pt>
                <c:pt idx="46">
                  <c:v>97.870999999999995</c:v>
                </c:pt>
                <c:pt idx="47">
                  <c:v>97.870999999999995</c:v>
                </c:pt>
                <c:pt idx="48">
                  <c:v>97.870999999999995</c:v>
                </c:pt>
                <c:pt idx="49">
                  <c:v>97.870999999999995</c:v>
                </c:pt>
                <c:pt idx="50">
                  <c:v>97.870999999999995</c:v>
                </c:pt>
                <c:pt idx="51">
                  <c:v>97.870999999999995</c:v>
                </c:pt>
                <c:pt idx="52">
                  <c:v>97.870999999999995</c:v>
                </c:pt>
                <c:pt idx="53">
                  <c:v>97.870999999999995</c:v>
                </c:pt>
                <c:pt idx="54">
                  <c:v>97.611000000000004</c:v>
                </c:pt>
                <c:pt idx="55">
                  <c:v>97.611000000000004</c:v>
                </c:pt>
                <c:pt idx="56">
                  <c:v>97.611000000000004</c:v>
                </c:pt>
                <c:pt idx="57">
                  <c:v>97.611000000000004</c:v>
                </c:pt>
                <c:pt idx="58">
                  <c:v>97.611000000000004</c:v>
                </c:pt>
                <c:pt idx="59">
                  <c:v>97.611000000000004</c:v>
                </c:pt>
                <c:pt idx="60">
                  <c:v>97.611000000000004</c:v>
                </c:pt>
                <c:pt idx="61">
                  <c:v>97.611000000000004</c:v>
                </c:pt>
                <c:pt idx="62">
                  <c:v>97.611000000000004</c:v>
                </c:pt>
                <c:pt idx="63">
                  <c:v>97.611000000000004</c:v>
                </c:pt>
                <c:pt idx="64">
                  <c:v>97.611000000000004</c:v>
                </c:pt>
                <c:pt idx="65">
                  <c:v>97.611000000000004</c:v>
                </c:pt>
                <c:pt idx="66">
                  <c:v>97.611000000000004</c:v>
                </c:pt>
                <c:pt idx="67">
                  <c:v>97.611000000000004</c:v>
                </c:pt>
                <c:pt idx="68">
                  <c:v>97.611000000000004</c:v>
                </c:pt>
                <c:pt idx="69">
                  <c:v>97.611000000000004</c:v>
                </c:pt>
                <c:pt idx="70">
                  <c:v>97.611000000000004</c:v>
                </c:pt>
                <c:pt idx="71">
                  <c:v>97.611000000000004</c:v>
                </c:pt>
                <c:pt idx="72">
                  <c:v>97.611000000000004</c:v>
                </c:pt>
                <c:pt idx="73">
                  <c:v>97.611000000000004</c:v>
                </c:pt>
                <c:pt idx="74">
                  <c:v>97.611000000000004</c:v>
                </c:pt>
                <c:pt idx="75">
                  <c:v>97.611000000000004</c:v>
                </c:pt>
                <c:pt idx="76">
                  <c:v>97.611000000000004</c:v>
                </c:pt>
                <c:pt idx="77">
                  <c:v>97.611000000000004</c:v>
                </c:pt>
                <c:pt idx="78">
                  <c:v>97.138999999999996</c:v>
                </c:pt>
                <c:pt idx="79">
                  <c:v>97.138999999999996</c:v>
                </c:pt>
                <c:pt idx="80">
                  <c:v>97.138999999999996</c:v>
                </c:pt>
                <c:pt idx="81">
                  <c:v>97.138999999999996</c:v>
                </c:pt>
                <c:pt idx="82">
                  <c:v>97.138999999999996</c:v>
                </c:pt>
                <c:pt idx="83">
                  <c:v>97.138999999999996</c:v>
                </c:pt>
                <c:pt idx="84">
                  <c:v>97.138999999999996</c:v>
                </c:pt>
                <c:pt idx="85">
                  <c:v>97.138999999999996</c:v>
                </c:pt>
                <c:pt idx="86">
                  <c:v>97.138999999999996</c:v>
                </c:pt>
                <c:pt idx="87">
                  <c:v>97.138999999999996</c:v>
                </c:pt>
                <c:pt idx="88">
                  <c:v>97.138999999999996</c:v>
                </c:pt>
                <c:pt idx="89">
                  <c:v>97.138999999999996</c:v>
                </c:pt>
                <c:pt idx="90">
                  <c:v>97.138999999999996</c:v>
                </c:pt>
                <c:pt idx="91">
                  <c:v>97.138999999999996</c:v>
                </c:pt>
                <c:pt idx="92">
                  <c:v>97.138999999999996</c:v>
                </c:pt>
                <c:pt idx="93">
                  <c:v>97.138999999999996</c:v>
                </c:pt>
                <c:pt idx="94">
                  <c:v>97.138999999999996</c:v>
                </c:pt>
                <c:pt idx="95">
                  <c:v>97.138999999999996</c:v>
                </c:pt>
                <c:pt idx="96">
                  <c:v>97.138999999999996</c:v>
                </c:pt>
                <c:pt idx="97">
                  <c:v>97.138999999999996</c:v>
                </c:pt>
                <c:pt idx="98">
                  <c:v>97.138999999999996</c:v>
                </c:pt>
                <c:pt idx="99">
                  <c:v>97.138999999999996</c:v>
                </c:pt>
                <c:pt idx="100">
                  <c:v>97.138999999999996</c:v>
                </c:pt>
                <c:pt idx="101">
                  <c:v>97.138999999999996</c:v>
                </c:pt>
                <c:pt idx="102">
                  <c:v>97.138999999999996</c:v>
                </c:pt>
                <c:pt idx="103">
                  <c:v>97.138999999999996</c:v>
                </c:pt>
                <c:pt idx="104">
                  <c:v>97.138999999999996</c:v>
                </c:pt>
                <c:pt idx="105">
                  <c:v>97.138999999999996</c:v>
                </c:pt>
                <c:pt idx="106">
                  <c:v>97.138999999999996</c:v>
                </c:pt>
                <c:pt idx="107">
                  <c:v>97.138999999999996</c:v>
                </c:pt>
                <c:pt idx="108">
                  <c:v>97.138999999999996</c:v>
                </c:pt>
                <c:pt idx="109">
                  <c:v>97.138999999999996</c:v>
                </c:pt>
                <c:pt idx="110">
                  <c:v>97.138999999999996</c:v>
                </c:pt>
                <c:pt idx="111">
                  <c:v>97.138999999999996</c:v>
                </c:pt>
                <c:pt idx="112">
                  <c:v>97.138999999999996</c:v>
                </c:pt>
                <c:pt idx="113">
                  <c:v>97.138999999999996</c:v>
                </c:pt>
                <c:pt idx="114">
                  <c:v>97.138999999999996</c:v>
                </c:pt>
                <c:pt idx="115">
                  <c:v>97.138999999999996</c:v>
                </c:pt>
                <c:pt idx="116">
                  <c:v>97.138999999999996</c:v>
                </c:pt>
                <c:pt idx="117">
                  <c:v>97.138999999999996</c:v>
                </c:pt>
                <c:pt idx="118">
                  <c:v>97.138999999999996</c:v>
                </c:pt>
                <c:pt idx="119">
                  <c:v>97.138999999999996</c:v>
                </c:pt>
                <c:pt idx="120">
                  <c:v>97.138999999999996</c:v>
                </c:pt>
                <c:pt idx="121">
                  <c:v>97.138999999999996</c:v>
                </c:pt>
              </c:numCache>
            </c:numRef>
          </c:yVal>
          <c:smooth val="0"/>
        </c:ser>
        <c:ser>
          <c:idx val="1"/>
          <c:order val="1"/>
          <c:tx>
            <c:strRef>
              <c:f>Sheet1!$C$1</c:f>
              <c:strCache>
                <c:ptCount val="1"/>
                <c:pt idx="0">
                  <c:v>1-5 Years (N = 750)</c:v>
                </c:pt>
              </c:strCache>
            </c:strRef>
          </c:tx>
          <c:spPr>
            <a:ln w="47625">
              <a:solidFill>
                <a:srgbClr val="FFFF00"/>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Sheet1!$C$2:$C$123</c:f>
              <c:numCache>
                <c:formatCode>General</c:formatCode>
                <c:ptCount val="122"/>
                <c:pt idx="0">
                  <c:v>100</c:v>
                </c:pt>
                <c:pt idx="1">
                  <c:v>100</c:v>
                </c:pt>
                <c:pt idx="2">
                  <c:v>99.867000000000004</c:v>
                </c:pt>
                <c:pt idx="3">
                  <c:v>99.867000000000004</c:v>
                </c:pt>
                <c:pt idx="4">
                  <c:v>99.6</c:v>
                </c:pt>
                <c:pt idx="5">
                  <c:v>99.6</c:v>
                </c:pt>
                <c:pt idx="6">
                  <c:v>99.465999999999994</c:v>
                </c:pt>
                <c:pt idx="7">
                  <c:v>99.331000000000003</c:v>
                </c:pt>
                <c:pt idx="8">
                  <c:v>99.331000000000003</c:v>
                </c:pt>
                <c:pt idx="9">
                  <c:v>99.331000000000003</c:v>
                </c:pt>
                <c:pt idx="10">
                  <c:v>99.331000000000003</c:v>
                </c:pt>
                <c:pt idx="11">
                  <c:v>99.331000000000003</c:v>
                </c:pt>
                <c:pt idx="12">
                  <c:v>99.331000000000003</c:v>
                </c:pt>
                <c:pt idx="13">
                  <c:v>99.331000000000003</c:v>
                </c:pt>
                <c:pt idx="14">
                  <c:v>99.331000000000003</c:v>
                </c:pt>
                <c:pt idx="15">
                  <c:v>99.17</c:v>
                </c:pt>
                <c:pt idx="16">
                  <c:v>99.007999999999996</c:v>
                </c:pt>
                <c:pt idx="17">
                  <c:v>99.007999999999996</c:v>
                </c:pt>
                <c:pt idx="18">
                  <c:v>99.007999999999996</c:v>
                </c:pt>
                <c:pt idx="19">
                  <c:v>98.844999999999999</c:v>
                </c:pt>
                <c:pt idx="20">
                  <c:v>98.844999999999999</c:v>
                </c:pt>
                <c:pt idx="21">
                  <c:v>98.844999999999999</c:v>
                </c:pt>
                <c:pt idx="22">
                  <c:v>98.844999999999999</c:v>
                </c:pt>
                <c:pt idx="23">
                  <c:v>98.844999999999999</c:v>
                </c:pt>
                <c:pt idx="24">
                  <c:v>98.844999999999999</c:v>
                </c:pt>
                <c:pt idx="25">
                  <c:v>98.844999999999999</c:v>
                </c:pt>
                <c:pt idx="26">
                  <c:v>98.844999999999999</c:v>
                </c:pt>
                <c:pt idx="27">
                  <c:v>98.844999999999999</c:v>
                </c:pt>
                <c:pt idx="28">
                  <c:v>98.844999999999999</c:v>
                </c:pt>
                <c:pt idx="29">
                  <c:v>98.844999999999999</c:v>
                </c:pt>
                <c:pt idx="30">
                  <c:v>98.844999999999999</c:v>
                </c:pt>
                <c:pt idx="31">
                  <c:v>98.647999999999996</c:v>
                </c:pt>
                <c:pt idx="32">
                  <c:v>98.647999999999996</c:v>
                </c:pt>
                <c:pt idx="33">
                  <c:v>98.647999999999996</c:v>
                </c:pt>
                <c:pt idx="34">
                  <c:v>98.647999999999996</c:v>
                </c:pt>
                <c:pt idx="35">
                  <c:v>98.647999999999996</c:v>
                </c:pt>
                <c:pt idx="36">
                  <c:v>98.647999999999996</c:v>
                </c:pt>
                <c:pt idx="37">
                  <c:v>98.647999999999996</c:v>
                </c:pt>
                <c:pt idx="38">
                  <c:v>98.647999999999996</c:v>
                </c:pt>
                <c:pt idx="39">
                  <c:v>98.647999999999996</c:v>
                </c:pt>
                <c:pt idx="40">
                  <c:v>98.647999999999996</c:v>
                </c:pt>
                <c:pt idx="41">
                  <c:v>98.405000000000001</c:v>
                </c:pt>
                <c:pt idx="42">
                  <c:v>98.405000000000001</c:v>
                </c:pt>
                <c:pt idx="43">
                  <c:v>98.405000000000001</c:v>
                </c:pt>
                <c:pt idx="44">
                  <c:v>98.405000000000001</c:v>
                </c:pt>
                <c:pt idx="45">
                  <c:v>98.405000000000001</c:v>
                </c:pt>
                <c:pt idx="46">
                  <c:v>98.405000000000001</c:v>
                </c:pt>
                <c:pt idx="47">
                  <c:v>98.405000000000001</c:v>
                </c:pt>
                <c:pt idx="48">
                  <c:v>98.405000000000001</c:v>
                </c:pt>
                <c:pt idx="49">
                  <c:v>98.405000000000001</c:v>
                </c:pt>
                <c:pt idx="50">
                  <c:v>98.405000000000001</c:v>
                </c:pt>
                <c:pt idx="51">
                  <c:v>98.405000000000001</c:v>
                </c:pt>
                <c:pt idx="52">
                  <c:v>98.405000000000001</c:v>
                </c:pt>
                <c:pt idx="53">
                  <c:v>98.405000000000001</c:v>
                </c:pt>
                <c:pt idx="54">
                  <c:v>98.405000000000001</c:v>
                </c:pt>
                <c:pt idx="55">
                  <c:v>98.405000000000001</c:v>
                </c:pt>
                <c:pt idx="56">
                  <c:v>98.405000000000001</c:v>
                </c:pt>
                <c:pt idx="57">
                  <c:v>98.405000000000001</c:v>
                </c:pt>
                <c:pt idx="58">
                  <c:v>98.405000000000001</c:v>
                </c:pt>
                <c:pt idx="59">
                  <c:v>98.405000000000001</c:v>
                </c:pt>
                <c:pt idx="60">
                  <c:v>98.405000000000001</c:v>
                </c:pt>
                <c:pt idx="61">
                  <c:v>98.405000000000001</c:v>
                </c:pt>
                <c:pt idx="62">
                  <c:v>98.405000000000001</c:v>
                </c:pt>
                <c:pt idx="63">
                  <c:v>98.405000000000001</c:v>
                </c:pt>
                <c:pt idx="64">
                  <c:v>98.405000000000001</c:v>
                </c:pt>
                <c:pt idx="65">
                  <c:v>98.405000000000001</c:v>
                </c:pt>
                <c:pt idx="66">
                  <c:v>98.405000000000001</c:v>
                </c:pt>
                <c:pt idx="67">
                  <c:v>98.405000000000001</c:v>
                </c:pt>
                <c:pt idx="68">
                  <c:v>98.405000000000001</c:v>
                </c:pt>
                <c:pt idx="69">
                  <c:v>98.405000000000001</c:v>
                </c:pt>
                <c:pt idx="70">
                  <c:v>98.405000000000001</c:v>
                </c:pt>
                <c:pt idx="71">
                  <c:v>98.405000000000001</c:v>
                </c:pt>
                <c:pt idx="72">
                  <c:v>98.405000000000001</c:v>
                </c:pt>
                <c:pt idx="73">
                  <c:v>98.405000000000001</c:v>
                </c:pt>
                <c:pt idx="74">
                  <c:v>98.405000000000001</c:v>
                </c:pt>
                <c:pt idx="75">
                  <c:v>98.405000000000001</c:v>
                </c:pt>
                <c:pt idx="76">
                  <c:v>98.405000000000001</c:v>
                </c:pt>
                <c:pt idx="77">
                  <c:v>98.405000000000001</c:v>
                </c:pt>
                <c:pt idx="78">
                  <c:v>98.405000000000001</c:v>
                </c:pt>
                <c:pt idx="79">
                  <c:v>98.405000000000001</c:v>
                </c:pt>
                <c:pt idx="80">
                  <c:v>98.405000000000001</c:v>
                </c:pt>
                <c:pt idx="81">
                  <c:v>98.405000000000001</c:v>
                </c:pt>
                <c:pt idx="82">
                  <c:v>98.405000000000001</c:v>
                </c:pt>
                <c:pt idx="83">
                  <c:v>98.405000000000001</c:v>
                </c:pt>
                <c:pt idx="84">
                  <c:v>98.405000000000001</c:v>
                </c:pt>
                <c:pt idx="85">
                  <c:v>98.405000000000001</c:v>
                </c:pt>
                <c:pt idx="86">
                  <c:v>98.405000000000001</c:v>
                </c:pt>
                <c:pt idx="87">
                  <c:v>98.405000000000001</c:v>
                </c:pt>
                <c:pt idx="88">
                  <c:v>98.405000000000001</c:v>
                </c:pt>
                <c:pt idx="89">
                  <c:v>97.676000000000002</c:v>
                </c:pt>
                <c:pt idx="90">
                  <c:v>96.947999999999993</c:v>
                </c:pt>
                <c:pt idx="91">
                  <c:v>96.947999999999993</c:v>
                </c:pt>
                <c:pt idx="92">
                  <c:v>96.947999999999993</c:v>
                </c:pt>
                <c:pt idx="93">
                  <c:v>96.947999999999993</c:v>
                </c:pt>
                <c:pt idx="94">
                  <c:v>96.947999999999993</c:v>
                </c:pt>
                <c:pt idx="95">
                  <c:v>96.947999999999993</c:v>
                </c:pt>
                <c:pt idx="96">
                  <c:v>96.947999999999993</c:v>
                </c:pt>
                <c:pt idx="97">
                  <c:v>96.947999999999993</c:v>
                </c:pt>
                <c:pt idx="98">
                  <c:v>96.947999999999993</c:v>
                </c:pt>
                <c:pt idx="99">
                  <c:v>96.947999999999993</c:v>
                </c:pt>
                <c:pt idx="100">
                  <c:v>96.947999999999993</c:v>
                </c:pt>
                <c:pt idx="101">
                  <c:v>96.947999999999993</c:v>
                </c:pt>
                <c:pt idx="102">
                  <c:v>96.947999999999993</c:v>
                </c:pt>
                <c:pt idx="103">
                  <c:v>96.947999999999993</c:v>
                </c:pt>
                <c:pt idx="104">
                  <c:v>96.947999999999993</c:v>
                </c:pt>
                <c:pt idx="105">
                  <c:v>96.947999999999993</c:v>
                </c:pt>
                <c:pt idx="106">
                  <c:v>96.947999999999993</c:v>
                </c:pt>
                <c:pt idx="107">
                  <c:v>96.947999999999993</c:v>
                </c:pt>
                <c:pt idx="108">
                  <c:v>96.947999999999993</c:v>
                </c:pt>
                <c:pt idx="109">
                  <c:v>96.947999999999993</c:v>
                </c:pt>
                <c:pt idx="110">
                  <c:v>96.947999999999993</c:v>
                </c:pt>
                <c:pt idx="111">
                  <c:v>96.947999999999993</c:v>
                </c:pt>
                <c:pt idx="112">
                  <c:v>96.947999999999993</c:v>
                </c:pt>
                <c:pt idx="113">
                  <c:v>96.947999999999993</c:v>
                </c:pt>
                <c:pt idx="114">
                  <c:v>94.396000000000001</c:v>
                </c:pt>
                <c:pt idx="115">
                  <c:v>94.396000000000001</c:v>
                </c:pt>
                <c:pt idx="116">
                  <c:v>94.396000000000001</c:v>
                </c:pt>
                <c:pt idx="117">
                  <c:v>94.396000000000001</c:v>
                </c:pt>
                <c:pt idx="118">
                  <c:v>94.396000000000001</c:v>
                </c:pt>
                <c:pt idx="119">
                  <c:v>94.396000000000001</c:v>
                </c:pt>
                <c:pt idx="120">
                  <c:v>94.396000000000001</c:v>
                </c:pt>
                <c:pt idx="121">
                  <c:v>#N/A</c:v>
                </c:pt>
              </c:numCache>
            </c:numRef>
          </c:yVal>
          <c:smooth val="0"/>
        </c:ser>
        <c:ser>
          <c:idx val="2"/>
          <c:order val="2"/>
          <c:tx>
            <c:strRef>
              <c:f>Sheet1!$D$1</c:f>
              <c:strCache>
                <c:ptCount val="1"/>
                <c:pt idx="0">
                  <c:v>6-10 Years (N = 463)</c:v>
                </c:pt>
              </c:strCache>
            </c:strRef>
          </c:tx>
          <c:spPr>
            <a:ln w="47625">
              <a:solidFill>
                <a:srgbClr val="FF0000"/>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Sheet1!$D$2:$D$123</c:f>
              <c:numCache>
                <c:formatCode>General</c:formatCode>
                <c:ptCount val="122"/>
                <c:pt idx="0">
                  <c:v>100</c:v>
                </c:pt>
                <c:pt idx="1">
                  <c:v>100</c:v>
                </c:pt>
                <c:pt idx="2">
                  <c:v>100</c:v>
                </c:pt>
                <c:pt idx="3">
                  <c:v>99.784000000000006</c:v>
                </c:pt>
                <c:pt idx="4">
                  <c:v>99.784000000000006</c:v>
                </c:pt>
                <c:pt idx="5">
                  <c:v>99.350999999999999</c:v>
                </c:pt>
                <c:pt idx="6">
                  <c:v>98.918000000000006</c:v>
                </c:pt>
                <c:pt idx="7">
                  <c:v>98.052000000000007</c:v>
                </c:pt>
                <c:pt idx="8">
                  <c:v>98.052000000000007</c:v>
                </c:pt>
                <c:pt idx="9">
                  <c:v>98.052000000000007</c:v>
                </c:pt>
                <c:pt idx="10">
                  <c:v>98.052000000000007</c:v>
                </c:pt>
                <c:pt idx="11">
                  <c:v>98.052000000000007</c:v>
                </c:pt>
                <c:pt idx="12">
                  <c:v>98.052000000000007</c:v>
                </c:pt>
                <c:pt idx="13">
                  <c:v>98.052000000000007</c:v>
                </c:pt>
                <c:pt idx="14">
                  <c:v>98.052000000000007</c:v>
                </c:pt>
                <c:pt idx="15">
                  <c:v>98.052000000000007</c:v>
                </c:pt>
                <c:pt idx="16">
                  <c:v>98.052000000000007</c:v>
                </c:pt>
                <c:pt idx="17">
                  <c:v>98.052000000000007</c:v>
                </c:pt>
                <c:pt idx="18">
                  <c:v>97.802000000000007</c:v>
                </c:pt>
                <c:pt idx="19">
                  <c:v>97.3</c:v>
                </c:pt>
                <c:pt idx="20">
                  <c:v>97.048000000000002</c:v>
                </c:pt>
                <c:pt idx="21">
                  <c:v>96.795000000000002</c:v>
                </c:pt>
                <c:pt idx="22">
                  <c:v>96.795000000000002</c:v>
                </c:pt>
                <c:pt idx="23">
                  <c:v>96.795000000000002</c:v>
                </c:pt>
                <c:pt idx="24">
                  <c:v>96.795000000000002</c:v>
                </c:pt>
                <c:pt idx="25">
                  <c:v>96.795000000000002</c:v>
                </c:pt>
                <c:pt idx="26">
                  <c:v>96.795000000000002</c:v>
                </c:pt>
                <c:pt idx="27">
                  <c:v>96.795000000000002</c:v>
                </c:pt>
                <c:pt idx="28">
                  <c:v>96.795000000000002</c:v>
                </c:pt>
                <c:pt idx="29">
                  <c:v>96.795000000000002</c:v>
                </c:pt>
                <c:pt idx="30">
                  <c:v>96.494</c:v>
                </c:pt>
                <c:pt idx="31">
                  <c:v>95.591999999999999</c:v>
                </c:pt>
                <c:pt idx="32">
                  <c:v>95.290999999999997</c:v>
                </c:pt>
                <c:pt idx="33">
                  <c:v>95.290999999999997</c:v>
                </c:pt>
                <c:pt idx="34">
                  <c:v>95.290999999999997</c:v>
                </c:pt>
                <c:pt idx="35">
                  <c:v>95.290999999999997</c:v>
                </c:pt>
                <c:pt idx="36">
                  <c:v>95.290999999999997</c:v>
                </c:pt>
                <c:pt idx="37">
                  <c:v>95.290999999999997</c:v>
                </c:pt>
                <c:pt idx="38">
                  <c:v>95.290999999999997</c:v>
                </c:pt>
                <c:pt idx="39">
                  <c:v>95.290999999999997</c:v>
                </c:pt>
                <c:pt idx="40">
                  <c:v>95.290999999999997</c:v>
                </c:pt>
                <c:pt idx="41">
                  <c:v>95.290999999999997</c:v>
                </c:pt>
                <c:pt idx="42">
                  <c:v>95.290999999999997</c:v>
                </c:pt>
                <c:pt idx="43">
                  <c:v>94.932000000000002</c:v>
                </c:pt>
                <c:pt idx="44">
                  <c:v>94.932000000000002</c:v>
                </c:pt>
                <c:pt idx="45">
                  <c:v>94.932000000000002</c:v>
                </c:pt>
                <c:pt idx="46">
                  <c:v>94.932000000000002</c:v>
                </c:pt>
                <c:pt idx="47">
                  <c:v>94.932000000000002</c:v>
                </c:pt>
                <c:pt idx="48">
                  <c:v>94.932000000000002</c:v>
                </c:pt>
                <c:pt idx="49">
                  <c:v>94.932000000000002</c:v>
                </c:pt>
                <c:pt idx="50">
                  <c:v>94.932000000000002</c:v>
                </c:pt>
                <c:pt idx="51">
                  <c:v>94.932000000000002</c:v>
                </c:pt>
                <c:pt idx="52">
                  <c:v>94.932000000000002</c:v>
                </c:pt>
                <c:pt idx="53">
                  <c:v>94.932000000000002</c:v>
                </c:pt>
                <c:pt idx="54">
                  <c:v>94.484999999999999</c:v>
                </c:pt>
                <c:pt idx="55">
                  <c:v>94.484999999999999</c:v>
                </c:pt>
                <c:pt idx="56">
                  <c:v>94.034999999999997</c:v>
                </c:pt>
                <c:pt idx="57">
                  <c:v>94.034999999999997</c:v>
                </c:pt>
                <c:pt idx="58">
                  <c:v>94.034999999999997</c:v>
                </c:pt>
                <c:pt idx="59">
                  <c:v>94.034999999999997</c:v>
                </c:pt>
                <c:pt idx="60">
                  <c:v>94.034999999999997</c:v>
                </c:pt>
                <c:pt idx="61">
                  <c:v>94.034999999999997</c:v>
                </c:pt>
                <c:pt idx="62">
                  <c:v>94.034999999999997</c:v>
                </c:pt>
                <c:pt idx="63">
                  <c:v>94.034999999999997</c:v>
                </c:pt>
                <c:pt idx="64">
                  <c:v>93.457999999999998</c:v>
                </c:pt>
                <c:pt idx="65">
                  <c:v>93.457999999999998</c:v>
                </c:pt>
                <c:pt idx="66">
                  <c:v>93.457999999999998</c:v>
                </c:pt>
                <c:pt idx="67">
                  <c:v>93.457999999999998</c:v>
                </c:pt>
                <c:pt idx="68">
                  <c:v>93.457999999999998</c:v>
                </c:pt>
                <c:pt idx="69">
                  <c:v>93.457999999999998</c:v>
                </c:pt>
                <c:pt idx="70">
                  <c:v>93.457999999999998</c:v>
                </c:pt>
                <c:pt idx="71">
                  <c:v>93.457999999999998</c:v>
                </c:pt>
                <c:pt idx="72">
                  <c:v>93.457999999999998</c:v>
                </c:pt>
                <c:pt idx="73">
                  <c:v>93.457999999999998</c:v>
                </c:pt>
                <c:pt idx="74">
                  <c:v>93.457999999999998</c:v>
                </c:pt>
                <c:pt idx="75">
                  <c:v>93.457999999999998</c:v>
                </c:pt>
                <c:pt idx="76">
                  <c:v>93.457999999999998</c:v>
                </c:pt>
                <c:pt idx="77">
                  <c:v>93.457999999999998</c:v>
                </c:pt>
                <c:pt idx="78">
                  <c:v>93.457999999999998</c:v>
                </c:pt>
                <c:pt idx="79">
                  <c:v>93.457999999999998</c:v>
                </c:pt>
                <c:pt idx="80">
                  <c:v>93.457999999999998</c:v>
                </c:pt>
                <c:pt idx="81">
                  <c:v>93.457999999999998</c:v>
                </c:pt>
                <c:pt idx="82">
                  <c:v>93.457999999999998</c:v>
                </c:pt>
                <c:pt idx="83">
                  <c:v>93.457999999999998</c:v>
                </c:pt>
                <c:pt idx="84">
                  <c:v>93.457999999999998</c:v>
                </c:pt>
                <c:pt idx="85">
                  <c:v>93.457999999999998</c:v>
                </c:pt>
                <c:pt idx="86">
                  <c:v>93.457999999999998</c:v>
                </c:pt>
                <c:pt idx="87">
                  <c:v>93.457999999999998</c:v>
                </c:pt>
                <c:pt idx="88">
                  <c:v>93.457999999999998</c:v>
                </c:pt>
                <c:pt idx="89">
                  <c:v>93.457999999999998</c:v>
                </c:pt>
                <c:pt idx="90">
                  <c:v>92.331999999999994</c:v>
                </c:pt>
                <c:pt idx="91">
                  <c:v>92.331999999999994</c:v>
                </c:pt>
                <c:pt idx="92">
                  <c:v>92.331999999999994</c:v>
                </c:pt>
                <c:pt idx="93">
                  <c:v>92.331999999999994</c:v>
                </c:pt>
                <c:pt idx="94">
                  <c:v>92.331999999999994</c:v>
                </c:pt>
                <c:pt idx="95">
                  <c:v>92.331999999999994</c:v>
                </c:pt>
                <c:pt idx="96">
                  <c:v>92.331999999999994</c:v>
                </c:pt>
                <c:pt idx="97">
                  <c:v>92.331999999999994</c:v>
                </c:pt>
                <c:pt idx="98">
                  <c:v>92.331999999999994</c:v>
                </c:pt>
                <c:pt idx="99">
                  <c:v>92.331999999999994</c:v>
                </c:pt>
                <c:pt idx="100">
                  <c:v>90.59</c:v>
                </c:pt>
                <c:pt idx="101">
                  <c:v>90.59</c:v>
                </c:pt>
                <c:pt idx="102">
                  <c:v>88.847999999999999</c:v>
                </c:pt>
                <c:pt idx="103">
                  <c:v>88.847999999999999</c:v>
                </c:pt>
                <c:pt idx="104">
                  <c:v>88.847999999999999</c:v>
                </c:pt>
                <c:pt idx="105">
                  <c:v>88.847999999999999</c:v>
                </c:pt>
                <c:pt idx="106">
                  <c:v>88.847999999999999</c:v>
                </c:pt>
                <c:pt idx="107">
                  <c:v>88.847999999999999</c:v>
                </c:pt>
                <c:pt idx="108">
                  <c:v>88.847999999999999</c:v>
                </c:pt>
                <c:pt idx="109">
                  <c:v>88.847999999999999</c:v>
                </c:pt>
                <c:pt idx="110">
                  <c:v>88.847999999999999</c:v>
                </c:pt>
                <c:pt idx="111">
                  <c:v>88.847999999999999</c:v>
                </c:pt>
                <c:pt idx="112">
                  <c:v>85.784000000000006</c:v>
                </c:pt>
                <c:pt idx="113">
                  <c:v>85.784000000000006</c:v>
                </c:pt>
                <c:pt idx="114">
                  <c:v>85.784000000000006</c:v>
                </c:pt>
                <c:pt idx="115">
                  <c:v>82.606999999999999</c:v>
                </c:pt>
                <c:pt idx="116">
                  <c:v>82.606999999999999</c:v>
                </c:pt>
                <c:pt idx="117">
                  <c:v>82.606999999999999</c:v>
                </c:pt>
                <c:pt idx="118">
                  <c:v>82.606999999999999</c:v>
                </c:pt>
                <c:pt idx="119">
                  <c:v>82.606999999999999</c:v>
                </c:pt>
                <c:pt idx="120">
                  <c:v>82.606999999999999</c:v>
                </c:pt>
                <c:pt idx="121">
                  <c:v>#N/A</c:v>
                </c:pt>
              </c:numCache>
            </c:numRef>
          </c:yVal>
          <c:smooth val="0"/>
        </c:ser>
        <c:ser>
          <c:idx val="3"/>
          <c:order val="3"/>
          <c:tx>
            <c:strRef>
              <c:f>Sheet1!$E$1</c:f>
              <c:strCache>
                <c:ptCount val="1"/>
                <c:pt idx="0">
                  <c:v>11-17 Years (N = 1,183)</c:v>
                </c:pt>
              </c:strCache>
            </c:strRef>
          </c:tx>
          <c:spPr>
            <a:ln w="47625">
              <a:solidFill>
                <a:srgbClr val="00FF00"/>
              </a:solidFill>
            </a:ln>
          </c:spPr>
          <c:marker>
            <c:symbol val="none"/>
          </c:marker>
          <c:xVal>
            <c:numRef>
              <c:f>Sheet1!$A$2:$A$123</c:f>
              <c:numCache>
                <c:formatCode>General</c:formatCode>
                <c:ptCount val="1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numCache>
            </c:numRef>
          </c:xVal>
          <c:yVal>
            <c:numRef>
              <c:f>Sheet1!$E$2:$E$123</c:f>
              <c:numCache>
                <c:formatCode>General</c:formatCode>
                <c:ptCount val="122"/>
                <c:pt idx="0">
                  <c:v>100</c:v>
                </c:pt>
                <c:pt idx="1">
                  <c:v>100</c:v>
                </c:pt>
                <c:pt idx="2">
                  <c:v>99.915000000000006</c:v>
                </c:pt>
                <c:pt idx="3">
                  <c:v>99.662000000000006</c:v>
                </c:pt>
                <c:pt idx="4">
                  <c:v>99.492000000000004</c:v>
                </c:pt>
                <c:pt idx="5">
                  <c:v>99.322000000000003</c:v>
                </c:pt>
                <c:pt idx="6">
                  <c:v>98.811000000000007</c:v>
                </c:pt>
                <c:pt idx="7">
                  <c:v>97.873000000000005</c:v>
                </c:pt>
                <c:pt idx="8">
                  <c:v>97.787000000000006</c:v>
                </c:pt>
                <c:pt idx="9">
                  <c:v>97.700999999999993</c:v>
                </c:pt>
                <c:pt idx="10">
                  <c:v>97.700999999999993</c:v>
                </c:pt>
                <c:pt idx="11">
                  <c:v>97.700999999999993</c:v>
                </c:pt>
                <c:pt idx="12">
                  <c:v>97.700999999999993</c:v>
                </c:pt>
                <c:pt idx="13">
                  <c:v>97.700999999999993</c:v>
                </c:pt>
                <c:pt idx="14">
                  <c:v>97.700999999999993</c:v>
                </c:pt>
                <c:pt idx="15">
                  <c:v>97.700999999999993</c:v>
                </c:pt>
                <c:pt idx="16">
                  <c:v>97.494</c:v>
                </c:pt>
                <c:pt idx="17">
                  <c:v>97.08</c:v>
                </c:pt>
                <c:pt idx="18">
                  <c:v>96.664000000000001</c:v>
                </c:pt>
                <c:pt idx="19">
                  <c:v>96.245000000000005</c:v>
                </c:pt>
                <c:pt idx="20">
                  <c:v>96.14</c:v>
                </c:pt>
                <c:pt idx="21">
                  <c:v>96.14</c:v>
                </c:pt>
                <c:pt idx="22">
                  <c:v>96.14</c:v>
                </c:pt>
                <c:pt idx="23">
                  <c:v>96.14</c:v>
                </c:pt>
                <c:pt idx="24">
                  <c:v>96.14</c:v>
                </c:pt>
                <c:pt idx="25">
                  <c:v>96.14</c:v>
                </c:pt>
                <c:pt idx="26">
                  <c:v>96.14</c:v>
                </c:pt>
                <c:pt idx="27">
                  <c:v>96.14</c:v>
                </c:pt>
                <c:pt idx="28">
                  <c:v>96.14</c:v>
                </c:pt>
                <c:pt idx="29">
                  <c:v>96.14</c:v>
                </c:pt>
                <c:pt idx="30">
                  <c:v>96.015000000000001</c:v>
                </c:pt>
                <c:pt idx="31">
                  <c:v>95.635999999999996</c:v>
                </c:pt>
                <c:pt idx="32">
                  <c:v>95.51</c:v>
                </c:pt>
                <c:pt idx="33">
                  <c:v>95.51</c:v>
                </c:pt>
                <c:pt idx="34">
                  <c:v>95.51</c:v>
                </c:pt>
                <c:pt idx="35">
                  <c:v>95.51</c:v>
                </c:pt>
                <c:pt idx="36">
                  <c:v>95.51</c:v>
                </c:pt>
                <c:pt idx="37">
                  <c:v>95.51</c:v>
                </c:pt>
                <c:pt idx="38">
                  <c:v>95.51</c:v>
                </c:pt>
                <c:pt idx="39">
                  <c:v>95.51</c:v>
                </c:pt>
                <c:pt idx="40">
                  <c:v>94.869</c:v>
                </c:pt>
                <c:pt idx="41">
                  <c:v>94.707999999999998</c:v>
                </c:pt>
                <c:pt idx="42">
                  <c:v>94.064999999999998</c:v>
                </c:pt>
                <c:pt idx="43">
                  <c:v>93.581000000000003</c:v>
                </c:pt>
                <c:pt idx="44">
                  <c:v>93.581000000000003</c:v>
                </c:pt>
                <c:pt idx="45">
                  <c:v>93.581000000000003</c:v>
                </c:pt>
                <c:pt idx="46">
                  <c:v>93.581000000000003</c:v>
                </c:pt>
                <c:pt idx="47">
                  <c:v>93.581000000000003</c:v>
                </c:pt>
                <c:pt idx="48">
                  <c:v>93.581000000000003</c:v>
                </c:pt>
                <c:pt idx="49">
                  <c:v>93.581000000000003</c:v>
                </c:pt>
                <c:pt idx="50">
                  <c:v>93.581000000000003</c:v>
                </c:pt>
                <c:pt idx="51">
                  <c:v>93.378</c:v>
                </c:pt>
                <c:pt idx="52">
                  <c:v>93.378</c:v>
                </c:pt>
                <c:pt idx="53">
                  <c:v>93.174999999999997</c:v>
                </c:pt>
                <c:pt idx="54">
                  <c:v>93.174999999999997</c:v>
                </c:pt>
                <c:pt idx="55">
                  <c:v>92.966999999999999</c:v>
                </c:pt>
                <c:pt idx="56">
                  <c:v>92.76</c:v>
                </c:pt>
                <c:pt idx="57">
                  <c:v>92.76</c:v>
                </c:pt>
                <c:pt idx="58">
                  <c:v>92.76</c:v>
                </c:pt>
                <c:pt idx="59">
                  <c:v>92.76</c:v>
                </c:pt>
                <c:pt idx="60">
                  <c:v>92.76</c:v>
                </c:pt>
                <c:pt idx="61">
                  <c:v>92.76</c:v>
                </c:pt>
                <c:pt idx="62">
                  <c:v>92.76</c:v>
                </c:pt>
                <c:pt idx="63">
                  <c:v>92.76</c:v>
                </c:pt>
                <c:pt idx="64">
                  <c:v>92.218000000000004</c:v>
                </c:pt>
                <c:pt idx="65">
                  <c:v>91.944000000000003</c:v>
                </c:pt>
                <c:pt idx="66">
                  <c:v>91.123000000000005</c:v>
                </c:pt>
                <c:pt idx="67">
                  <c:v>90.572999999999993</c:v>
                </c:pt>
                <c:pt idx="68">
                  <c:v>90.572999999999993</c:v>
                </c:pt>
                <c:pt idx="69">
                  <c:v>90.572999999999993</c:v>
                </c:pt>
                <c:pt idx="70">
                  <c:v>90.572999999999993</c:v>
                </c:pt>
                <c:pt idx="71">
                  <c:v>90.572999999999993</c:v>
                </c:pt>
                <c:pt idx="72">
                  <c:v>90.572999999999993</c:v>
                </c:pt>
                <c:pt idx="73">
                  <c:v>90.572999999999993</c:v>
                </c:pt>
                <c:pt idx="74">
                  <c:v>90.572999999999993</c:v>
                </c:pt>
                <c:pt idx="75">
                  <c:v>90.572999999999993</c:v>
                </c:pt>
                <c:pt idx="76">
                  <c:v>90.572999999999993</c:v>
                </c:pt>
                <c:pt idx="77">
                  <c:v>90.186000000000007</c:v>
                </c:pt>
                <c:pt idx="78">
                  <c:v>90.186000000000007</c:v>
                </c:pt>
                <c:pt idx="79">
                  <c:v>89.790999999999997</c:v>
                </c:pt>
                <c:pt idx="80">
                  <c:v>89.790999999999997</c:v>
                </c:pt>
                <c:pt idx="81">
                  <c:v>89.385999999999996</c:v>
                </c:pt>
                <c:pt idx="82">
                  <c:v>89.385999999999996</c:v>
                </c:pt>
                <c:pt idx="83">
                  <c:v>89.385999999999996</c:v>
                </c:pt>
                <c:pt idx="84">
                  <c:v>89.385999999999996</c:v>
                </c:pt>
                <c:pt idx="85">
                  <c:v>89.385999999999996</c:v>
                </c:pt>
                <c:pt idx="86">
                  <c:v>89.385999999999996</c:v>
                </c:pt>
                <c:pt idx="87">
                  <c:v>89.385999999999996</c:v>
                </c:pt>
                <c:pt idx="88">
                  <c:v>89.385999999999996</c:v>
                </c:pt>
                <c:pt idx="89">
                  <c:v>88.24</c:v>
                </c:pt>
                <c:pt idx="90">
                  <c:v>87.075000000000003</c:v>
                </c:pt>
                <c:pt idx="91">
                  <c:v>86.483000000000004</c:v>
                </c:pt>
                <c:pt idx="92">
                  <c:v>86.483000000000004</c:v>
                </c:pt>
                <c:pt idx="93">
                  <c:v>86.483000000000004</c:v>
                </c:pt>
                <c:pt idx="94">
                  <c:v>86.483000000000004</c:v>
                </c:pt>
                <c:pt idx="95">
                  <c:v>86.483000000000004</c:v>
                </c:pt>
                <c:pt idx="96">
                  <c:v>86.483000000000004</c:v>
                </c:pt>
                <c:pt idx="97">
                  <c:v>86.483000000000004</c:v>
                </c:pt>
                <c:pt idx="98">
                  <c:v>86.483000000000004</c:v>
                </c:pt>
                <c:pt idx="99">
                  <c:v>86.483000000000004</c:v>
                </c:pt>
                <c:pt idx="100">
                  <c:v>84.539000000000001</c:v>
                </c:pt>
                <c:pt idx="101">
                  <c:v>83.555999999999997</c:v>
                </c:pt>
                <c:pt idx="102">
                  <c:v>82.561999999999998</c:v>
                </c:pt>
                <c:pt idx="103">
                  <c:v>82.561999999999998</c:v>
                </c:pt>
                <c:pt idx="104">
                  <c:v>82.561999999999998</c:v>
                </c:pt>
                <c:pt idx="105">
                  <c:v>82.561999999999998</c:v>
                </c:pt>
                <c:pt idx="106">
                  <c:v>82.561999999999998</c:v>
                </c:pt>
                <c:pt idx="107">
                  <c:v>82.561999999999998</c:v>
                </c:pt>
                <c:pt idx="108">
                  <c:v>82.561999999999998</c:v>
                </c:pt>
                <c:pt idx="109">
                  <c:v>82.561999999999998</c:v>
                </c:pt>
                <c:pt idx="110">
                  <c:v>82.561999999999998</c:v>
                </c:pt>
                <c:pt idx="111">
                  <c:v>82.561999999999998</c:v>
                </c:pt>
                <c:pt idx="112">
                  <c:v>82.561999999999998</c:v>
                </c:pt>
                <c:pt idx="113">
                  <c:v>82.561999999999998</c:v>
                </c:pt>
                <c:pt idx="114">
                  <c:v>82.561999999999998</c:v>
                </c:pt>
                <c:pt idx="115">
                  <c:v>82.561999999999998</c:v>
                </c:pt>
                <c:pt idx="116">
                  <c:v>82.561999999999998</c:v>
                </c:pt>
                <c:pt idx="117">
                  <c:v>82.561999999999998</c:v>
                </c:pt>
                <c:pt idx="118">
                  <c:v>82.561999999999998</c:v>
                </c:pt>
                <c:pt idx="119">
                  <c:v>82.561999999999998</c:v>
                </c:pt>
                <c:pt idx="120">
                  <c:v>82.561999999999998</c:v>
                </c:pt>
                <c:pt idx="121">
                  <c:v>#N/A</c:v>
                </c:pt>
              </c:numCache>
            </c:numRef>
          </c:yVal>
          <c:smooth val="0"/>
        </c:ser>
        <c:dLbls>
          <c:showLegendKey val="0"/>
          <c:showVal val="0"/>
          <c:showCatName val="0"/>
          <c:showSerName val="0"/>
          <c:showPercent val="0"/>
          <c:showBubbleSize val="0"/>
        </c:dLbls>
        <c:axId val="577824544"/>
        <c:axId val="577824936"/>
      </c:scatterChart>
      <c:valAx>
        <c:axId val="57782454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4936"/>
        <c:crosses val="autoZero"/>
        <c:crossBetween val="midCat"/>
        <c:majorUnit val="1"/>
      </c:valAx>
      <c:valAx>
        <c:axId val="57782493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Severe Renal Dysfunction (%)</a:t>
                </a:r>
                <a:endParaRPr lang="en-US" sz="1700" b="1" i="0" baseline="0" dirty="0">
                  <a:solidFill>
                    <a:schemeClr val="tx1"/>
                  </a:solidFill>
                </a:endParaRPr>
              </a:p>
            </c:rich>
          </c:tx>
          <c:layout>
            <c:manualLayout>
              <c:xMode val="edge"/>
              <c:yMode val="edge"/>
              <c:x val="1.2762989803265803E-2"/>
              <c:y val="0.12379370925408852"/>
            </c:manualLayout>
          </c:layout>
          <c:overlay val="0"/>
        </c:title>
        <c:numFmt formatCode="General" sourceLinked="1"/>
        <c:majorTickMark val="out"/>
        <c:minorTickMark val="none"/>
        <c:tickLblPos val="nextTo"/>
        <c:txPr>
          <a:bodyPr/>
          <a:lstStyle/>
          <a:p>
            <a:pPr>
              <a:defRPr sz="1500" b="1"/>
            </a:pPr>
            <a:endParaRPr lang="en-US"/>
          </a:p>
        </c:txPr>
        <c:crossAx val="577824544"/>
        <c:crosses val="autoZero"/>
        <c:crossBetween val="midCat"/>
        <c:majorUnit val="10"/>
      </c:valAx>
      <c:spPr>
        <a:solidFill>
          <a:schemeClr val="bg2"/>
        </a:solidFill>
        <a:ln>
          <a:solidFill>
            <a:schemeClr val="tx1"/>
          </a:solidFill>
        </a:ln>
      </c:spPr>
    </c:plotArea>
    <c:legend>
      <c:legendPos val="l"/>
      <c:layout>
        <c:manualLayout>
          <c:xMode val="edge"/>
          <c:yMode val="edge"/>
          <c:x val="0.13274336283185842"/>
          <c:y val="0.55313668483747225"/>
          <c:w val="0.281792093466189"/>
          <c:h val="0.231715727841712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46"/>
          <c:h val="0.82181779696892732"/>
        </c:manualLayout>
      </c:layout>
      <c:scatterChart>
        <c:scatterStyle val="lineMarker"/>
        <c:varyColors val="0"/>
        <c:ser>
          <c:idx val="0"/>
          <c:order val="0"/>
          <c:tx>
            <c:strRef>
              <c:f>Sheet1!$B$1</c:f>
              <c:strCache>
                <c:ptCount val="1"/>
                <c:pt idx="0">
                  <c:v>Cyclosporine use at discharge and 1 year (N = 518)</c:v>
                </c:pt>
              </c:strCache>
            </c:strRef>
          </c:tx>
          <c:spPr>
            <a:ln w="41275">
              <a:solidFill>
                <a:srgbClr val="FF0000"/>
              </a:solidFill>
            </a:ln>
          </c:spPr>
          <c:marker>
            <c:symbol val="none"/>
          </c:marker>
          <c:xVal>
            <c:numRef>
              <c:f>Sheet1!$A$2:$A$124</c:f>
              <c:numCache>
                <c:formatCode>General</c:formatCode>
                <c:ptCount val="1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numCache>
            </c:numRef>
          </c:xVal>
          <c:yVal>
            <c:numRef>
              <c:f>Sheet1!$B$2:$B$124</c:f>
              <c:numCache>
                <c:formatCode>General</c:formatCode>
                <c:ptCount val="123"/>
                <c:pt idx="0">
                  <c:v>100</c:v>
                </c:pt>
                <c:pt idx="1">
                  <c:v>100</c:v>
                </c:pt>
                <c:pt idx="2">
                  <c:v>100</c:v>
                </c:pt>
                <c:pt idx="3">
                  <c:v>100</c:v>
                </c:pt>
                <c:pt idx="4">
                  <c:v>99.807000000000002</c:v>
                </c:pt>
                <c:pt idx="5">
                  <c:v>99.807000000000002</c:v>
                </c:pt>
                <c:pt idx="6">
                  <c:v>99.421000000000006</c:v>
                </c:pt>
                <c:pt idx="7">
                  <c:v>99.034999999999997</c:v>
                </c:pt>
                <c:pt idx="8">
                  <c:v>99.034999999999997</c:v>
                </c:pt>
                <c:pt idx="9">
                  <c:v>99.034999999999997</c:v>
                </c:pt>
                <c:pt idx="10">
                  <c:v>99.034999999999997</c:v>
                </c:pt>
                <c:pt idx="11">
                  <c:v>99.034999999999997</c:v>
                </c:pt>
                <c:pt idx="12">
                  <c:v>99.034999999999997</c:v>
                </c:pt>
                <c:pt idx="13">
                  <c:v>99.034999999999997</c:v>
                </c:pt>
                <c:pt idx="14">
                  <c:v>99.034999999999997</c:v>
                </c:pt>
                <c:pt idx="15">
                  <c:v>99.034999999999997</c:v>
                </c:pt>
                <c:pt idx="16">
                  <c:v>99.034999999999997</c:v>
                </c:pt>
                <c:pt idx="17">
                  <c:v>99.034999999999997</c:v>
                </c:pt>
                <c:pt idx="18">
                  <c:v>98.617999999999995</c:v>
                </c:pt>
                <c:pt idx="19">
                  <c:v>98.409000000000006</c:v>
                </c:pt>
                <c:pt idx="20">
                  <c:v>98.409000000000006</c:v>
                </c:pt>
                <c:pt idx="21">
                  <c:v>98.409000000000006</c:v>
                </c:pt>
                <c:pt idx="22">
                  <c:v>98.409000000000006</c:v>
                </c:pt>
                <c:pt idx="23">
                  <c:v>98.409000000000006</c:v>
                </c:pt>
                <c:pt idx="24">
                  <c:v>98.409000000000006</c:v>
                </c:pt>
                <c:pt idx="25">
                  <c:v>98.409000000000006</c:v>
                </c:pt>
                <c:pt idx="26">
                  <c:v>98.409000000000006</c:v>
                </c:pt>
                <c:pt idx="27">
                  <c:v>98.409000000000006</c:v>
                </c:pt>
                <c:pt idx="28">
                  <c:v>98.409000000000006</c:v>
                </c:pt>
                <c:pt idx="29">
                  <c:v>98.409000000000006</c:v>
                </c:pt>
                <c:pt idx="30">
                  <c:v>98.174999999999997</c:v>
                </c:pt>
                <c:pt idx="31">
                  <c:v>97.941000000000003</c:v>
                </c:pt>
                <c:pt idx="32">
                  <c:v>97.941000000000003</c:v>
                </c:pt>
                <c:pt idx="33">
                  <c:v>97.941000000000003</c:v>
                </c:pt>
                <c:pt idx="34">
                  <c:v>97.941000000000003</c:v>
                </c:pt>
                <c:pt idx="35">
                  <c:v>97.941000000000003</c:v>
                </c:pt>
                <c:pt idx="36">
                  <c:v>97.941000000000003</c:v>
                </c:pt>
                <c:pt idx="37">
                  <c:v>97.941000000000003</c:v>
                </c:pt>
                <c:pt idx="38">
                  <c:v>97.941000000000003</c:v>
                </c:pt>
                <c:pt idx="39">
                  <c:v>97.941000000000003</c:v>
                </c:pt>
                <c:pt idx="40">
                  <c:v>97.941000000000003</c:v>
                </c:pt>
                <c:pt idx="41">
                  <c:v>97.667000000000002</c:v>
                </c:pt>
                <c:pt idx="42">
                  <c:v>97.393000000000001</c:v>
                </c:pt>
                <c:pt idx="43">
                  <c:v>96.843999999999994</c:v>
                </c:pt>
                <c:pt idx="44">
                  <c:v>96.843999999999994</c:v>
                </c:pt>
                <c:pt idx="45">
                  <c:v>96.843999999999994</c:v>
                </c:pt>
                <c:pt idx="46">
                  <c:v>96.843999999999994</c:v>
                </c:pt>
                <c:pt idx="47">
                  <c:v>96.843999999999994</c:v>
                </c:pt>
                <c:pt idx="48">
                  <c:v>96.843999999999994</c:v>
                </c:pt>
                <c:pt idx="49">
                  <c:v>96.843999999999994</c:v>
                </c:pt>
                <c:pt idx="50">
                  <c:v>96.843999999999994</c:v>
                </c:pt>
                <c:pt idx="51">
                  <c:v>96.843999999999994</c:v>
                </c:pt>
                <c:pt idx="52">
                  <c:v>96.843999999999994</c:v>
                </c:pt>
                <c:pt idx="53">
                  <c:v>96.843999999999994</c:v>
                </c:pt>
                <c:pt idx="54">
                  <c:v>96.843999999999994</c:v>
                </c:pt>
                <c:pt idx="55">
                  <c:v>96.531000000000006</c:v>
                </c:pt>
                <c:pt idx="56">
                  <c:v>96.531000000000006</c:v>
                </c:pt>
                <c:pt idx="57">
                  <c:v>96.531000000000006</c:v>
                </c:pt>
                <c:pt idx="58">
                  <c:v>96.531000000000006</c:v>
                </c:pt>
                <c:pt idx="59">
                  <c:v>96.531000000000006</c:v>
                </c:pt>
                <c:pt idx="60">
                  <c:v>96.531000000000006</c:v>
                </c:pt>
                <c:pt idx="61">
                  <c:v>96.531000000000006</c:v>
                </c:pt>
                <c:pt idx="62">
                  <c:v>96.531000000000006</c:v>
                </c:pt>
                <c:pt idx="63">
                  <c:v>96.531000000000006</c:v>
                </c:pt>
                <c:pt idx="64">
                  <c:v>96.173000000000002</c:v>
                </c:pt>
                <c:pt idx="65">
                  <c:v>96.173000000000002</c:v>
                </c:pt>
                <c:pt idx="66">
                  <c:v>95.813999999999993</c:v>
                </c:pt>
                <c:pt idx="67">
                  <c:v>95.813999999999993</c:v>
                </c:pt>
                <c:pt idx="68">
                  <c:v>95.813999999999993</c:v>
                </c:pt>
                <c:pt idx="69">
                  <c:v>95.813999999999993</c:v>
                </c:pt>
                <c:pt idx="70">
                  <c:v>95.813999999999993</c:v>
                </c:pt>
                <c:pt idx="71">
                  <c:v>95.813999999999993</c:v>
                </c:pt>
                <c:pt idx="72">
                  <c:v>95.813999999999993</c:v>
                </c:pt>
                <c:pt idx="73">
                  <c:v>95.813999999999993</c:v>
                </c:pt>
                <c:pt idx="74">
                  <c:v>95.813999999999993</c:v>
                </c:pt>
                <c:pt idx="75">
                  <c:v>95.813999999999993</c:v>
                </c:pt>
                <c:pt idx="76">
                  <c:v>95.813999999999993</c:v>
                </c:pt>
                <c:pt idx="77">
                  <c:v>95.372</c:v>
                </c:pt>
                <c:pt idx="78">
                  <c:v>95.372</c:v>
                </c:pt>
                <c:pt idx="79">
                  <c:v>95.372</c:v>
                </c:pt>
                <c:pt idx="80">
                  <c:v>95.372</c:v>
                </c:pt>
                <c:pt idx="81">
                  <c:v>95.372</c:v>
                </c:pt>
                <c:pt idx="82">
                  <c:v>95.372</c:v>
                </c:pt>
                <c:pt idx="83">
                  <c:v>95.372</c:v>
                </c:pt>
                <c:pt idx="84">
                  <c:v>95.372</c:v>
                </c:pt>
                <c:pt idx="85">
                  <c:v>95.372</c:v>
                </c:pt>
                <c:pt idx="86">
                  <c:v>95.372</c:v>
                </c:pt>
                <c:pt idx="87">
                  <c:v>95.372</c:v>
                </c:pt>
                <c:pt idx="88">
                  <c:v>95.372</c:v>
                </c:pt>
                <c:pt idx="89">
                  <c:v>95.372</c:v>
                </c:pt>
                <c:pt idx="90">
                  <c:v>94.814999999999998</c:v>
                </c:pt>
                <c:pt idx="91">
                  <c:v>94.814999999999998</c:v>
                </c:pt>
                <c:pt idx="92">
                  <c:v>94.814999999999998</c:v>
                </c:pt>
                <c:pt idx="93">
                  <c:v>94.814999999999998</c:v>
                </c:pt>
                <c:pt idx="94">
                  <c:v>94.814999999999998</c:v>
                </c:pt>
                <c:pt idx="95">
                  <c:v>94.814999999999998</c:v>
                </c:pt>
                <c:pt idx="96">
                  <c:v>94.814999999999998</c:v>
                </c:pt>
                <c:pt idx="97">
                  <c:v>94.814999999999998</c:v>
                </c:pt>
                <c:pt idx="98">
                  <c:v>94.814999999999998</c:v>
                </c:pt>
                <c:pt idx="99">
                  <c:v>94.814999999999998</c:v>
                </c:pt>
                <c:pt idx="100">
                  <c:v>93.96</c:v>
                </c:pt>
                <c:pt idx="101">
                  <c:v>93.96</c:v>
                </c:pt>
                <c:pt idx="102">
                  <c:v>93.96</c:v>
                </c:pt>
                <c:pt idx="103">
                  <c:v>93.96</c:v>
                </c:pt>
                <c:pt idx="104">
                  <c:v>93.96</c:v>
                </c:pt>
                <c:pt idx="105">
                  <c:v>93.96</c:v>
                </c:pt>
                <c:pt idx="106">
                  <c:v>93.96</c:v>
                </c:pt>
                <c:pt idx="107">
                  <c:v>93.96</c:v>
                </c:pt>
                <c:pt idx="108">
                  <c:v>93.96</c:v>
                </c:pt>
                <c:pt idx="109">
                  <c:v>93.96</c:v>
                </c:pt>
                <c:pt idx="110">
                  <c:v>93.96</c:v>
                </c:pt>
                <c:pt idx="111">
                  <c:v>93.96</c:v>
                </c:pt>
                <c:pt idx="112">
                  <c:v>92.394000000000005</c:v>
                </c:pt>
                <c:pt idx="113">
                  <c:v>92.394000000000005</c:v>
                </c:pt>
                <c:pt idx="114">
                  <c:v>92.394000000000005</c:v>
                </c:pt>
                <c:pt idx="115">
                  <c:v>92.394000000000005</c:v>
                </c:pt>
                <c:pt idx="116">
                  <c:v>92.394000000000005</c:v>
                </c:pt>
                <c:pt idx="117">
                  <c:v>92.394000000000005</c:v>
                </c:pt>
                <c:pt idx="118">
                  <c:v>92.394000000000005</c:v>
                </c:pt>
                <c:pt idx="119">
                  <c:v>92.394000000000005</c:v>
                </c:pt>
                <c:pt idx="120">
                  <c:v>92.394000000000005</c:v>
                </c:pt>
                <c:pt idx="121">
                  <c:v>92.394000000000005</c:v>
                </c:pt>
                <c:pt idx="122">
                  <c:v>#N/A</c:v>
                </c:pt>
              </c:numCache>
            </c:numRef>
          </c:yVal>
          <c:smooth val="0"/>
        </c:ser>
        <c:ser>
          <c:idx val="1"/>
          <c:order val="1"/>
          <c:tx>
            <c:strRef>
              <c:f>Sheet1!$C$1</c:f>
              <c:strCache>
                <c:ptCount val="1"/>
                <c:pt idx="0">
                  <c:v>Tacrolimus use at discharge and 1 year (N = 2,229)</c:v>
                </c:pt>
              </c:strCache>
            </c:strRef>
          </c:tx>
          <c:spPr>
            <a:ln w="41275">
              <a:solidFill>
                <a:srgbClr val="00FF00"/>
              </a:solidFill>
            </a:ln>
          </c:spPr>
          <c:marker>
            <c:symbol val="none"/>
          </c:marker>
          <c:xVal>
            <c:numRef>
              <c:f>Sheet1!$A$2:$A$124</c:f>
              <c:numCache>
                <c:formatCode>General</c:formatCode>
                <c:ptCount val="1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numCache>
            </c:numRef>
          </c:xVal>
          <c:yVal>
            <c:numRef>
              <c:f>Sheet1!$C$2:$C$124</c:f>
              <c:numCache>
                <c:formatCode>General</c:formatCode>
                <c:ptCount val="123"/>
                <c:pt idx="0">
                  <c:v>100</c:v>
                </c:pt>
                <c:pt idx="1">
                  <c:v>100</c:v>
                </c:pt>
                <c:pt idx="2">
                  <c:v>100</c:v>
                </c:pt>
                <c:pt idx="3">
                  <c:v>99.954999999999998</c:v>
                </c:pt>
                <c:pt idx="4">
                  <c:v>99.954999999999998</c:v>
                </c:pt>
                <c:pt idx="5">
                  <c:v>99.954999999999998</c:v>
                </c:pt>
                <c:pt idx="6">
                  <c:v>99.775999999999996</c:v>
                </c:pt>
                <c:pt idx="7">
                  <c:v>99.281999999999996</c:v>
                </c:pt>
                <c:pt idx="8">
                  <c:v>99.281999999999996</c:v>
                </c:pt>
                <c:pt idx="9">
                  <c:v>99.281999999999996</c:v>
                </c:pt>
                <c:pt idx="10">
                  <c:v>99.281999999999996</c:v>
                </c:pt>
                <c:pt idx="11">
                  <c:v>99.281999999999996</c:v>
                </c:pt>
                <c:pt idx="12">
                  <c:v>99.281999999999996</c:v>
                </c:pt>
                <c:pt idx="13">
                  <c:v>99.281999999999996</c:v>
                </c:pt>
                <c:pt idx="14">
                  <c:v>99.281999999999996</c:v>
                </c:pt>
                <c:pt idx="15">
                  <c:v>99.227999999999994</c:v>
                </c:pt>
                <c:pt idx="16">
                  <c:v>99.064999999999998</c:v>
                </c:pt>
                <c:pt idx="17">
                  <c:v>98.903000000000006</c:v>
                </c:pt>
                <c:pt idx="18">
                  <c:v>98.793999999999997</c:v>
                </c:pt>
                <c:pt idx="19">
                  <c:v>98.52</c:v>
                </c:pt>
                <c:pt idx="20">
                  <c:v>98.41</c:v>
                </c:pt>
                <c:pt idx="21">
                  <c:v>98.355000000000004</c:v>
                </c:pt>
                <c:pt idx="22">
                  <c:v>98.355000000000004</c:v>
                </c:pt>
                <c:pt idx="23">
                  <c:v>98.355000000000004</c:v>
                </c:pt>
                <c:pt idx="24">
                  <c:v>98.355000000000004</c:v>
                </c:pt>
                <c:pt idx="25">
                  <c:v>98.355000000000004</c:v>
                </c:pt>
                <c:pt idx="26">
                  <c:v>98.355000000000004</c:v>
                </c:pt>
                <c:pt idx="27">
                  <c:v>98.355000000000004</c:v>
                </c:pt>
                <c:pt idx="28">
                  <c:v>98.355000000000004</c:v>
                </c:pt>
                <c:pt idx="29">
                  <c:v>98.355000000000004</c:v>
                </c:pt>
                <c:pt idx="30">
                  <c:v>98.287000000000006</c:v>
                </c:pt>
                <c:pt idx="31">
                  <c:v>97.881</c:v>
                </c:pt>
                <c:pt idx="32">
                  <c:v>97.813000000000002</c:v>
                </c:pt>
                <c:pt idx="33">
                  <c:v>97.813000000000002</c:v>
                </c:pt>
                <c:pt idx="34">
                  <c:v>97.813000000000002</c:v>
                </c:pt>
                <c:pt idx="35">
                  <c:v>97.813000000000002</c:v>
                </c:pt>
                <c:pt idx="36">
                  <c:v>97.813000000000002</c:v>
                </c:pt>
                <c:pt idx="37">
                  <c:v>97.813000000000002</c:v>
                </c:pt>
                <c:pt idx="38">
                  <c:v>97.728999999999999</c:v>
                </c:pt>
                <c:pt idx="39">
                  <c:v>97.728999999999999</c:v>
                </c:pt>
                <c:pt idx="40">
                  <c:v>97.382999999999996</c:v>
                </c:pt>
                <c:pt idx="41">
                  <c:v>97.296000000000006</c:v>
                </c:pt>
                <c:pt idx="42">
                  <c:v>97.034999999999997</c:v>
                </c:pt>
                <c:pt idx="43">
                  <c:v>96.86</c:v>
                </c:pt>
                <c:pt idx="44">
                  <c:v>96.86</c:v>
                </c:pt>
                <c:pt idx="45">
                  <c:v>96.86</c:v>
                </c:pt>
                <c:pt idx="46">
                  <c:v>96.86</c:v>
                </c:pt>
                <c:pt idx="47">
                  <c:v>96.86</c:v>
                </c:pt>
                <c:pt idx="48">
                  <c:v>96.86</c:v>
                </c:pt>
                <c:pt idx="49">
                  <c:v>96.86</c:v>
                </c:pt>
                <c:pt idx="50">
                  <c:v>96.86</c:v>
                </c:pt>
                <c:pt idx="51">
                  <c:v>96.745000000000005</c:v>
                </c:pt>
                <c:pt idx="52">
                  <c:v>96.745000000000005</c:v>
                </c:pt>
                <c:pt idx="53">
                  <c:v>96.745000000000005</c:v>
                </c:pt>
                <c:pt idx="54">
                  <c:v>96.745000000000005</c:v>
                </c:pt>
                <c:pt idx="55">
                  <c:v>96.745000000000005</c:v>
                </c:pt>
                <c:pt idx="56">
                  <c:v>96.628</c:v>
                </c:pt>
                <c:pt idx="57">
                  <c:v>96.628</c:v>
                </c:pt>
                <c:pt idx="58">
                  <c:v>96.628</c:v>
                </c:pt>
                <c:pt idx="59">
                  <c:v>96.628</c:v>
                </c:pt>
                <c:pt idx="60">
                  <c:v>96.628</c:v>
                </c:pt>
                <c:pt idx="61">
                  <c:v>96.628</c:v>
                </c:pt>
                <c:pt idx="62">
                  <c:v>96.628</c:v>
                </c:pt>
                <c:pt idx="63">
                  <c:v>96.628</c:v>
                </c:pt>
                <c:pt idx="64">
                  <c:v>96.47</c:v>
                </c:pt>
                <c:pt idx="65">
                  <c:v>96.31</c:v>
                </c:pt>
                <c:pt idx="66">
                  <c:v>95.989000000000004</c:v>
                </c:pt>
                <c:pt idx="67">
                  <c:v>95.665999999999997</c:v>
                </c:pt>
                <c:pt idx="68">
                  <c:v>95.665999999999997</c:v>
                </c:pt>
                <c:pt idx="69">
                  <c:v>95.665999999999997</c:v>
                </c:pt>
                <c:pt idx="70">
                  <c:v>95.665999999999997</c:v>
                </c:pt>
                <c:pt idx="71">
                  <c:v>95.665999999999997</c:v>
                </c:pt>
                <c:pt idx="72">
                  <c:v>95.665999999999997</c:v>
                </c:pt>
                <c:pt idx="73">
                  <c:v>95.665999999999997</c:v>
                </c:pt>
                <c:pt idx="74">
                  <c:v>95.665999999999997</c:v>
                </c:pt>
                <c:pt idx="75">
                  <c:v>95.665999999999997</c:v>
                </c:pt>
                <c:pt idx="76">
                  <c:v>95.665999999999997</c:v>
                </c:pt>
                <c:pt idx="77">
                  <c:v>95.665999999999997</c:v>
                </c:pt>
                <c:pt idx="78">
                  <c:v>95.665999999999997</c:v>
                </c:pt>
                <c:pt idx="79">
                  <c:v>95.432000000000002</c:v>
                </c:pt>
                <c:pt idx="80">
                  <c:v>95.432000000000002</c:v>
                </c:pt>
                <c:pt idx="81">
                  <c:v>95.432000000000002</c:v>
                </c:pt>
                <c:pt idx="82">
                  <c:v>95.432000000000002</c:v>
                </c:pt>
                <c:pt idx="83">
                  <c:v>95.432000000000002</c:v>
                </c:pt>
                <c:pt idx="84">
                  <c:v>95.432000000000002</c:v>
                </c:pt>
                <c:pt idx="85">
                  <c:v>95.432000000000002</c:v>
                </c:pt>
                <c:pt idx="86">
                  <c:v>95.432000000000002</c:v>
                </c:pt>
                <c:pt idx="87">
                  <c:v>95.432000000000002</c:v>
                </c:pt>
                <c:pt idx="88">
                  <c:v>95.432000000000002</c:v>
                </c:pt>
                <c:pt idx="89">
                  <c:v>94.736000000000004</c:v>
                </c:pt>
                <c:pt idx="90">
                  <c:v>93.683999999999997</c:v>
                </c:pt>
                <c:pt idx="91">
                  <c:v>93.328000000000003</c:v>
                </c:pt>
                <c:pt idx="92">
                  <c:v>93.328000000000003</c:v>
                </c:pt>
                <c:pt idx="93">
                  <c:v>93.328000000000003</c:v>
                </c:pt>
                <c:pt idx="94">
                  <c:v>93.328000000000003</c:v>
                </c:pt>
                <c:pt idx="95">
                  <c:v>93.328000000000003</c:v>
                </c:pt>
                <c:pt idx="96">
                  <c:v>93.328000000000003</c:v>
                </c:pt>
                <c:pt idx="97">
                  <c:v>93.328000000000003</c:v>
                </c:pt>
                <c:pt idx="98">
                  <c:v>93.328000000000003</c:v>
                </c:pt>
                <c:pt idx="99">
                  <c:v>93.328000000000003</c:v>
                </c:pt>
                <c:pt idx="100">
                  <c:v>92.135000000000005</c:v>
                </c:pt>
                <c:pt idx="101">
                  <c:v>92.135000000000005</c:v>
                </c:pt>
                <c:pt idx="102">
                  <c:v>90.938999999999993</c:v>
                </c:pt>
                <c:pt idx="103">
                  <c:v>90.938999999999993</c:v>
                </c:pt>
                <c:pt idx="104">
                  <c:v>90.938999999999993</c:v>
                </c:pt>
                <c:pt idx="105">
                  <c:v>90.938999999999993</c:v>
                </c:pt>
                <c:pt idx="106">
                  <c:v>90.938999999999993</c:v>
                </c:pt>
                <c:pt idx="107">
                  <c:v>90.938999999999993</c:v>
                </c:pt>
                <c:pt idx="108">
                  <c:v>90.938999999999993</c:v>
                </c:pt>
                <c:pt idx="109">
                  <c:v>90.938999999999993</c:v>
                </c:pt>
                <c:pt idx="110">
                  <c:v>90.938999999999993</c:v>
                </c:pt>
                <c:pt idx="111">
                  <c:v>90.938999999999993</c:v>
                </c:pt>
                <c:pt idx="112">
                  <c:v>90.938999999999993</c:v>
                </c:pt>
                <c:pt idx="113">
                  <c:v>90.938999999999993</c:v>
                </c:pt>
                <c:pt idx="114">
                  <c:v>89.471999999999994</c:v>
                </c:pt>
                <c:pt idx="115">
                  <c:v>87.956000000000003</c:v>
                </c:pt>
                <c:pt idx="116">
                  <c:v>87.956000000000003</c:v>
                </c:pt>
                <c:pt idx="117">
                  <c:v>87.956000000000003</c:v>
                </c:pt>
                <c:pt idx="118">
                  <c:v>87.956000000000003</c:v>
                </c:pt>
                <c:pt idx="119">
                  <c:v>87.956000000000003</c:v>
                </c:pt>
                <c:pt idx="120">
                  <c:v>87.956000000000003</c:v>
                </c:pt>
                <c:pt idx="121">
                  <c:v>87.956000000000003</c:v>
                </c:pt>
                <c:pt idx="122">
                  <c:v>87.956000000000003</c:v>
                </c:pt>
              </c:numCache>
            </c:numRef>
          </c:yVal>
          <c:smooth val="0"/>
        </c:ser>
        <c:ser>
          <c:idx val="2"/>
          <c:order val="2"/>
          <c:tx>
            <c:strRef>
              <c:f>Sheet1!$D$1</c:f>
              <c:strCache>
                <c:ptCount val="1"/>
                <c:pt idx="0">
                  <c:v>Cyclosporine use at discharge/Tacrolimus at 1 year (N = 167)</c:v>
                </c:pt>
              </c:strCache>
            </c:strRef>
          </c:tx>
          <c:spPr>
            <a:ln w="41275">
              <a:solidFill>
                <a:srgbClr val="66FFFF"/>
              </a:solidFill>
            </a:ln>
          </c:spPr>
          <c:marker>
            <c:symbol val="none"/>
          </c:marker>
          <c:xVal>
            <c:numRef>
              <c:f>Sheet1!$A$2:$A$124</c:f>
              <c:numCache>
                <c:formatCode>General</c:formatCode>
                <c:ptCount val="1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numCache>
            </c:numRef>
          </c:xVal>
          <c:yVal>
            <c:numRef>
              <c:f>Sheet1!$D$2:$D$124</c:f>
              <c:numCache>
                <c:formatCode>General</c:formatCode>
                <c:ptCount val="123"/>
                <c:pt idx="0">
                  <c:v>100</c:v>
                </c:pt>
                <c:pt idx="1">
                  <c:v>100</c:v>
                </c:pt>
                <c:pt idx="2">
                  <c:v>100</c:v>
                </c:pt>
                <c:pt idx="3">
                  <c:v>100</c:v>
                </c:pt>
                <c:pt idx="4">
                  <c:v>100</c:v>
                </c:pt>
                <c:pt idx="5">
                  <c:v>100</c:v>
                </c:pt>
                <c:pt idx="6">
                  <c:v>100</c:v>
                </c:pt>
                <c:pt idx="7">
                  <c:v>99.397999999999996</c:v>
                </c:pt>
                <c:pt idx="8">
                  <c:v>99.397999999999996</c:v>
                </c:pt>
                <c:pt idx="9">
                  <c:v>99.397999999999996</c:v>
                </c:pt>
                <c:pt idx="10">
                  <c:v>99.397999999999996</c:v>
                </c:pt>
                <c:pt idx="11">
                  <c:v>99.397999999999996</c:v>
                </c:pt>
                <c:pt idx="12">
                  <c:v>99.397999999999996</c:v>
                </c:pt>
                <c:pt idx="13">
                  <c:v>99.397999999999996</c:v>
                </c:pt>
                <c:pt idx="14">
                  <c:v>99.397999999999996</c:v>
                </c:pt>
                <c:pt idx="15">
                  <c:v>99.397999999999996</c:v>
                </c:pt>
                <c:pt idx="16">
                  <c:v>99.397999999999996</c:v>
                </c:pt>
                <c:pt idx="17">
                  <c:v>99.397999999999996</c:v>
                </c:pt>
                <c:pt idx="18">
                  <c:v>98.721000000000004</c:v>
                </c:pt>
                <c:pt idx="19">
                  <c:v>98.721000000000004</c:v>
                </c:pt>
                <c:pt idx="20">
                  <c:v>98.721000000000004</c:v>
                </c:pt>
                <c:pt idx="21">
                  <c:v>98.721000000000004</c:v>
                </c:pt>
                <c:pt idx="22">
                  <c:v>98.721000000000004</c:v>
                </c:pt>
                <c:pt idx="23">
                  <c:v>98.721000000000004</c:v>
                </c:pt>
                <c:pt idx="24">
                  <c:v>98.721000000000004</c:v>
                </c:pt>
                <c:pt idx="25">
                  <c:v>98.721000000000004</c:v>
                </c:pt>
                <c:pt idx="26">
                  <c:v>98.721000000000004</c:v>
                </c:pt>
                <c:pt idx="27">
                  <c:v>98.721000000000004</c:v>
                </c:pt>
                <c:pt idx="28">
                  <c:v>98.721000000000004</c:v>
                </c:pt>
                <c:pt idx="29">
                  <c:v>98.721000000000004</c:v>
                </c:pt>
                <c:pt idx="30">
                  <c:v>98.721000000000004</c:v>
                </c:pt>
                <c:pt idx="31">
                  <c:v>98.721000000000004</c:v>
                </c:pt>
                <c:pt idx="32">
                  <c:v>98.721000000000004</c:v>
                </c:pt>
                <c:pt idx="33">
                  <c:v>98.721000000000004</c:v>
                </c:pt>
                <c:pt idx="34">
                  <c:v>98.721000000000004</c:v>
                </c:pt>
                <c:pt idx="35">
                  <c:v>98.721000000000004</c:v>
                </c:pt>
                <c:pt idx="36">
                  <c:v>98.721000000000004</c:v>
                </c:pt>
                <c:pt idx="37">
                  <c:v>98.721000000000004</c:v>
                </c:pt>
                <c:pt idx="38">
                  <c:v>98.721000000000004</c:v>
                </c:pt>
                <c:pt idx="39">
                  <c:v>98.721000000000004</c:v>
                </c:pt>
                <c:pt idx="40">
                  <c:v>98.721000000000004</c:v>
                </c:pt>
                <c:pt idx="41">
                  <c:v>98.721000000000004</c:v>
                </c:pt>
                <c:pt idx="42">
                  <c:v>98.721000000000004</c:v>
                </c:pt>
                <c:pt idx="43">
                  <c:v>98.721000000000004</c:v>
                </c:pt>
                <c:pt idx="44">
                  <c:v>98.721000000000004</c:v>
                </c:pt>
                <c:pt idx="45">
                  <c:v>98.721000000000004</c:v>
                </c:pt>
                <c:pt idx="46">
                  <c:v>98.721000000000004</c:v>
                </c:pt>
                <c:pt idx="47">
                  <c:v>98.721000000000004</c:v>
                </c:pt>
                <c:pt idx="48">
                  <c:v>98.721000000000004</c:v>
                </c:pt>
                <c:pt idx="49">
                  <c:v>98.721000000000004</c:v>
                </c:pt>
                <c:pt idx="50">
                  <c:v>98.721000000000004</c:v>
                </c:pt>
                <c:pt idx="51">
                  <c:v>98.721000000000004</c:v>
                </c:pt>
                <c:pt idx="52">
                  <c:v>98.721000000000004</c:v>
                </c:pt>
                <c:pt idx="53">
                  <c:v>98.721000000000004</c:v>
                </c:pt>
                <c:pt idx="54">
                  <c:v>98.721000000000004</c:v>
                </c:pt>
                <c:pt idx="55">
                  <c:v>98.721000000000004</c:v>
                </c:pt>
                <c:pt idx="56">
                  <c:v>97.6</c:v>
                </c:pt>
                <c:pt idx="57">
                  <c:v>97.6</c:v>
                </c:pt>
                <c:pt idx="58">
                  <c:v>97.6</c:v>
                </c:pt>
                <c:pt idx="59">
                  <c:v>97.6</c:v>
                </c:pt>
                <c:pt idx="60">
                  <c:v>97.6</c:v>
                </c:pt>
                <c:pt idx="61">
                  <c:v>97.6</c:v>
                </c:pt>
                <c:pt idx="62">
                  <c:v>97.6</c:v>
                </c:pt>
                <c:pt idx="63">
                  <c:v>97.6</c:v>
                </c:pt>
                <c:pt idx="64">
                  <c:v>96.224999999999994</c:v>
                </c:pt>
                <c:pt idx="65">
                  <c:v>96.224999999999994</c:v>
                </c:pt>
                <c:pt idx="66">
                  <c:v>96.224999999999994</c:v>
                </c:pt>
                <c:pt idx="67">
                  <c:v>96.224999999999994</c:v>
                </c:pt>
                <c:pt idx="68">
                  <c:v>96.224999999999994</c:v>
                </c:pt>
                <c:pt idx="69">
                  <c:v>96.224999999999994</c:v>
                </c:pt>
                <c:pt idx="70">
                  <c:v>96.224999999999994</c:v>
                </c:pt>
                <c:pt idx="71">
                  <c:v>96.224999999999994</c:v>
                </c:pt>
                <c:pt idx="72">
                  <c:v>96.224999999999994</c:v>
                </c:pt>
                <c:pt idx="73">
                  <c:v>96.224999999999994</c:v>
                </c:pt>
                <c:pt idx="74">
                  <c:v>96.224999999999994</c:v>
                </c:pt>
                <c:pt idx="75">
                  <c:v>96.224999999999994</c:v>
                </c:pt>
                <c:pt idx="76">
                  <c:v>96.224999999999994</c:v>
                </c:pt>
                <c:pt idx="77">
                  <c:v>96.224999999999994</c:v>
                </c:pt>
                <c:pt idx="78">
                  <c:v>94.409000000000006</c:v>
                </c:pt>
                <c:pt idx="79">
                  <c:v>94.409000000000006</c:v>
                </c:pt>
                <c:pt idx="80">
                  <c:v>94.409000000000006</c:v>
                </c:pt>
                <c:pt idx="81">
                  <c:v>94.409000000000006</c:v>
                </c:pt>
                <c:pt idx="82">
                  <c:v>94.409000000000006</c:v>
                </c:pt>
                <c:pt idx="83">
                  <c:v>94.409000000000006</c:v>
                </c:pt>
                <c:pt idx="84">
                  <c:v>94.409000000000006</c:v>
                </c:pt>
                <c:pt idx="85">
                  <c:v>94.409000000000006</c:v>
                </c:pt>
                <c:pt idx="86">
                  <c:v>94.409000000000006</c:v>
                </c:pt>
                <c:pt idx="87">
                  <c:v>94.409000000000006</c:v>
                </c:pt>
                <c:pt idx="88">
                  <c:v>94.409000000000006</c:v>
                </c:pt>
                <c:pt idx="89">
                  <c:v>94.409000000000006</c:v>
                </c:pt>
                <c:pt idx="90">
                  <c:v>94.409000000000006</c:v>
                </c:pt>
                <c:pt idx="91">
                  <c:v>94.409000000000006</c:v>
                </c:pt>
                <c:pt idx="92">
                  <c:v>94.409000000000006</c:v>
                </c:pt>
                <c:pt idx="93">
                  <c:v>94.409000000000006</c:v>
                </c:pt>
                <c:pt idx="94">
                  <c:v>94.409000000000006</c:v>
                </c:pt>
                <c:pt idx="95">
                  <c:v>94.409000000000006</c:v>
                </c:pt>
                <c:pt idx="96">
                  <c:v>94.409000000000006</c:v>
                </c:pt>
                <c:pt idx="97">
                  <c:v>94.409000000000006</c:v>
                </c:pt>
                <c:pt idx="98">
                  <c:v>94.409000000000006</c:v>
                </c:pt>
                <c:pt idx="99">
                  <c:v>94.409000000000006</c:v>
                </c:pt>
                <c:pt idx="100">
                  <c:v>94.409000000000006</c:v>
                </c:pt>
                <c:pt idx="101">
                  <c:v>90.778000000000006</c:v>
                </c:pt>
                <c:pt idx="102">
                  <c:v>90.778000000000006</c:v>
                </c:pt>
                <c:pt idx="103">
                  <c:v>90.778000000000006</c:v>
                </c:pt>
                <c:pt idx="104">
                  <c:v>90.778000000000006</c:v>
                </c:pt>
                <c:pt idx="105">
                  <c:v>90.778000000000006</c:v>
                </c:pt>
                <c:pt idx="106">
                  <c:v>90.778000000000006</c:v>
                </c:pt>
                <c:pt idx="107">
                  <c:v>90.778000000000006</c:v>
                </c:pt>
                <c:pt idx="108">
                  <c:v>90.778000000000006</c:v>
                </c:pt>
                <c:pt idx="109">
                  <c:v>90.778000000000006</c:v>
                </c:pt>
                <c:pt idx="110">
                  <c:v>90.778000000000006</c:v>
                </c:pt>
                <c:pt idx="111">
                  <c:v>90.778000000000006</c:v>
                </c:pt>
                <c:pt idx="112">
                  <c:v>90.778000000000006</c:v>
                </c:pt>
                <c:pt idx="113">
                  <c:v>90.778000000000006</c:v>
                </c:pt>
                <c:pt idx="114">
                  <c:v>90.778000000000006</c:v>
                </c:pt>
                <c:pt idx="115">
                  <c:v>90.778000000000006</c:v>
                </c:pt>
                <c:pt idx="116">
                  <c:v>#N/A</c:v>
                </c:pt>
                <c:pt idx="117">
                  <c:v>#N/A</c:v>
                </c:pt>
                <c:pt idx="118">
                  <c:v>#N/A</c:v>
                </c:pt>
                <c:pt idx="119">
                  <c:v>#N/A</c:v>
                </c:pt>
                <c:pt idx="120">
                  <c:v>#N/A</c:v>
                </c:pt>
                <c:pt idx="121">
                  <c:v>#N/A</c:v>
                </c:pt>
                <c:pt idx="122">
                  <c:v>#N/A</c:v>
                </c:pt>
              </c:numCache>
            </c:numRef>
          </c:yVal>
          <c:smooth val="0"/>
        </c:ser>
        <c:dLbls>
          <c:showLegendKey val="0"/>
          <c:showVal val="0"/>
          <c:showCatName val="0"/>
          <c:showSerName val="0"/>
          <c:showPercent val="0"/>
          <c:showBubbleSize val="0"/>
        </c:dLbls>
        <c:axId val="577825720"/>
        <c:axId val="577826112"/>
      </c:scatterChart>
      <c:valAx>
        <c:axId val="57782572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6112"/>
        <c:crosses val="autoZero"/>
        <c:crossBetween val="midCat"/>
        <c:majorUnit val="1"/>
      </c:valAx>
      <c:valAx>
        <c:axId val="577826112"/>
        <c:scaling>
          <c:orientation val="minMax"/>
          <c:max val="100"/>
          <c:min val="50"/>
        </c:scaling>
        <c:delete val="0"/>
        <c:axPos val="l"/>
        <c:majorGridlines>
          <c:spPr>
            <a:ln>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800" b="1" i="0" baseline="0" dirty="0" smtClean="0">
                    <a:effectLst/>
                  </a:rPr>
                  <a:t>Freedom from Severe Renal Dysfunction (%)</a:t>
                </a:r>
                <a:endParaRPr lang="en-US" sz="1600" dirty="0" smtClean="0">
                  <a:effectLst/>
                </a:endParaRPr>
              </a:p>
            </c:rich>
          </c:tx>
          <c:layout>
            <c:manualLayout>
              <c:xMode val="edge"/>
              <c:yMode val="edge"/>
              <c:x val="6.8632847885164803E-3"/>
              <c:y val="0.13472268835248055"/>
            </c:manualLayout>
          </c:layout>
          <c:overlay val="0"/>
        </c:title>
        <c:numFmt formatCode="General" sourceLinked="1"/>
        <c:majorTickMark val="out"/>
        <c:minorTickMark val="none"/>
        <c:tickLblPos val="nextTo"/>
        <c:txPr>
          <a:bodyPr/>
          <a:lstStyle/>
          <a:p>
            <a:pPr>
              <a:defRPr sz="1500" b="1"/>
            </a:pPr>
            <a:endParaRPr lang="en-US"/>
          </a:p>
        </c:txPr>
        <c:crossAx val="577825720"/>
        <c:crosses val="autoZero"/>
        <c:crossBetween val="midCat"/>
        <c:majorUnit val="10"/>
      </c:valAx>
      <c:spPr>
        <a:solidFill>
          <a:schemeClr val="bg2"/>
        </a:solidFill>
        <a:ln>
          <a:solidFill>
            <a:schemeClr val="tx1"/>
          </a:solidFill>
        </a:ln>
      </c:spPr>
    </c:plotArea>
    <c:legend>
      <c:legendPos val="r"/>
      <c:legendEntry>
        <c:idx val="0"/>
        <c:txPr>
          <a:bodyPr/>
          <a:lstStyle/>
          <a:p>
            <a:pPr>
              <a:defRPr sz="1400" b="1" i="0" baseline="0"/>
            </a:pPr>
            <a:endParaRPr lang="en-US"/>
          </a:p>
        </c:txPr>
      </c:legendEntry>
      <c:legendEntry>
        <c:idx val="1"/>
        <c:txPr>
          <a:bodyPr/>
          <a:lstStyle/>
          <a:p>
            <a:pPr>
              <a:defRPr sz="1400" b="1" i="0" baseline="0"/>
            </a:pPr>
            <a:endParaRPr lang="en-US"/>
          </a:p>
        </c:txPr>
      </c:legendEntry>
      <c:layout>
        <c:manualLayout>
          <c:xMode val="edge"/>
          <c:yMode val="edge"/>
          <c:x val="0.13112826051610804"/>
          <c:y val="0.58843079041349344"/>
          <c:w val="0.65497793417416617"/>
          <c:h val="0.24833978744460244"/>
        </c:manualLayout>
      </c:layout>
      <c:overlay val="1"/>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6"/>
          <c:y val="3.1026448616999835E-2"/>
          <c:w val="0.85083095254688146"/>
          <c:h val="0.77074260114041149"/>
        </c:manualLayout>
      </c:layout>
      <c:scatterChart>
        <c:scatterStyle val="lineMarker"/>
        <c:varyColors val="0"/>
        <c:ser>
          <c:idx val="0"/>
          <c:order val="0"/>
          <c:tx>
            <c:strRef>
              <c:f>Sheet1!$B$1</c:f>
              <c:strCache>
                <c:ptCount val="1"/>
                <c:pt idx="0">
                  <c:v>&lt;1 Year (N=1,486)</c:v>
                </c:pt>
              </c:strCache>
            </c:strRef>
          </c:tx>
          <c:spPr>
            <a:ln w="47625">
              <a:solidFill>
                <a:srgbClr val="CC99FF"/>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99.730999999999995</c:v>
                </c:pt>
                <c:pt idx="3">
                  <c:v>99.394000000000005</c:v>
                </c:pt>
                <c:pt idx="4">
                  <c:v>99.125</c:v>
                </c:pt>
                <c:pt idx="5">
                  <c:v>98.921999999999997</c:v>
                </c:pt>
                <c:pt idx="6">
                  <c:v>98.853999999999999</c:v>
                </c:pt>
                <c:pt idx="7">
                  <c:v>98.853999999999999</c:v>
                </c:pt>
                <c:pt idx="8">
                  <c:v>98.784999999999997</c:v>
                </c:pt>
                <c:pt idx="9">
                  <c:v>98.784999999999997</c:v>
                </c:pt>
                <c:pt idx="10">
                  <c:v>98.784999999999997</c:v>
                </c:pt>
                <c:pt idx="11">
                  <c:v>98.784999999999997</c:v>
                </c:pt>
                <c:pt idx="12">
                  <c:v>98.784999999999997</c:v>
                </c:pt>
                <c:pt idx="13">
                  <c:v>98.784999999999997</c:v>
                </c:pt>
                <c:pt idx="14">
                  <c:v>98.784999999999997</c:v>
                </c:pt>
                <c:pt idx="15">
                  <c:v>98.784999999999997</c:v>
                </c:pt>
                <c:pt idx="16">
                  <c:v>98.784999999999997</c:v>
                </c:pt>
                <c:pt idx="17">
                  <c:v>98.784999999999997</c:v>
                </c:pt>
                <c:pt idx="18">
                  <c:v>98.706000000000003</c:v>
                </c:pt>
                <c:pt idx="19">
                  <c:v>98.626000000000005</c:v>
                </c:pt>
                <c:pt idx="20">
                  <c:v>98.626000000000005</c:v>
                </c:pt>
                <c:pt idx="21">
                  <c:v>98.626000000000005</c:v>
                </c:pt>
                <c:pt idx="22">
                  <c:v>98.626000000000005</c:v>
                </c:pt>
                <c:pt idx="23">
                  <c:v>98.626000000000005</c:v>
                </c:pt>
                <c:pt idx="24">
                  <c:v>98.626000000000005</c:v>
                </c:pt>
                <c:pt idx="25">
                  <c:v>98.626000000000005</c:v>
                </c:pt>
                <c:pt idx="26">
                  <c:v>98.626000000000005</c:v>
                </c:pt>
                <c:pt idx="27">
                  <c:v>98.534999999999997</c:v>
                </c:pt>
                <c:pt idx="28">
                  <c:v>98.534999999999997</c:v>
                </c:pt>
                <c:pt idx="29">
                  <c:v>98.534999999999997</c:v>
                </c:pt>
                <c:pt idx="30">
                  <c:v>98.442999999999998</c:v>
                </c:pt>
                <c:pt idx="31">
                  <c:v>98.442999999999998</c:v>
                </c:pt>
                <c:pt idx="32">
                  <c:v>98.442999999999998</c:v>
                </c:pt>
                <c:pt idx="33">
                  <c:v>98.442999999999998</c:v>
                </c:pt>
                <c:pt idx="34">
                  <c:v>98.442999999999998</c:v>
                </c:pt>
                <c:pt idx="35">
                  <c:v>98.442999999999998</c:v>
                </c:pt>
                <c:pt idx="36">
                  <c:v>98.442999999999998</c:v>
                </c:pt>
                <c:pt idx="37">
                  <c:v>98.442999999999998</c:v>
                </c:pt>
                <c:pt idx="38">
                  <c:v>98.442999999999998</c:v>
                </c:pt>
                <c:pt idx="39">
                  <c:v>98.442999999999998</c:v>
                </c:pt>
                <c:pt idx="40">
                  <c:v>98.442999999999998</c:v>
                </c:pt>
                <c:pt idx="41">
                  <c:v>98.442999999999998</c:v>
                </c:pt>
                <c:pt idx="42">
                  <c:v>98.442999999999998</c:v>
                </c:pt>
                <c:pt idx="43">
                  <c:v>98.442999999999998</c:v>
                </c:pt>
                <c:pt idx="44">
                  <c:v>98.442999999999998</c:v>
                </c:pt>
                <c:pt idx="45">
                  <c:v>98.442999999999998</c:v>
                </c:pt>
                <c:pt idx="46">
                  <c:v>98.442999999999998</c:v>
                </c:pt>
                <c:pt idx="47">
                  <c:v>98.442999999999998</c:v>
                </c:pt>
                <c:pt idx="48">
                  <c:v>98.442999999999998</c:v>
                </c:pt>
                <c:pt idx="49">
                  <c:v>98.442999999999998</c:v>
                </c:pt>
                <c:pt idx="50">
                  <c:v>98.442999999999998</c:v>
                </c:pt>
                <c:pt idx="51">
                  <c:v>98.442999999999998</c:v>
                </c:pt>
                <c:pt idx="52">
                  <c:v>98.442999999999998</c:v>
                </c:pt>
                <c:pt idx="53">
                  <c:v>98.442999999999998</c:v>
                </c:pt>
                <c:pt idx="54">
                  <c:v>98.322000000000003</c:v>
                </c:pt>
                <c:pt idx="55">
                  <c:v>98.322000000000003</c:v>
                </c:pt>
                <c:pt idx="56">
                  <c:v>98.322000000000003</c:v>
                </c:pt>
                <c:pt idx="57">
                  <c:v>98.322000000000003</c:v>
                </c:pt>
                <c:pt idx="58">
                  <c:v>98.322000000000003</c:v>
                </c:pt>
                <c:pt idx="59">
                  <c:v>98.322000000000003</c:v>
                </c:pt>
                <c:pt idx="60">
                  <c:v>98.322000000000003</c:v>
                </c:pt>
                <c:pt idx="61">
                  <c:v>98.322000000000003</c:v>
                </c:pt>
                <c:pt idx="62">
                  <c:v>98.322000000000003</c:v>
                </c:pt>
                <c:pt idx="63">
                  <c:v>98.322000000000003</c:v>
                </c:pt>
                <c:pt idx="64">
                  <c:v>98.322000000000003</c:v>
                </c:pt>
                <c:pt idx="65">
                  <c:v>98.322000000000003</c:v>
                </c:pt>
                <c:pt idx="66">
                  <c:v>98.322000000000003</c:v>
                </c:pt>
                <c:pt idx="67">
                  <c:v>98.18</c:v>
                </c:pt>
                <c:pt idx="68">
                  <c:v>98.037999999999997</c:v>
                </c:pt>
                <c:pt idx="69">
                  <c:v>98.037999999999997</c:v>
                </c:pt>
                <c:pt idx="70">
                  <c:v>98.037999999999997</c:v>
                </c:pt>
                <c:pt idx="71">
                  <c:v>98.037999999999997</c:v>
                </c:pt>
                <c:pt idx="72">
                  <c:v>98.037999999999997</c:v>
                </c:pt>
                <c:pt idx="73">
                  <c:v>98.037999999999997</c:v>
                </c:pt>
                <c:pt idx="74">
                  <c:v>98.037999999999997</c:v>
                </c:pt>
                <c:pt idx="75">
                  <c:v>98.037999999999997</c:v>
                </c:pt>
                <c:pt idx="76">
                  <c:v>98.037999999999997</c:v>
                </c:pt>
                <c:pt idx="77">
                  <c:v>98.037999999999997</c:v>
                </c:pt>
                <c:pt idx="78">
                  <c:v>97.876000000000005</c:v>
                </c:pt>
                <c:pt idx="79">
                  <c:v>97.876000000000005</c:v>
                </c:pt>
                <c:pt idx="80">
                  <c:v>97.876000000000005</c:v>
                </c:pt>
                <c:pt idx="81">
                  <c:v>97.876000000000005</c:v>
                </c:pt>
                <c:pt idx="82">
                  <c:v>97.876000000000005</c:v>
                </c:pt>
                <c:pt idx="83">
                  <c:v>97.876000000000005</c:v>
                </c:pt>
                <c:pt idx="84">
                  <c:v>97.876000000000005</c:v>
                </c:pt>
                <c:pt idx="85">
                  <c:v>97.876000000000005</c:v>
                </c:pt>
                <c:pt idx="86">
                  <c:v>97.876000000000005</c:v>
                </c:pt>
                <c:pt idx="87">
                  <c:v>97.876000000000005</c:v>
                </c:pt>
                <c:pt idx="88">
                  <c:v>97.876000000000005</c:v>
                </c:pt>
                <c:pt idx="89">
                  <c:v>97.876000000000005</c:v>
                </c:pt>
                <c:pt idx="90">
                  <c:v>97.876000000000005</c:v>
                </c:pt>
                <c:pt idx="91">
                  <c:v>97.510999999999996</c:v>
                </c:pt>
                <c:pt idx="92">
                  <c:v>97.510999999999996</c:v>
                </c:pt>
                <c:pt idx="93">
                  <c:v>97.510999999999996</c:v>
                </c:pt>
                <c:pt idx="94">
                  <c:v>97.510999999999996</c:v>
                </c:pt>
                <c:pt idx="95">
                  <c:v>97.510999999999996</c:v>
                </c:pt>
                <c:pt idx="96">
                  <c:v>97.510999999999996</c:v>
                </c:pt>
                <c:pt idx="97">
                  <c:v>97.510999999999996</c:v>
                </c:pt>
                <c:pt idx="98">
                  <c:v>97.510999999999996</c:v>
                </c:pt>
                <c:pt idx="99">
                  <c:v>97.510999999999996</c:v>
                </c:pt>
                <c:pt idx="100">
                  <c:v>97.510999999999996</c:v>
                </c:pt>
                <c:pt idx="101">
                  <c:v>97.510999999999996</c:v>
                </c:pt>
                <c:pt idx="102">
                  <c:v>97.510999999999996</c:v>
                </c:pt>
                <c:pt idx="103">
                  <c:v>97.510999999999996</c:v>
                </c:pt>
                <c:pt idx="104">
                  <c:v>97.510999999999996</c:v>
                </c:pt>
                <c:pt idx="105">
                  <c:v>97.510999999999996</c:v>
                </c:pt>
                <c:pt idx="106">
                  <c:v>97.510999999999996</c:v>
                </c:pt>
                <c:pt idx="107">
                  <c:v>97.510999999999996</c:v>
                </c:pt>
                <c:pt idx="108">
                  <c:v>97.510999999999996</c:v>
                </c:pt>
                <c:pt idx="109">
                  <c:v>97.510999999999996</c:v>
                </c:pt>
                <c:pt idx="110">
                  <c:v>97.510999999999996</c:v>
                </c:pt>
                <c:pt idx="111">
                  <c:v>97.510999999999996</c:v>
                </c:pt>
                <c:pt idx="112">
                  <c:v>97.510999999999996</c:v>
                </c:pt>
                <c:pt idx="113">
                  <c:v>97.510999999999996</c:v>
                </c:pt>
                <c:pt idx="114">
                  <c:v>97.510999999999996</c:v>
                </c:pt>
                <c:pt idx="115">
                  <c:v>97.510999999999996</c:v>
                </c:pt>
                <c:pt idx="116">
                  <c:v>97.254999999999995</c:v>
                </c:pt>
                <c:pt idx="117">
                  <c:v>97.254999999999995</c:v>
                </c:pt>
                <c:pt idx="118">
                  <c:v>97.254999999999995</c:v>
                </c:pt>
                <c:pt idx="119">
                  <c:v>97.254999999999995</c:v>
                </c:pt>
                <c:pt idx="120">
                  <c:v>97.254999999999995</c:v>
                </c:pt>
                <c:pt idx="121">
                  <c:v>97.254999999999995</c:v>
                </c:pt>
                <c:pt idx="122">
                  <c:v>97.254999999999995</c:v>
                </c:pt>
                <c:pt idx="123">
                  <c:v>97.254999999999995</c:v>
                </c:pt>
                <c:pt idx="124">
                  <c:v>97.254999999999995</c:v>
                </c:pt>
                <c:pt idx="125">
                  <c:v>96.959000000000003</c:v>
                </c:pt>
                <c:pt idx="126">
                  <c:v>96.662999999999997</c:v>
                </c:pt>
                <c:pt idx="127">
                  <c:v>96.367999999999995</c:v>
                </c:pt>
                <c:pt idx="128">
                  <c:v>96.367999999999995</c:v>
                </c:pt>
                <c:pt idx="129">
                  <c:v>96.367999999999995</c:v>
                </c:pt>
                <c:pt idx="130">
                  <c:v>96.367999999999995</c:v>
                </c:pt>
                <c:pt idx="131">
                  <c:v>96.367999999999995</c:v>
                </c:pt>
                <c:pt idx="132">
                  <c:v>96.367999999999995</c:v>
                </c:pt>
                <c:pt idx="133">
                  <c:v>96.367999999999995</c:v>
                </c:pt>
                <c:pt idx="134">
                  <c:v>96.367999999999995</c:v>
                </c:pt>
                <c:pt idx="135">
                  <c:v>96.367999999999995</c:v>
                </c:pt>
                <c:pt idx="136">
                  <c:v>96.367999999999995</c:v>
                </c:pt>
                <c:pt idx="137">
                  <c:v>96.367999999999995</c:v>
                </c:pt>
                <c:pt idx="138">
                  <c:v>96.031000000000006</c:v>
                </c:pt>
                <c:pt idx="139">
                  <c:v>96.031000000000006</c:v>
                </c:pt>
                <c:pt idx="140">
                  <c:v>96.031000000000006</c:v>
                </c:pt>
                <c:pt idx="141">
                  <c:v>96.031000000000006</c:v>
                </c:pt>
                <c:pt idx="142">
                  <c:v>96.031000000000006</c:v>
                </c:pt>
                <c:pt idx="143">
                  <c:v>96.031000000000006</c:v>
                </c:pt>
                <c:pt idx="144">
                  <c:v>96.031000000000006</c:v>
                </c:pt>
                <c:pt idx="145">
                  <c:v>96.031000000000006</c:v>
                </c:pt>
                <c:pt idx="146">
                  <c:v>96.031000000000006</c:v>
                </c:pt>
                <c:pt idx="147">
                  <c:v>96.031000000000006</c:v>
                </c:pt>
                <c:pt idx="148">
                  <c:v>96.031000000000006</c:v>
                </c:pt>
                <c:pt idx="149">
                  <c:v>96.031000000000006</c:v>
                </c:pt>
                <c:pt idx="150">
                  <c:v>95.637</c:v>
                </c:pt>
                <c:pt idx="151">
                  <c:v>95.637</c:v>
                </c:pt>
                <c:pt idx="152">
                  <c:v>95.244</c:v>
                </c:pt>
                <c:pt idx="153">
                  <c:v>95.244</c:v>
                </c:pt>
                <c:pt idx="154">
                  <c:v>95.244</c:v>
                </c:pt>
                <c:pt idx="155">
                  <c:v>95.244</c:v>
                </c:pt>
                <c:pt idx="156">
                  <c:v>95.244</c:v>
                </c:pt>
                <c:pt idx="157">
                  <c:v>95.244</c:v>
                </c:pt>
                <c:pt idx="158">
                  <c:v>95.244</c:v>
                </c:pt>
                <c:pt idx="159">
                  <c:v>94.77</c:v>
                </c:pt>
                <c:pt idx="160">
                  <c:v>94.77</c:v>
                </c:pt>
                <c:pt idx="161">
                  <c:v>94.77</c:v>
                </c:pt>
                <c:pt idx="162">
                  <c:v>94.77</c:v>
                </c:pt>
                <c:pt idx="163">
                  <c:v>93.816999999999993</c:v>
                </c:pt>
                <c:pt idx="164">
                  <c:v>93.816999999999993</c:v>
                </c:pt>
                <c:pt idx="165">
                  <c:v>93.816999999999993</c:v>
                </c:pt>
                <c:pt idx="166">
                  <c:v>93.816999999999993</c:v>
                </c:pt>
                <c:pt idx="167">
                  <c:v>93.816999999999993</c:v>
                </c:pt>
                <c:pt idx="168">
                  <c:v>93.816999999999993</c:v>
                </c:pt>
                <c:pt idx="169">
                  <c:v>93.816999999999993</c:v>
                </c:pt>
                <c:pt idx="170">
                  <c:v>93.816999999999993</c:v>
                </c:pt>
                <c:pt idx="171">
                  <c:v>93.816999999999993</c:v>
                </c:pt>
                <c:pt idx="172">
                  <c:v>93.816999999999993</c:v>
                </c:pt>
                <c:pt idx="173">
                  <c:v>93.816999999999993</c:v>
                </c:pt>
                <c:pt idx="174">
                  <c:v>93.816999999999993</c:v>
                </c:pt>
                <c:pt idx="175">
                  <c:v>93.816999999999993</c:v>
                </c:pt>
                <c:pt idx="176">
                  <c:v>93.816999999999993</c:v>
                </c:pt>
                <c:pt idx="177">
                  <c:v>93.816999999999993</c:v>
                </c:pt>
                <c:pt idx="178">
                  <c:v>93.816999999999993</c:v>
                </c:pt>
                <c:pt idx="179">
                  <c:v>93.816999999999993</c:v>
                </c:pt>
                <c:pt idx="180">
                  <c:v>93.816999999999993</c:v>
                </c:pt>
                <c:pt idx="181">
                  <c:v>93.816999999999993</c:v>
                </c:pt>
                <c:pt idx="182">
                  <c:v>93.816999999999993</c:v>
                </c:pt>
                <c:pt idx="183">
                  <c:v>93.816999999999993</c:v>
                </c:pt>
                <c:pt idx="184">
                  <c:v>93.816999999999993</c:v>
                </c:pt>
                <c:pt idx="185">
                  <c:v>93.816999999999993</c:v>
                </c:pt>
                <c:pt idx="186">
                  <c:v>93.17</c:v>
                </c:pt>
                <c:pt idx="187">
                  <c:v>92.522999999999996</c:v>
                </c:pt>
                <c:pt idx="188">
                  <c:v>92.522999999999996</c:v>
                </c:pt>
                <c:pt idx="189">
                  <c:v>92.522999999999996</c:v>
                </c:pt>
                <c:pt idx="190">
                  <c:v>92.522999999999996</c:v>
                </c:pt>
                <c:pt idx="191">
                  <c:v>92.522999999999996</c:v>
                </c:pt>
                <c:pt idx="192">
                  <c:v>92.522999999999996</c:v>
                </c:pt>
                <c:pt idx="193">
                  <c:v>92.522999999999996</c:v>
                </c:pt>
                <c:pt idx="194">
                  <c:v>92.522999999999996</c:v>
                </c:pt>
                <c:pt idx="195">
                  <c:v>91.718999999999994</c:v>
                </c:pt>
                <c:pt idx="196">
                  <c:v>91.718999999999994</c:v>
                </c:pt>
                <c:pt idx="197">
                  <c:v>90.914000000000001</c:v>
                </c:pt>
                <c:pt idx="198">
                  <c:v>90.914000000000001</c:v>
                </c:pt>
                <c:pt idx="199">
                  <c:v>90.914000000000001</c:v>
                </c:pt>
                <c:pt idx="200">
                  <c:v>90.914000000000001</c:v>
                </c:pt>
                <c:pt idx="201">
                  <c:v>90.914000000000001</c:v>
                </c:pt>
                <c:pt idx="202">
                  <c:v>90.914000000000001</c:v>
                </c:pt>
                <c:pt idx="203">
                  <c:v>90.914000000000001</c:v>
                </c:pt>
                <c:pt idx="204">
                  <c:v>90.914000000000001</c:v>
                </c:pt>
                <c:pt idx="205">
                  <c:v>90.914000000000001</c:v>
                </c:pt>
                <c:pt idx="206">
                  <c:v>90.914000000000001</c:v>
                </c:pt>
                <c:pt idx="207">
                  <c:v>90.914000000000001</c:v>
                </c:pt>
                <c:pt idx="208">
                  <c:v>90.914000000000001</c:v>
                </c:pt>
                <c:pt idx="209">
                  <c:v>89.893000000000001</c:v>
                </c:pt>
                <c:pt idx="210">
                  <c:v>88.870999999999995</c:v>
                </c:pt>
                <c:pt idx="211">
                  <c:v>88.870999999999995</c:v>
                </c:pt>
                <c:pt idx="212">
                  <c:v>88.870999999999995</c:v>
                </c:pt>
                <c:pt idx="213">
                  <c:v>88.870999999999995</c:v>
                </c:pt>
                <c:pt idx="214">
                  <c:v>88.870999999999995</c:v>
                </c:pt>
                <c:pt idx="215">
                  <c:v>88.870999999999995</c:v>
                </c:pt>
                <c:pt idx="216">
                  <c:v>88.870999999999995</c:v>
                </c:pt>
                <c:pt idx="217">
                  <c:v>88.870999999999995</c:v>
                </c:pt>
                <c:pt idx="218">
                  <c:v>88.870999999999995</c:v>
                </c:pt>
                <c:pt idx="219">
                  <c:v>88.870999999999995</c:v>
                </c:pt>
                <c:pt idx="220">
                  <c:v>88.870999999999995</c:v>
                </c:pt>
                <c:pt idx="221">
                  <c:v>88.870999999999995</c:v>
                </c:pt>
                <c:pt idx="222">
                  <c:v>87.414000000000001</c:v>
                </c:pt>
                <c:pt idx="223">
                  <c:v>87.414000000000001</c:v>
                </c:pt>
                <c:pt idx="224">
                  <c:v>87.414000000000001</c:v>
                </c:pt>
                <c:pt idx="225">
                  <c:v>87.414000000000001</c:v>
                </c:pt>
                <c:pt idx="226">
                  <c:v>87.414000000000001</c:v>
                </c:pt>
                <c:pt idx="227">
                  <c:v>87.414000000000001</c:v>
                </c:pt>
                <c:pt idx="228">
                  <c:v>87.414000000000001</c:v>
                </c:pt>
                <c:pt idx="229">
                  <c:v>87.414000000000001</c:v>
                </c:pt>
                <c:pt idx="230">
                  <c:v>87.414000000000001</c:v>
                </c:pt>
                <c:pt idx="231">
                  <c:v>87.414000000000001</c:v>
                </c:pt>
                <c:pt idx="232">
                  <c:v>87.414000000000001</c:v>
                </c:pt>
                <c:pt idx="233">
                  <c:v>87.414000000000001</c:v>
                </c:pt>
                <c:pt idx="234">
                  <c:v>87.414000000000001</c:v>
                </c:pt>
                <c:pt idx="235">
                  <c:v>87.414000000000001</c:v>
                </c:pt>
                <c:pt idx="236">
                  <c:v>87.414000000000001</c:v>
                </c:pt>
                <c:pt idx="237">
                  <c:v>87.414000000000001</c:v>
                </c:pt>
                <c:pt idx="238">
                  <c:v>87.414000000000001</c:v>
                </c:pt>
                <c:pt idx="239">
                  <c:v>87.414000000000001</c:v>
                </c:pt>
              </c:numCache>
            </c:numRef>
          </c:yVal>
          <c:smooth val="0"/>
        </c:ser>
        <c:ser>
          <c:idx val="1"/>
          <c:order val="1"/>
          <c:tx>
            <c:strRef>
              <c:f>Sheet1!$C$1</c:f>
              <c:strCache>
                <c:ptCount val="1"/>
                <c:pt idx="0">
                  <c:v>1-5 Years (N=1,260)</c:v>
                </c:pt>
              </c:strCache>
            </c:strRef>
          </c:tx>
          <c:spPr>
            <a:ln w="47625">
              <a:solidFill>
                <a:srgbClr val="FF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Sheet1!$C$2:$C$241</c:f>
              <c:numCache>
                <c:formatCode>General</c:formatCode>
                <c:ptCount val="240"/>
                <c:pt idx="0">
                  <c:v>100</c:v>
                </c:pt>
                <c:pt idx="1">
                  <c:v>100</c:v>
                </c:pt>
                <c:pt idx="2">
                  <c:v>99.921000000000006</c:v>
                </c:pt>
                <c:pt idx="3">
                  <c:v>99.921000000000006</c:v>
                </c:pt>
                <c:pt idx="4">
                  <c:v>99.760999999999996</c:v>
                </c:pt>
                <c:pt idx="5">
                  <c:v>99.760999999999996</c:v>
                </c:pt>
                <c:pt idx="6">
                  <c:v>99.680999999999997</c:v>
                </c:pt>
                <c:pt idx="7">
                  <c:v>99.6</c:v>
                </c:pt>
                <c:pt idx="8">
                  <c:v>99.6</c:v>
                </c:pt>
                <c:pt idx="9">
                  <c:v>99.6</c:v>
                </c:pt>
                <c:pt idx="10">
                  <c:v>99.6</c:v>
                </c:pt>
                <c:pt idx="11">
                  <c:v>99.6</c:v>
                </c:pt>
                <c:pt idx="12">
                  <c:v>99.6</c:v>
                </c:pt>
                <c:pt idx="13">
                  <c:v>99.6</c:v>
                </c:pt>
                <c:pt idx="14">
                  <c:v>99.6</c:v>
                </c:pt>
                <c:pt idx="15">
                  <c:v>99.507000000000005</c:v>
                </c:pt>
                <c:pt idx="16">
                  <c:v>99.414000000000001</c:v>
                </c:pt>
                <c:pt idx="17">
                  <c:v>99.414000000000001</c:v>
                </c:pt>
                <c:pt idx="18">
                  <c:v>99.414000000000001</c:v>
                </c:pt>
                <c:pt idx="19">
                  <c:v>99.414000000000001</c:v>
                </c:pt>
                <c:pt idx="20">
                  <c:v>99.414000000000001</c:v>
                </c:pt>
                <c:pt idx="21">
                  <c:v>99.414000000000001</c:v>
                </c:pt>
                <c:pt idx="22">
                  <c:v>99.414000000000001</c:v>
                </c:pt>
                <c:pt idx="23">
                  <c:v>99.414000000000001</c:v>
                </c:pt>
                <c:pt idx="24">
                  <c:v>99.414000000000001</c:v>
                </c:pt>
                <c:pt idx="25">
                  <c:v>99.414000000000001</c:v>
                </c:pt>
                <c:pt idx="26">
                  <c:v>99.414000000000001</c:v>
                </c:pt>
                <c:pt idx="27">
                  <c:v>99.414000000000001</c:v>
                </c:pt>
                <c:pt idx="28">
                  <c:v>99.414000000000001</c:v>
                </c:pt>
                <c:pt idx="29">
                  <c:v>99.414000000000001</c:v>
                </c:pt>
                <c:pt idx="30">
                  <c:v>99.414000000000001</c:v>
                </c:pt>
                <c:pt idx="31">
                  <c:v>99.305999999999997</c:v>
                </c:pt>
                <c:pt idx="32">
                  <c:v>99.197999999999993</c:v>
                </c:pt>
                <c:pt idx="33">
                  <c:v>99.197999999999993</c:v>
                </c:pt>
                <c:pt idx="34">
                  <c:v>99.197999999999993</c:v>
                </c:pt>
                <c:pt idx="35">
                  <c:v>99.197999999999993</c:v>
                </c:pt>
                <c:pt idx="36">
                  <c:v>99.197999999999993</c:v>
                </c:pt>
                <c:pt idx="37">
                  <c:v>99.197999999999993</c:v>
                </c:pt>
                <c:pt idx="38">
                  <c:v>99.197999999999993</c:v>
                </c:pt>
                <c:pt idx="39">
                  <c:v>99.197999999999993</c:v>
                </c:pt>
                <c:pt idx="40">
                  <c:v>99.197999999999993</c:v>
                </c:pt>
                <c:pt idx="41">
                  <c:v>99.073999999999998</c:v>
                </c:pt>
                <c:pt idx="42">
                  <c:v>99.073999999999998</c:v>
                </c:pt>
                <c:pt idx="43">
                  <c:v>98.95</c:v>
                </c:pt>
                <c:pt idx="44">
                  <c:v>98.95</c:v>
                </c:pt>
                <c:pt idx="45">
                  <c:v>98.95</c:v>
                </c:pt>
                <c:pt idx="46">
                  <c:v>98.95</c:v>
                </c:pt>
                <c:pt idx="47">
                  <c:v>98.95</c:v>
                </c:pt>
                <c:pt idx="48">
                  <c:v>98.95</c:v>
                </c:pt>
                <c:pt idx="49">
                  <c:v>98.95</c:v>
                </c:pt>
                <c:pt idx="50">
                  <c:v>98.95</c:v>
                </c:pt>
                <c:pt idx="51">
                  <c:v>98.95</c:v>
                </c:pt>
                <c:pt idx="52">
                  <c:v>98.807000000000002</c:v>
                </c:pt>
                <c:pt idx="53">
                  <c:v>98.807000000000002</c:v>
                </c:pt>
                <c:pt idx="54">
                  <c:v>98.807000000000002</c:v>
                </c:pt>
                <c:pt idx="55">
                  <c:v>98.807000000000002</c:v>
                </c:pt>
                <c:pt idx="56">
                  <c:v>98.807000000000002</c:v>
                </c:pt>
                <c:pt idx="57">
                  <c:v>98.807000000000002</c:v>
                </c:pt>
                <c:pt idx="58">
                  <c:v>98.807000000000002</c:v>
                </c:pt>
                <c:pt idx="59">
                  <c:v>98.807000000000002</c:v>
                </c:pt>
                <c:pt idx="60">
                  <c:v>98.807000000000002</c:v>
                </c:pt>
                <c:pt idx="61">
                  <c:v>98.807000000000002</c:v>
                </c:pt>
                <c:pt idx="62">
                  <c:v>98.807000000000002</c:v>
                </c:pt>
                <c:pt idx="63">
                  <c:v>98.644999999999996</c:v>
                </c:pt>
                <c:pt idx="64">
                  <c:v>98.644999999999996</c:v>
                </c:pt>
                <c:pt idx="65">
                  <c:v>98.644999999999996</c:v>
                </c:pt>
                <c:pt idx="66">
                  <c:v>98.644999999999996</c:v>
                </c:pt>
                <c:pt idx="67">
                  <c:v>98.644999999999996</c:v>
                </c:pt>
                <c:pt idx="68">
                  <c:v>98.644999999999996</c:v>
                </c:pt>
                <c:pt idx="69">
                  <c:v>98.644999999999996</c:v>
                </c:pt>
                <c:pt idx="70">
                  <c:v>98.644999999999996</c:v>
                </c:pt>
                <c:pt idx="71">
                  <c:v>98.644999999999996</c:v>
                </c:pt>
                <c:pt idx="72">
                  <c:v>98.644999999999996</c:v>
                </c:pt>
                <c:pt idx="73">
                  <c:v>98.644999999999996</c:v>
                </c:pt>
                <c:pt idx="74">
                  <c:v>98.644999999999996</c:v>
                </c:pt>
                <c:pt idx="75">
                  <c:v>98.644999999999996</c:v>
                </c:pt>
                <c:pt idx="76">
                  <c:v>98.644999999999996</c:v>
                </c:pt>
                <c:pt idx="77">
                  <c:v>98.644999999999996</c:v>
                </c:pt>
                <c:pt idx="78">
                  <c:v>98.644999999999996</c:v>
                </c:pt>
                <c:pt idx="79">
                  <c:v>98.451999999999998</c:v>
                </c:pt>
                <c:pt idx="80">
                  <c:v>98.451999999999998</c:v>
                </c:pt>
                <c:pt idx="81">
                  <c:v>98.451999999999998</c:v>
                </c:pt>
                <c:pt idx="82">
                  <c:v>98.451999999999998</c:v>
                </c:pt>
                <c:pt idx="83">
                  <c:v>98.451999999999998</c:v>
                </c:pt>
                <c:pt idx="84">
                  <c:v>98.451999999999998</c:v>
                </c:pt>
                <c:pt idx="85">
                  <c:v>98.451999999999998</c:v>
                </c:pt>
                <c:pt idx="86">
                  <c:v>98.451999999999998</c:v>
                </c:pt>
                <c:pt idx="87">
                  <c:v>98.451999999999998</c:v>
                </c:pt>
                <c:pt idx="88">
                  <c:v>98.451999999999998</c:v>
                </c:pt>
                <c:pt idx="89">
                  <c:v>98.451999999999998</c:v>
                </c:pt>
                <c:pt idx="90">
                  <c:v>98.221999999999994</c:v>
                </c:pt>
                <c:pt idx="91">
                  <c:v>97.99</c:v>
                </c:pt>
                <c:pt idx="92">
                  <c:v>97.99</c:v>
                </c:pt>
                <c:pt idx="93">
                  <c:v>97.99</c:v>
                </c:pt>
                <c:pt idx="94">
                  <c:v>97.99</c:v>
                </c:pt>
                <c:pt idx="95">
                  <c:v>97.99</c:v>
                </c:pt>
                <c:pt idx="96">
                  <c:v>97.99</c:v>
                </c:pt>
                <c:pt idx="97">
                  <c:v>97.99</c:v>
                </c:pt>
                <c:pt idx="98">
                  <c:v>97.99</c:v>
                </c:pt>
                <c:pt idx="99">
                  <c:v>97.99</c:v>
                </c:pt>
                <c:pt idx="100">
                  <c:v>97.99</c:v>
                </c:pt>
                <c:pt idx="101">
                  <c:v>97.72</c:v>
                </c:pt>
                <c:pt idx="102">
                  <c:v>97.72</c:v>
                </c:pt>
                <c:pt idx="103">
                  <c:v>97.448999999999998</c:v>
                </c:pt>
                <c:pt idx="104">
                  <c:v>97.448999999999998</c:v>
                </c:pt>
                <c:pt idx="105">
                  <c:v>97.448999999999998</c:v>
                </c:pt>
                <c:pt idx="106">
                  <c:v>97.448999999999998</c:v>
                </c:pt>
                <c:pt idx="107">
                  <c:v>97.448999999999998</c:v>
                </c:pt>
                <c:pt idx="108">
                  <c:v>97.448999999999998</c:v>
                </c:pt>
                <c:pt idx="109">
                  <c:v>97.448999999999998</c:v>
                </c:pt>
                <c:pt idx="110">
                  <c:v>97.448999999999998</c:v>
                </c:pt>
                <c:pt idx="111">
                  <c:v>97.448999999999998</c:v>
                </c:pt>
                <c:pt idx="112">
                  <c:v>97.448999999999998</c:v>
                </c:pt>
                <c:pt idx="113">
                  <c:v>97.448999999999998</c:v>
                </c:pt>
                <c:pt idx="114">
                  <c:v>97.113</c:v>
                </c:pt>
                <c:pt idx="115">
                  <c:v>97.113</c:v>
                </c:pt>
                <c:pt idx="116">
                  <c:v>97.113</c:v>
                </c:pt>
                <c:pt idx="117">
                  <c:v>97.113</c:v>
                </c:pt>
                <c:pt idx="118">
                  <c:v>97.113</c:v>
                </c:pt>
                <c:pt idx="119">
                  <c:v>97.113</c:v>
                </c:pt>
                <c:pt idx="120">
                  <c:v>97.113</c:v>
                </c:pt>
                <c:pt idx="121">
                  <c:v>97.113</c:v>
                </c:pt>
                <c:pt idx="122">
                  <c:v>97.113</c:v>
                </c:pt>
                <c:pt idx="123">
                  <c:v>97.113</c:v>
                </c:pt>
                <c:pt idx="124">
                  <c:v>97.113</c:v>
                </c:pt>
                <c:pt idx="125">
                  <c:v>97.113</c:v>
                </c:pt>
                <c:pt idx="126">
                  <c:v>97.113</c:v>
                </c:pt>
                <c:pt idx="127">
                  <c:v>97.113</c:v>
                </c:pt>
                <c:pt idx="128">
                  <c:v>97.113</c:v>
                </c:pt>
                <c:pt idx="129">
                  <c:v>97.113</c:v>
                </c:pt>
                <c:pt idx="130">
                  <c:v>97.113</c:v>
                </c:pt>
                <c:pt idx="131">
                  <c:v>97.113</c:v>
                </c:pt>
                <c:pt idx="132">
                  <c:v>97.113</c:v>
                </c:pt>
                <c:pt idx="133">
                  <c:v>97.113</c:v>
                </c:pt>
                <c:pt idx="134">
                  <c:v>97.113</c:v>
                </c:pt>
                <c:pt idx="135">
                  <c:v>97.113</c:v>
                </c:pt>
                <c:pt idx="136">
                  <c:v>97.113</c:v>
                </c:pt>
                <c:pt idx="137">
                  <c:v>97.113</c:v>
                </c:pt>
                <c:pt idx="138">
                  <c:v>97.113</c:v>
                </c:pt>
                <c:pt idx="139">
                  <c:v>97.113</c:v>
                </c:pt>
                <c:pt idx="140">
                  <c:v>97.113</c:v>
                </c:pt>
                <c:pt idx="141">
                  <c:v>97.113</c:v>
                </c:pt>
                <c:pt idx="142">
                  <c:v>97.113</c:v>
                </c:pt>
                <c:pt idx="143">
                  <c:v>97.113</c:v>
                </c:pt>
                <c:pt idx="144">
                  <c:v>97.113</c:v>
                </c:pt>
                <c:pt idx="145">
                  <c:v>97.113</c:v>
                </c:pt>
                <c:pt idx="146">
                  <c:v>97.113</c:v>
                </c:pt>
                <c:pt idx="147">
                  <c:v>97.113</c:v>
                </c:pt>
                <c:pt idx="148">
                  <c:v>97.113</c:v>
                </c:pt>
                <c:pt idx="149">
                  <c:v>97.113</c:v>
                </c:pt>
                <c:pt idx="150">
                  <c:v>97.113</c:v>
                </c:pt>
                <c:pt idx="151">
                  <c:v>97.113</c:v>
                </c:pt>
                <c:pt idx="152">
                  <c:v>96.503</c:v>
                </c:pt>
                <c:pt idx="153">
                  <c:v>96.503</c:v>
                </c:pt>
                <c:pt idx="154">
                  <c:v>96.503</c:v>
                </c:pt>
                <c:pt idx="155">
                  <c:v>96.503</c:v>
                </c:pt>
                <c:pt idx="156">
                  <c:v>96.503</c:v>
                </c:pt>
                <c:pt idx="157">
                  <c:v>96.503</c:v>
                </c:pt>
                <c:pt idx="158">
                  <c:v>96.503</c:v>
                </c:pt>
                <c:pt idx="159">
                  <c:v>96.503</c:v>
                </c:pt>
                <c:pt idx="160">
                  <c:v>96.503</c:v>
                </c:pt>
                <c:pt idx="161">
                  <c:v>96.503</c:v>
                </c:pt>
                <c:pt idx="162">
                  <c:v>95.724000000000004</c:v>
                </c:pt>
                <c:pt idx="163">
                  <c:v>94.945999999999998</c:v>
                </c:pt>
                <c:pt idx="164">
                  <c:v>94.945999999999998</c:v>
                </c:pt>
                <c:pt idx="165">
                  <c:v>94.945999999999998</c:v>
                </c:pt>
                <c:pt idx="166">
                  <c:v>94.945999999999998</c:v>
                </c:pt>
                <c:pt idx="167">
                  <c:v>94.945999999999998</c:v>
                </c:pt>
                <c:pt idx="168">
                  <c:v>94.945999999999998</c:v>
                </c:pt>
                <c:pt idx="169">
                  <c:v>94.945999999999998</c:v>
                </c:pt>
                <c:pt idx="170">
                  <c:v>94.945999999999998</c:v>
                </c:pt>
                <c:pt idx="171">
                  <c:v>94.945999999999998</c:v>
                </c:pt>
                <c:pt idx="172">
                  <c:v>94.945999999999998</c:v>
                </c:pt>
                <c:pt idx="173">
                  <c:v>94.945999999999998</c:v>
                </c:pt>
                <c:pt idx="174">
                  <c:v>94.945999999999998</c:v>
                </c:pt>
                <c:pt idx="175">
                  <c:v>94.945999999999998</c:v>
                </c:pt>
                <c:pt idx="176">
                  <c:v>93.879000000000005</c:v>
                </c:pt>
                <c:pt idx="177">
                  <c:v>93.879000000000005</c:v>
                </c:pt>
                <c:pt idx="178">
                  <c:v>93.879000000000005</c:v>
                </c:pt>
                <c:pt idx="179">
                  <c:v>93.879000000000005</c:v>
                </c:pt>
                <c:pt idx="180">
                  <c:v>93.879000000000005</c:v>
                </c:pt>
                <c:pt idx="181">
                  <c:v>93.879000000000005</c:v>
                </c:pt>
                <c:pt idx="182">
                  <c:v>93.879000000000005</c:v>
                </c:pt>
                <c:pt idx="183">
                  <c:v>93.879000000000005</c:v>
                </c:pt>
                <c:pt idx="184">
                  <c:v>93.879000000000005</c:v>
                </c:pt>
                <c:pt idx="185">
                  <c:v>93.879000000000005</c:v>
                </c:pt>
                <c:pt idx="186">
                  <c:v>93.879000000000005</c:v>
                </c:pt>
                <c:pt idx="187">
                  <c:v>93.879000000000005</c:v>
                </c:pt>
                <c:pt idx="188">
                  <c:v>93.879000000000005</c:v>
                </c:pt>
                <c:pt idx="189">
                  <c:v>93.879000000000005</c:v>
                </c:pt>
                <c:pt idx="190">
                  <c:v>93.879000000000005</c:v>
                </c:pt>
                <c:pt idx="191">
                  <c:v>93.879000000000005</c:v>
                </c:pt>
                <c:pt idx="192">
                  <c:v>93.879000000000005</c:v>
                </c:pt>
                <c:pt idx="193">
                  <c:v>93.879000000000005</c:v>
                </c:pt>
                <c:pt idx="194">
                  <c:v>93.879000000000005</c:v>
                </c:pt>
                <c:pt idx="195">
                  <c:v>91.882000000000005</c:v>
                </c:pt>
                <c:pt idx="196">
                  <c:v>91.882000000000005</c:v>
                </c:pt>
                <c:pt idx="197">
                  <c:v>91.882000000000005</c:v>
                </c:pt>
                <c:pt idx="198">
                  <c:v>91.882000000000005</c:v>
                </c:pt>
                <c:pt idx="199">
                  <c:v>89.84</c:v>
                </c:pt>
                <c:pt idx="200">
                  <c:v>89.84</c:v>
                </c:pt>
                <c:pt idx="201">
                  <c:v>89.84</c:v>
                </c:pt>
                <c:pt idx="202">
                  <c:v>89.84</c:v>
                </c:pt>
                <c:pt idx="203">
                  <c:v>89.84</c:v>
                </c:pt>
                <c:pt idx="204">
                  <c:v>89.84</c:v>
                </c:pt>
                <c:pt idx="205">
                  <c:v>89.84</c:v>
                </c:pt>
                <c:pt idx="206">
                  <c:v>89.84</c:v>
                </c:pt>
                <c:pt idx="207">
                  <c:v>89.84</c:v>
                </c:pt>
                <c:pt idx="208">
                  <c:v>89.84</c:v>
                </c:pt>
                <c:pt idx="209">
                  <c:v>89.84</c:v>
                </c:pt>
                <c:pt idx="210">
                  <c:v>89.84</c:v>
                </c:pt>
                <c:pt idx="211">
                  <c:v>89.84</c:v>
                </c:pt>
                <c:pt idx="212">
                  <c:v>89.84</c:v>
                </c:pt>
                <c:pt idx="213">
                  <c:v>89.84</c:v>
                </c:pt>
                <c:pt idx="214">
                  <c:v>89.84</c:v>
                </c:pt>
                <c:pt idx="215">
                  <c:v>89.84</c:v>
                </c:pt>
                <c:pt idx="216">
                  <c:v>89.84</c:v>
                </c:pt>
                <c:pt idx="217">
                  <c:v>89.84</c:v>
                </c:pt>
                <c:pt idx="218">
                  <c:v>89.84</c:v>
                </c:pt>
                <c:pt idx="219">
                  <c:v>89.84</c:v>
                </c:pt>
                <c:pt idx="220">
                  <c:v>89.84</c:v>
                </c:pt>
                <c:pt idx="221">
                  <c:v>89.84</c:v>
                </c:pt>
                <c:pt idx="222">
                  <c:v>89.84</c:v>
                </c:pt>
                <c:pt idx="223">
                  <c:v>89.84</c:v>
                </c:pt>
                <c:pt idx="224">
                  <c:v>89.84</c:v>
                </c:pt>
                <c:pt idx="225">
                  <c:v>89.84</c:v>
                </c:pt>
                <c:pt idx="226">
                  <c:v>89.84</c:v>
                </c:pt>
                <c:pt idx="227">
                  <c:v>89.84</c:v>
                </c:pt>
                <c:pt idx="228">
                  <c:v>#N/A</c:v>
                </c:pt>
                <c:pt idx="229">
                  <c:v>#N/A</c:v>
                </c:pt>
                <c:pt idx="230">
                  <c:v>#N/A</c:v>
                </c:pt>
                <c:pt idx="231">
                  <c:v>#N/A</c:v>
                </c:pt>
                <c:pt idx="232">
                  <c:v>#N/A</c:v>
                </c:pt>
                <c:pt idx="233">
                  <c:v>#N/A</c:v>
                </c:pt>
                <c:pt idx="234">
                  <c:v>#N/A</c:v>
                </c:pt>
                <c:pt idx="235">
                  <c:v>#N/A</c:v>
                </c:pt>
                <c:pt idx="236">
                  <c:v>#N/A</c:v>
                </c:pt>
                <c:pt idx="237">
                  <c:v>#N/A</c:v>
                </c:pt>
                <c:pt idx="238">
                  <c:v>#N/A</c:v>
                </c:pt>
                <c:pt idx="239">
                  <c:v>#N/A</c:v>
                </c:pt>
              </c:numCache>
            </c:numRef>
          </c:yVal>
          <c:smooth val="0"/>
        </c:ser>
        <c:ser>
          <c:idx val="2"/>
          <c:order val="2"/>
          <c:tx>
            <c:strRef>
              <c:f>Sheet1!$D$1</c:f>
              <c:strCache>
                <c:ptCount val="1"/>
                <c:pt idx="0">
                  <c:v>6-10 Years (N=792)</c:v>
                </c:pt>
              </c:strCache>
            </c:strRef>
          </c:tx>
          <c:spPr>
            <a:ln w="47625">
              <a:solidFill>
                <a:srgbClr val="FF00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Sheet1!$D$2:$D$241</c:f>
              <c:numCache>
                <c:formatCode>General</c:formatCode>
                <c:ptCount val="240"/>
                <c:pt idx="0">
                  <c:v>100</c:v>
                </c:pt>
                <c:pt idx="1">
                  <c:v>100</c:v>
                </c:pt>
                <c:pt idx="2">
                  <c:v>100</c:v>
                </c:pt>
                <c:pt idx="3">
                  <c:v>99.873999999999995</c:v>
                </c:pt>
                <c:pt idx="4">
                  <c:v>99.873999999999995</c:v>
                </c:pt>
                <c:pt idx="5">
                  <c:v>99.62</c:v>
                </c:pt>
                <c:pt idx="6">
                  <c:v>99.366</c:v>
                </c:pt>
                <c:pt idx="7">
                  <c:v>99.111999999999995</c:v>
                </c:pt>
                <c:pt idx="8">
                  <c:v>99.111999999999995</c:v>
                </c:pt>
                <c:pt idx="9">
                  <c:v>99.111999999999995</c:v>
                </c:pt>
                <c:pt idx="10">
                  <c:v>99.111999999999995</c:v>
                </c:pt>
                <c:pt idx="11">
                  <c:v>99.111999999999995</c:v>
                </c:pt>
                <c:pt idx="12">
                  <c:v>99.111999999999995</c:v>
                </c:pt>
                <c:pt idx="13">
                  <c:v>99.111999999999995</c:v>
                </c:pt>
                <c:pt idx="14">
                  <c:v>99.111999999999995</c:v>
                </c:pt>
                <c:pt idx="15">
                  <c:v>99.111999999999995</c:v>
                </c:pt>
                <c:pt idx="16">
                  <c:v>99.111999999999995</c:v>
                </c:pt>
                <c:pt idx="17">
                  <c:v>99.111999999999995</c:v>
                </c:pt>
                <c:pt idx="18">
                  <c:v>99.111999999999995</c:v>
                </c:pt>
                <c:pt idx="19">
                  <c:v>98.968000000000004</c:v>
                </c:pt>
                <c:pt idx="20">
                  <c:v>98.823999999999998</c:v>
                </c:pt>
                <c:pt idx="21">
                  <c:v>98.679000000000002</c:v>
                </c:pt>
                <c:pt idx="22">
                  <c:v>98.679000000000002</c:v>
                </c:pt>
                <c:pt idx="23">
                  <c:v>98.679000000000002</c:v>
                </c:pt>
                <c:pt idx="24">
                  <c:v>98.679000000000002</c:v>
                </c:pt>
                <c:pt idx="25">
                  <c:v>98.679000000000002</c:v>
                </c:pt>
                <c:pt idx="26">
                  <c:v>98.679000000000002</c:v>
                </c:pt>
                <c:pt idx="27">
                  <c:v>98.679000000000002</c:v>
                </c:pt>
                <c:pt idx="28">
                  <c:v>98.679000000000002</c:v>
                </c:pt>
                <c:pt idx="29">
                  <c:v>98.679000000000002</c:v>
                </c:pt>
                <c:pt idx="30">
                  <c:v>98.515000000000001</c:v>
                </c:pt>
                <c:pt idx="31">
                  <c:v>98.515000000000001</c:v>
                </c:pt>
                <c:pt idx="32">
                  <c:v>98.350999999999999</c:v>
                </c:pt>
                <c:pt idx="33">
                  <c:v>98.350999999999999</c:v>
                </c:pt>
                <c:pt idx="34">
                  <c:v>98.350999999999999</c:v>
                </c:pt>
                <c:pt idx="35">
                  <c:v>98.350999999999999</c:v>
                </c:pt>
                <c:pt idx="36">
                  <c:v>98.350999999999999</c:v>
                </c:pt>
                <c:pt idx="37">
                  <c:v>98.350999999999999</c:v>
                </c:pt>
                <c:pt idx="38">
                  <c:v>98.350999999999999</c:v>
                </c:pt>
                <c:pt idx="39">
                  <c:v>98.350999999999999</c:v>
                </c:pt>
                <c:pt idx="40">
                  <c:v>98.350999999999999</c:v>
                </c:pt>
                <c:pt idx="41">
                  <c:v>98.350999999999999</c:v>
                </c:pt>
                <c:pt idx="42">
                  <c:v>97.978999999999999</c:v>
                </c:pt>
                <c:pt idx="43">
                  <c:v>97.978999999999999</c:v>
                </c:pt>
                <c:pt idx="44">
                  <c:v>97.978999999999999</c:v>
                </c:pt>
                <c:pt idx="45">
                  <c:v>97.978999999999999</c:v>
                </c:pt>
                <c:pt idx="46">
                  <c:v>97.978999999999999</c:v>
                </c:pt>
                <c:pt idx="47">
                  <c:v>97.978999999999999</c:v>
                </c:pt>
                <c:pt idx="48">
                  <c:v>97.978999999999999</c:v>
                </c:pt>
                <c:pt idx="49">
                  <c:v>97.978999999999999</c:v>
                </c:pt>
                <c:pt idx="50">
                  <c:v>97.978999999999999</c:v>
                </c:pt>
                <c:pt idx="51">
                  <c:v>97.978999999999999</c:v>
                </c:pt>
                <c:pt idx="52">
                  <c:v>97.978999999999999</c:v>
                </c:pt>
                <c:pt idx="53">
                  <c:v>97.978999999999999</c:v>
                </c:pt>
                <c:pt idx="54">
                  <c:v>97.763999999999996</c:v>
                </c:pt>
                <c:pt idx="55">
                  <c:v>97.763999999999996</c:v>
                </c:pt>
                <c:pt idx="56">
                  <c:v>97.546000000000006</c:v>
                </c:pt>
                <c:pt idx="57">
                  <c:v>97.546000000000006</c:v>
                </c:pt>
                <c:pt idx="58">
                  <c:v>97.546000000000006</c:v>
                </c:pt>
                <c:pt idx="59">
                  <c:v>97.546000000000006</c:v>
                </c:pt>
                <c:pt idx="60">
                  <c:v>97.546000000000006</c:v>
                </c:pt>
                <c:pt idx="61">
                  <c:v>97.546000000000006</c:v>
                </c:pt>
                <c:pt idx="62">
                  <c:v>97.546000000000006</c:v>
                </c:pt>
                <c:pt idx="63">
                  <c:v>97.546000000000006</c:v>
                </c:pt>
                <c:pt idx="64">
                  <c:v>97.546000000000006</c:v>
                </c:pt>
                <c:pt idx="65">
                  <c:v>97.546000000000006</c:v>
                </c:pt>
                <c:pt idx="66">
                  <c:v>97.546000000000006</c:v>
                </c:pt>
                <c:pt idx="67">
                  <c:v>97.546000000000006</c:v>
                </c:pt>
                <c:pt idx="68">
                  <c:v>97.546000000000006</c:v>
                </c:pt>
                <c:pt idx="69">
                  <c:v>97.546000000000006</c:v>
                </c:pt>
                <c:pt idx="70">
                  <c:v>97.546000000000006</c:v>
                </c:pt>
                <c:pt idx="71">
                  <c:v>97.546000000000006</c:v>
                </c:pt>
                <c:pt idx="72">
                  <c:v>97.546000000000006</c:v>
                </c:pt>
                <c:pt idx="73">
                  <c:v>97.546000000000006</c:v>
                </c:pt>
                <c:pt idx="74">
                  <c:v>97.546000000000006</c:v>
                </c:pt>
                <c:pt idx="75">
                  <c:v>97.546000000000006</c:v>
                </c:pt>
                <c:pt idx="76">
                  <c:v>97.546000000000006</c:v>
                </c:pt>
                <c:pt idx="77">
                  <c:v>97.248999999999995</c:v>
                </c:pt>
                <c:pt idx="78">
                  <c:v>96.951999999999998</c:v>
                </c:pt>
                <c:pt idx="79">
                  <c:v>96.951999999999998</c:v>
                </c:pt>
                <c:pt idx="80">
                  <c:v>96.653999999999996</c:v>
                </c:pt>
                <c:pt idx="81">
                  <c:v>96.653999999999996</c:v>
                </c:pt>
                <c:pt idx="82">
                  <c:v>96.653999999999996</c:v>
                </c:pt>
                <c:pt idx="83">
                  <c:v>96.653999999999996</c:v>
                </c:pt>
                <c:pt idx="84">
                  <c:v>96.653999999999996</c:v>
                </c:pt>
                <c:pt idx="85">
                  <c:v>96.653999999999996</c:v>
                </c:pt>
                <c:pt idx="86">
                  <c:v>96.653999999999996</c:v>
                </c:pt>
                <c:pt idx="87">
                  <c:v>96.653999999999996</c:v>
                </c:pt>
                <c:pt idx="88">
                  <c:v>96.653999999999996</c:v>
                </c:pt>
                <c:pt idx="89">
                  <c:v>96.296000000000006</c:v>
                </c:pt>
                <c:pt idx="90">
                  <c:v>95.936000000000007</c:v>
                </c:pt>
                <c:pt idx="91">
                  <c:v>95.575999999999993</c:v>
                </c:pt>
                <c:pt idx="92">
                  <c:v>95.575999999999993</c:v>
                </c:pt>
                <c:pt idx="93">
                  <c:v>95.575999999999993</c:v>
                </c:pt>
                <c:pt idx="94">
                  <c:v>95.575999999999993</c:v>
                </c:pt>
                <c:pt idx="95">
                  <c:v>95.575999999999993</c:v>
                </c:pt>
                <c:pt idx="96">
                  <c:v>95.575999999999993</c:v>
                </c:pt>
                <c:pt idx="97">
                  <c:v>95.575999999999993</c:v>
                </c:pt>
                <c:pt idx="98">
                  <c:v>95.575999999999993</c:v>
                </c:pt>
                <c:pt idx="99">
                  <c:v>95.575999999999993</c:v>
                </c:pt>
                <c:pt idx="100">
                  <c:v>95.138999999999996</c:v>
                </c:pt>
                <c:pt idx="101">
                  <c:v>95.138999999999996</c:v>
                </c:pt>
                <c:pt idx="102">
                  <c:v>94.262</c:v>
                </c:pt>
                <c:pt idx="103">
                  <c:v>94.262</c:v>
                </c:pt>
                <c:pt idx="104">
                  <c:v>94.262</c:v>
                </c:pt>
                <c:pt idx="105">
                  <c:v>93.807000000000002</c:v>
                </c:pt>
                <c:pt idx="106">
                  <c:v>93.807000000000002</c:v>
                </c:pt>
                <c:pt idx="107">
                  <c:v>93.807000000000002</c:v>
                </c:pt>
                <c:pt idx="108">
                  <c:v>93.807000000000002</c:v>
                </c:pt>
                <c:pt idx="109">
                  <c:v>93.807000000000002</c:v>
                </c:pt>
                <c:pt idx="110">
                  <c:v>93.807000000000002</c:v>
                </c:pt>
                <c:pt idx="111">
                  <c:v>93.807000000000002</c:v>
                </c:pt>
                <c:pt idx="112">
                  <c:v>93.807000000000002</c:v>
                </c:pt>
                <c:pt idx="113">
                  <c:v>93.807000000000002</c:v>
                </c:pt>
                <c:pt idx="114">
                  <c:v>92.725999999999999</c:v>
                </c:pt>
                <c:pt idx="115">
                  <c:v>92.725999999999999</c:v>
                </c:pt>
                <c:pt idx="116">
                  <c:v>92.18</c:v>
                </c:pt>
                <c:pt idx="117">
                  <c:v>92.18</c:v>
                </c:pt>
                <c:pt idx="118">
                  <c:v>92.18</c:v>
                </c:pt>
                <c:pt idx="119">
                  <c:v>92.18</c:v>
                </c:pt>
                <c:pt idx="120">
                  <c:v>92.18</c:v>
                </c:pt>
                <c:pt idx="121">
                  <c:v>92.18</c:v>
                </c:pt>
                <c:pt idx="122">
                  <c:v>92.18</c:v>
                </c:pt>
                <c:pt idx="123">
                  <c:v>92.18</c:v>
                </c:pt>
                <c:pt idx="124">
                  <c:v>92.18</c:v>
                </c:pt>
                <c:pt idx="125">
                  <c:v>92.18</c:v>
                </c:pt>
                <c:pt idx="126">
                  <c:v>92.18</c:v>
                </c:pt>
                <c:pt idx="127">
                  <c:v>92.18</c:v>
                </c:pt>
                <c:pt idx="128">
                  <c:v>91.465999999999994</c:v>
                </c:pt>
                <c:pt idx="129">
                  <c:v>91.465999999999994</c:v>
                </c:pt>
                <c:pt idx="130">
                  <c:v>91.465999999999994</c:v>
                </c:pt>
                <c:pt idx="131">
                  <c:v>91.465999999999994</c:v>
                </c:pt>
                <c:pt idx="132">
                  <c:v>91.465999999999994</c:v>
                </c:pt>
                <c:pt idx="133">
                  <c:v>91.465999999999994</c:v>
                </c:pt>
                <c:pt idx="134">
                  <c:v>91.465999999999994</c:v>
                </c:pt>
                <c:pt idx="135">
                  <c:v>91.465999999999994</c:v>
                </c:pt>
                <c:pt idx="136">
                  <c:v>90.492999999999995</c:v>
                </c:pt>
                <c:pt idx="137">
                  <c:v>90.492999999999995</c:v>
                </c:pt>
                <c:pt idx="138">
                  <c:v>89.52</c:v>
                </c:pt>
                <c:pt idx="139">
                  <c:v>89.52</c:v>
                </c:pt>
                <c:pt idx="140">
                  <c:v>89.52</c:v>
                </c:pt>
                <c:pt idx="141">
                  <c:v>89.52</c:v>
                </c:pt>
                <c:pt idx="142">
                  <c:v>89.52</c:v>
                </c:pt>
                <c:pt idx="143">
                  <c:v>89.52</c:v>
                </c:pt>
                <c:pt idx="144">
                  <c:v>89.52</c:v>
                </c:pt>
                <c:pt idx="145">
                  <c:v>89.52</c:v>
                </c:pt>
                <c:pt idx="146">
                  <c:v>89.52</c:v>
                </c:pt>
                <c:pt idx="147">
                  <c:v>89.52</c:v>
                </c:pt>
                <c:pt idx="148">
                  <c:v>89.52</c:v>
                </c:pt>
                <c:pt idx="149">
                  <c:v>89.52</c:v>
                </c:pt>
                <c:pt idx="150">
                  <c:v>89.52</c:v>
                </c:pt>
                <c:pt idx="151">
                  <c:v>89.52</c:v>
                </c:pt>
                <c:pt idx="152">
                  <c:v>89.52</c:v>
                </c:pt>
                <c:pt idx="153">
                  <c:v>89.52</c:v>
                </c:pt>
                <c:pt idx="154">
                  <c:v>89.52</c:v>
                </c:pt>
                <c:pt idx="155">
                  <c:v>89.52</c:v>
                </c:pt>
                <c:pt idx="156">
                  <c:v>89.52</c:v>
                </c:pt>
                <c:pt idx="157">
                  <c:v>89.52</c:v>
                </c:pt>
                <c:pt idx="158">
                  <c:v>89.52</c:v>
                </c:pt>
                <c:pt idx="159">
                  <c:v>89.52</c:v>
                </c:pt>
                <c:pt idx="160">
                  <c:v>89.52</c:v>
                </c:pt>
                <c:pt idx="161">
                  <c:v>89.52</c:v>
                </c:pt>
                <c:pt idx="162">
                  <c:v>87.975999999999999</c:v>
                </c:pt>
                <c:pt idx="163">
                  <c:v>87.975999999999999</c:v>
                </c:pt>
                <c:pt idx="164">
                  <c:v>86.433000000000007</c:v>
                </c:pt>
                <c:pt idx="165">
                  <c:v>86.433000000000007</c:v>
                </c:pt>
                <c:pt idx="166">
                  <c:v>86.433000000000007</c:v>
                </c:pt>
                <c:pt idx="167">
                  <c:v>86.433000000000007</c:v>
                </c:pt>
                <c:pt idx="168">
                  <c:v>86.433000000000007</c:v>
                </c:pt>
                <c:pt idx="169">
                  <c:v>86.433000000000007</c:v>
                </c:pt>
                <c:pt idx="170">
                  <c:v>86.433000000000007</c:v>
                </c:pt>
                <c:pt idx="171">
                  <c:v>86.433000000000007</c:v>
                </c:pt>
                <c:pt idx="172">
                  <c:v>86.433000000000007</c:v>
                </c:pt>
                <c:pt idx="173">
                  <c:v>86.433000000000007</c:v>
                </c:pt>
                <c:pt idx="174">
                  <c:v>86.433000000000007</c:v>
                </c:pt>
                <c:pt idx="175">
                  <c:v>86.433000000000007</c:v>
                </c:pt>
                <c:pt idx="176">
                  <c:v>86.433000000000007</c:v>
                </c:pt>
                <c:pt idx="177">
                  <c:v>86.433000000000007</c:v>
                </c:pt>
                <c:pt idx="178">
                  <c:v>86.433000000000007</c:v>
                </c:pt>
                <c:pt idx="179">
                  <c:v>86.433000000000007</c:v>
                </c:pt>
                <c:pt idx="180">
                  <c:v>86.433000000000007</c:v>
                </c:pt>
                <c:pt idx="181">
                  <c:v>86.433000000000007</c:v>
                </c:pt>
                <c:pt idx="182">
                  <c:v>86.433000000000007</c:v>
                </c:pt>
                <c:pt idx="183">
                  <c:v>86.433000000000007</c:v>
                </c:pt>
                <c:pt idx="184">
                  <c:v>86.433000000000007</c:v>
                </c:pt>
                <c:pt idx="185">
                  <c:v>86.433000000000007</c:v>
                </c:pt>
                <c:pt idx="186">
                  <c:v>86.433000000000007</c:v>
                </c:pt>
                <c:pt idx="187">
                  <c:v>86.433000000000007</c:v>
                </c:pt>
                <c:pt idx="188">
                  <c:v>86.433000000000007</c:v>
                </c:pt>
                <c:pt idx="189">
                  <c:v>86.433000000000007</c:v>
                </c:pt>
                <c:pt idx="190">
                  <c:v>86.433000000000007</c:v>
                </c:pt>
                <c:pt idx="191">
                  <c:v>86.433000000000007</c:v>
                </c:pt>
                <c:pt idx="192">
                  <c:v>86.433000000000007</c:v>
                </c:pt>
                <c:pt idx="193">
                  <c:v>86.433000000000007</c:v>
                </c:pt>
                <c:pt idx="194">
                  <c:v>86.433000000000007</c:v>
                </c:pt>
                <c:pt idx="195">
                  <c:v>86.433000000000007</c:v>
                </c:pt>
                <c:pt idx="196">
                  <c:v>86.433000000000007</c:v>
                </c:pt>
                <c:pt idx="197">
                  <c:v>86.433000000000007</c:v>
                </c:pt>
                <c:pt idx="198">
                  <c:v>81.347999999999999</c:v>
                </c:pt>
                <c:pt idx="199">
                  <c:v>81.347999999999999</c:v>
                </c:pt>
                <c:pt idx="200">
                  <c:v>81.347999999999999</c:v>
                </c:pt>
                <c:pt idx="201">
                  <c:v>81.347999999999999</c:v>
                </c:pt>
                <c:pt idx="202">
                  <c:v>81.347999999999999</c:v>
                </c:pt>
                <c:pt idx="203">
                  <c:v>81.347999999999999</c:v>
                </c:pt>
                <c:pt idx="204">
                  <c:v>81.347999999999999</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numCache>
            </c:numRef>
          </c:yVal>
          <c:smooth val="0"/>
        </c:ser>
        <c:ser>
          <c:idx val="3"/>
          <c:order val="3"/>
          <c:tx>
            <c:strRef>
              <c:f>Sheet1!$E$1</c:f>
              <c:strCache>
                <c:ptCount val="1"/>
                <c:pt idx="0">
                  <c:v>11-17 Years (N=1,958)</c:v>
                </c:pt>
              </c:strCache>
            </c:strRef>
          </c:tx>
          <c:spPr>
            <a:ln w="47625">
              <a:solidFill>
                <a:srgbClr val="00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Sheet1!$E$2:$E$241</c:f>
              <c:numCache>
                <c:formatCode>General</c:formatCode>
                <c:ptCount val="240"/>
                <c:pt idx="0">
                  <c:v>100</c:v>
                </c:pt>
                <c:pt idx="1">
                  <c:v>100</c:v>
                </c:pt>
                <c:pt idx="2">
                  <c:v>100</c:v>
                </c:pt>
                <c:pt idx="3">
                  <c:v>99.796000000000006</c:v>
                </c:pt>
                <c:pt idx="4">
                  <c:v>99.744</c:v>
                </c:pt>
                <c:pt idx="5">
                  <c:v>99.537999999999997</c:v>
                </c:pt>
                <c:pt idx="6">
                  <c:v>99.382999999999996</c:v>
                </c:pt>
                <c:pt idx="7">
                  <c:v>99.070999999999998</c:v>
                </c:pt>
                <c:pt idx="8">
                  <c:v>99.070999999999998</c:v>
                </c:pt>
                <c:pt idx="9">
                  <c:v>99.018000000000001</c:v>
                </c:pt>
                <c:pt idx="10">
                  <c:v>99.018000000000001</c:v>
                </c:pt>
                <c:pt idx="11">
                  <c:v>99.018000000000001</c:v>
                </c:pt>
                <c:pt idx="12">
                  <c:v>99.018000000000001</c:v>
                </c:pt>
                <c:pt idx="13">
                  <c:v>99.018000000000001</c:v>
                </c:pt>
                <c:pt idx="14">
                  <c:v>99.018000000000001</c:v>
                </c:pt>
                <c:pt idx="15">
                  <c:v>99.018000000000001</c:v>
                </c:pt>
                <c:pt idx="16">
                  <c:v>99.018000000000001</c:v>
                </c:pt>
                <c:pt idx="17">
                  <c:v>98.774000000000001</c:v>
                </c:pt>
                <c:pt idx="18">
                  <c:v>98.712999999999994</c:v>
                </c:pt>
                <c:pt idx="19">
                  <c:v>98.712999999999994</c:v>
                </c:pt>
                <c:pt idx="20">
                  <c:v>98.59</c:v>
                </c:pt>
                <c:pt idx="21">
                  <c:v>98.465999999999994</c:v>
                </c:pt>
                <c:pt idx="22">
                  <c:v>98.465999999999994</c:v>
                </c:pt>
                <c:pt idx="23">
                  <c:v>98.465999999999994</c:v>
                </c:pt>
                <c:pt idx="24">
                  <c:v>98.465999999999994</c:v>
                </c:pt>
                <c:pt idx="25">
                  <c:v>98.397000000000006</c:v>
                </c:pt>
                <c:pt idx="26">
                  <c:v>98.397000000000006</c:v>
                </c:pt>
                <c:pt idx="27">
                  <c:v>98.397000000000006</c:v>
                </c:pt>
                <c:pt idx="28">
                  <c:v>98.397000000000006</c:v>
                </c:pt>
                <c:pt idx="29">
                  <c:v>98.397000000000006</c:v>
                </c:pt>
                <c:pt idx="30">
                  <c:v>98.254999999999995</c:v>
                </c:pt>
                <c:pt idx="31">
                  <c:v>98.039000000000001</c:v>
                </c:pt>
                <c:pt idx="32">
                  <c:v>98.039000000000001</c:v>
                </c:pt>
                <c:pt idx="33">
                  <c:v>98.039000000000001</c:v>
                </c:pt>
                <c:pt idx="34">
                  <c:v>98.039000000000001</c:v>
                </c:pt>
                <c:pt idx="35">
                  <c:v>97.962999999999994</c:v>
                </c:pt>
                <c:pt idx="36">
                  <c:v>97.962999999999994</c:v>
                </c:pt>
                <c:pt idx="37">
                  <c:v>97.962999999999994</c:v>
                </c:pt>
                <c:pt idx="38">
                  <c:v>97.962999999999994</c:v>
                </c:pt>
                <c:pt idx="39">
                  <c:v>97.878</c:v>
                </c:pt>
                <c:pt idx="40">
                  <c:v>97.534999999999997</c:v>
                </c:pt>
                <c:pt idx="41">
                  <c:v>97.45</c:v>
                </c:pt>
                <c:pt idx="42">
                  <c:v>97.105999999999995</c:v>
                </c:pt>
                <c:pt idx="43">
                  <c:v>96.847999999999999</c:v>
                </c:pt>
                <c:pt idx="44">
                  <c:v>96.674000000000007</c:v>
                </c:pt>
                <c:pt idx="45">
                  <c:v>96.674000000000007</c:v>
                </c:pt>
                <c:pt idx="46">
                  <c:v>96.674000000000007</c:v>
                </c:pt>
                <c:pt idx="47">
                  <c:v>96.674000000000007</c:v>
                </c:pt>
                <c:pt idx="48">
                  <c:v>96.674000000000007</c:v>
                </c:pt>
                <c:pt idx="49">
                  <c:v>96.674000000000007</c:v>
                </c:pt>
                <c:pt idx="50">
                  <c:v>96.674000000000007</c:v>
                </c:pt>
                <c:pt idx="51">
                  <c:v>96.674000000000007</c:v>
                </c:pt>
                <c:pt idx="52">
                  <c:v>96.572000000000003</c:v>
                </c:pt>
                <c:pt idx="53">
                  <c:v>96.572000000000003</c:v>
                </c:pt>
                <c:pt idx="54">
                  <c:v>96.572000000000003</c:v>
                </c:pt>
                <c:pt idx="55">
                  <c:v>96.572000000000003</c:v>
                </c:pt>
                <c:pt idx="56">
                  <c:v>96.572000000000003</c:v>
                </c:pt>
                <c:pt idx="57">
                  <c:v>96.572000000000003</c:v>
                </c:pt>
                <c:pt idx="58">
                  <c:v>96.572000000000003</c:v>
                </c:pt>
                <c:pt idx="59">
                  <c:v>96.572000000000003</c:v>
                </c:pt>
                <c:pt idx="60">
                  <c:v>96.572000000000003</c:v>
                </c:pt>
                <c:pt idx="61">
                  <c:v>96.572000000000003</c:v>
                </c:pt>
                <c:pt idx="62">
                  <c:v>96.572000000000003</c:v>
                </c:pt>
                <c:pt idx="63">
                  <c:v>96.572000000000003</c:v>
                </c:pt>
                <c:pt idx="64">
                  <c:v>96.572000000000003</c:v>
                </c:pt>
                <c:pt idx="65">
                  <c:v>96.572000000000003</c:v>
                </c:pt>
                <c:pt idx="66">
                  <c:v>96.2</c:v>
                </c:pt>
                <c:pt idx="67">
                  <c:v>96.075000000000003</c:v>
                </c:pt>
                <c:pt idx="68">
                  <c:v>96.075000000000003</c:v>
                </c:pt>
                <c:pt idx="69">
                  <c:v>96.075000000000003</c:v>
                </c:pt>
                <c:pt idx="70">
                  <c:v>96.075000000000003</c:v>
                </c:pt>
                <c:pt idx="71">
                  <c:v>96.075000000000003</c:v>
                </c:pt>
                <c:pt idx="72">
                  <c:v>96.075000000000003</c:v>
                </c:pt>
                <c:pt idx="73">
                  <c:v>96.075000000000003</c:v>
                </c:pt>
                <c:pt idx="74">
                  <c:v>96.075000000000003</c:v>
                </c:pt>
                <c:pt idx="75">
                  <c:v>96.075000000000003</c:v>
                </c:pt>
                <c:pt idx="76">
                  <c:v>96.075000000000003</c:v>
                </c:pt>
                <c:pt idx="77">
                  <c:v>96.075000000000003</c:v>
                </c:pt>
                <c:pt idx="78">
                  <c:v>95.766999999999996</c:v>
                </c:pt>
                <c:pt idx="79">
                  <c:v>95.766999999999996</c:v>
                </c:pt>
                <c:pt idx="80">
                  <c:v>95.766999999999996</c:v>
                </c:pt>
                <c:pt idx="81">
                  <c:v>95.766999999999996</c:v>
                </c:pt>
                <c:pt idx="82">
                  <c:v>95.766999999999996</c:v>
                </c:pt>
                <c:pt idx="83">
                  <c:v>95.766999999999996</c:v>
                </c:pt>
                <c:pt idx="84">
                  <c:v>95.766999999999996</c:v>
                </c:pt>
                <c:pt idx="85">
                  <c:v>95.766999999999996</c:v>
                </c:pt>
                <c:pt idx="86">
                  <c:v>95.766999999999996</c:v>
                </c:pt>
                <c:pt idx="87">
                  <c:v>95.766999999999996</c:v>
                </c:pt>
                <c:pt idx="88">
                  <c:v>95.195999999999998</c:v>
                </c:pt>
                <c:pt idx="89">
                  <c:v>95.195999999999998</c:v>
                </c:pt>
                <c:pt idx="90">
                  <c:v>94.811000000000007</c:v>
                </c:pt>
                <c:pt idx="91">
                  <c:v>94.227000000000004</c:v>
                </c:pt>
                <c:pt idx="92">
                  <c:v>93.834000000000003</c:v>
                </c:pt>
                <c:pt idx="93">
                  <c:v>93.834000000000003</c:v>
                </c:pt>
                <c:pt idx="94">
                  <c:v>93.834000000000003</c:v>
                </c:pt>
                <c:pt idx="95">
                  <c:v>93.834000000000003</c:v>
                </c:pt>
                <c:pt idx="96">
                  <c:v>93.834000000000003</c:v>
                </c:pt>
                <c:pt idx="97">
                  <c:v>93.834000000000003</c:v>
                </c:pt>
                <c:pt idx="98">
                  <c:v>93.834000000000003</c:v>
                </c:pt>
                <c:pt idx="99">
                  <c:v>93.834000000000003</c:v>
                </c:pt>
                <c:pt idx="100">
                  <c:v>93.588999999999999</c:v>
                </c:pt>
                <c:pt idx="101">
                  <c:v>93.343999999999994</c:v>
                </c:pt>
                <c:pt idx="102">
                  <c:v>93.343999999999994</c:v>
                </c:pt>
                <c:pt idx="103">
                  <c:v>93.096000000000004</c:v>
                </c:pt>
                <c:pt idx="104">
                  <c:v>93.096000000000004</c:v>
                </c:pt>
                <c:pt idx="105">
                  <c:v>93.096000000000004</c:v>
                </c:pt>
                <c:pt idx="106">
                  <c:v>93.096000000000004</c:v>
                </c:pt>
                <c:pt idx="107">
                  <c:v>93.096000000000004</c:v>
                </c:pt>
                <c:pt idx="108">
                  <c:v>93.096000000000004</c:v>
                </c:pt>
                <c:pt idx="109">
                  <c:v>93.096000000000004</c:v>
                </c:pt>
                <c:pt idx="110">
                  <c:v>93.096000000000004</c:v>
                </c:pt>
                <c:pt idx="111">
                  <c:v>93.096000000000004</c:v>
                </c:pt>
                <c:pt idx="112">
                  <c:v>93.096000000000004</c:v>
                </c:pt>
                <c:pt idx="113">
                  <c:v>92.784000000000006</c:v>
                </c:pt>
                <c:pt idx="114">
                  <c:v>92.471000000000004</c:v>
                </c:pt>
                <c:pt idx="115">
                  <c:v>92.159000000000006</c:v>
                </c:pt>
                <c:pt idx="116">
                  <c:v>92.159000000000006</c:v>
                </c:pt>
                <c:pt idx="117">
                  <c:v>92.159000000000006</c:v>
                </c:pt>
                <c:pt idx="118">
                  <c:v>92.159000000000006</c:v>
                </c:pt>
                <c:pt idx="119">
                  <c:v>92.159000000000006</c:v>
                </c:pt>
                <c:pt idx="120">
                  <c:v>92.159000000000006</c:v>
                </c:pt>
                <c:pt idx="121">
                  <c:v>92.159000000000006</c:v>
                </c:pt>
                <c:pt idx="122">
                  <c:v>92.159000000000006</c:v>
                </c:pt>
                <c:pt idx="123">
                  <c:v>92.159000000000006</c:v>
                </c:pt>
                <c:pt idx="124">
                  <c:v>91.364000000000004</c:v>
                </c:pt>
                <c:pt idx="125">
                  <c:v>91.364000000000004</c:v>
                </c:pt>
                <c:pt idx="126">
                  <c:v>90.962000000000003</c:v>
                </c:pt>
                <c:pt idx="127">
                  <c:v>90.554000000000002</c:v>
                </c:pt>
                <c:pt idx="128">
                  <c:v>90.554000000000002</c:v>
                </c:pt>
                <c:pt idx="129">
                  <c:v>90.554000000000002</c:v>
                </c:pt>
                <c:pt idx="130">
                  <c:v>90.554000000000002</c:v>
                </c:pt>
                <c:pt idx="131">
                  <c:v>90.554000000000002</c:v>
                </c:pt>
                <c:pt idx="132">
                  <c:v>90.554000000000002</c:v>
                </c:pt>
                <c:pt idx="133">
                  <c:v>90.554000000000002</c:v>
                </c:pt>
                <c:pt idx="134">
                  <c:v>90.554000000000002</c:v>
                </c:pt>
                <c:pt idx="135">
                  <c:v>90.554000000000002</c:v>
                </c:pt>
                <c:pt idx="136">
                  <c:v>90.554000000000002</c:v>
                </c:pt>
                <c:pt idx="137">
                  <c:v>90.554000000000002</c:v>
                </c:pt>
                <c:pt idx="138">
                  <c:v>90.554000000000002</c:v>
                </c:pt>
                <c:pt idx="139">
                  <c:v>90.554000000000002</c:v>
                </c:pt>
                <c:pt idx="140">
                  <c:v>90.554000000000002</c:v>
                </c:pt>
                <c:pt idx="141">
                  <c:v>90.554000000000002</c:v>
                </c:pt>
                <c:pt idx="142">
                  <c:v>90.554000000000002</c:v>
                </c:pt>
                <c:pt idx="143">
                  <c:v>90.554000000000002</c:v>
                </c:pt>
                <c:pt idx="144">
                  <c:v>90.554000000000002</c:v>
                </c:pt>
                <c:pt idx="145">
                  <c:v>90.554000000000002</c:v>
                </c:pt>
                <c:pt idx="146">
                  <c:v>90.554000000000002</c:v>
                </c:pt>
                <c:pt idx="147">
                  <c:v>90.554000000000002</c:v>
                </c:pt>
                <c:pt idx="148">
                  <c:v>90.554000000000002</c:v>
                </c:pt>
                <c:pt idx="149">
                  <c:v>90.554000000000002</c:v>
                </c:pt>
                <c:pt idx="150">
                  <c:v>90.554000000000002</c:v>
                </c:pt>
                <c:pt idx="151">
                  <c:v>89.915999999999997</c:v>
                </c:pt>
                <c:pt idx="152">
                  <c:v>89.915999999999997</c:v>
                </c:pt>
                <c:pt idx="153">
                  <c:v>89.915999999999997</c:v>
                </c:pt>
                <c:pt idx="154">
                  <c:v>89.915999999999997</c:v>
                </c:pt>
                <c:pt idx="155">
                  <c:v>89.915999999999997</c:v>
                </c:pt>
                <c:pt idx="156">
                  <c:v>89.915999999999997</c:v>
                </c:pt>
                <c:pt idx="157">
                  <c:v>89.915999999999997</c:v>
                </c:pt>
                <c:pt idx="158">
                  <c:v>89.915999999999997</c:v>
                </c:pt>
                <c:pt idx="159">
                  <c:v>89.915999999999997</c:v>
                </c:pt>
                <c:pt idx="160">
                  <c:v>89.075999999999993</c:v>
                </c:pt>
                <c:pt idx="161">
                  <c:v>89.075999999999993</c:v>
                </c:pt>
                <c:pt idx="162">
                  <c:v>88.227999999999994</c:v>
                </c:pt>
                <c:pt idx="163">
                  <c:v>88.227999999999994</c:v>
                </c:pt>
                <c:pt idx="164">
                  <c:v>88.227999999999994</c:v>
                </c:pt>
                <c:pt idx="165">
                  <c:v>88.227999999999994</c:v>
                </c:pt>
                <c:pt idx="166">
                  <c:v>88.227999999999994</c:v>
                </c:pt>
                <c:pt idx="167">
                  <c:v>88.227999999999994</c:v>
                </c:pt>
                <c:pt idx="168">
                  <c:v>88.227999999999994</c:v>
                </c:pt>
                <c:pt idx="169">
                  <c:v>88.227999999999994</c:v>
                </c:pt>
                <c:pt idx="170">
                  <c:v>88.227999999999994</c:v>
                </c:pt>
                <c:pt idx="171">
                  <c:v>88.227999999999994</c:v>
                </c:pt>
                <c:pt idx="172">
                  <c:v>88.227999999999994</c:v>
                </c:pt>
                <c:pt idx="173">
                  <c:v>88.227999999999994</c:v>
                </c:pt>
                <c:pt idx="174">
                  <c:v>88.227999999999994</c:v>
                </c:pt>
                <c:pt idx="175">
                  <c:v>88.227999999999994</c:v>
                </c:pt>
                <c:pt idx="176">
                  <c:v>88.227999999999994</c:v>
                </c:pt>
                <c:pt idx="177">
                  <c:v>88.227999999999994</c:v>
                </c:pt>
                <c:pt idx="178">
                  <c:v>88.227999999999994</c:v>
                </c:pt>
                <c:pt idx="179">
                  <c:v>88.227999999999994</c:v>
                </c:pt>
                <c:pt idx="180">
                  <c:v>88.227999999999994</c:v>
                </c:pt>
                <c:pt idx="181">
                  <c:v>88.227999999999994</c:v>
                </c:pt>
                <c:pt idx="182">
                  <c:v>88.227999999999994</c:v>
                </c:pt>
                <c:pt idx="183">
                  <c:v>88.227999999999994</c:v>
                </c:pt>
                <c:pt idx="184">
                  <c:v>88.227999999999994</c:v>
                </c:pt>
                <c:pt idx="185">
                  <c:v>86.593999999999994</c:v>
                </c:pt>
                <c:pt idx="186">
                  <c:v>86.593999999999994</c:v>
                </c:pt>
                <c:pt idx="187">
                  <c:v>84.96</c:v>
                </c:pt>
                <c:pt idx="188">
                  <c:v>84.96</c:v>
                </c:pt>
                <c:pt idx="189">
                  <c:v>84.96</c:v>
                </c:pt>
                <c:pt idx="190">
                  <c:v>84.96</c:v>
                </c:pt>
                <c:pt idx="191">
                  <c:v>84.96</c:v>
                </c:pt>
                <c:pt idx="192">
                  <c:v>84.96</c:v>
                </c:pt>
                <c:pt idx="193">
                  <c:v>84.96</c:v>
                </c:pt>
                <c:pt idx="194">
                  <c:v>84.96</c:v>
                </c:pt>
                <c:pt idx="195">
                  <c:v>84.96</c:v>
                </c:pt>
                <c:pt idx="196">
                  <c:v>84.96</c:v>
                </c:pt>
                <c:pt idx="197">
                  <c:v>84.96</c:v>
                </c:pt>
                <c:pt idx="198">
                  <c:v>84.96</c:v>
                </c:pt>
                <c:pt idx="199">
                  <c:v>84.96</c:v>
                </c:pt>
                <c:pt idx="200">
                  <c:v>84.96</c:v>
                </c:pt>
                <c:pt idx="201">
                  <c:v>84.96</c:v>
                </c:pt>
                <c:pt idx="202">
                  <c:v>84.96</c:v>
                </c:pt>
                <c:pt idx="203">
                  <c:v>84.96</c:v>
                </c:pt>
                <c:pt idx="204">
                  <c:v>84.96</c:v>
                </c:pt>
                <c:pt idx="205">
                  <c:v>84.96</c:v>
                </c:pt>
                <c:pt idx="206">
                  <c:v>84.96</c:v>
                </c:pt>
                <c:pt idx="207">
                  <c:v>84.96</c:v>
                </c:pt>
                <c:pt idx="208">
                  <c:v>84.96</c:v>
                </c:pt>
                <c:pt idx="209">
                  <c:v>84.96</c:v>
                </c:pt>
                <c:pt idx="210">
                  <c:v>84.96</c:v>
                </c:pt>
                <c:pt idx="211">
                  <c:v>84.96</c:v>
                </c:pt>
                <c:pt idx="212">
                  <c:v>84.96</c:v>
                </c:pt>
                <c:pt idx="213">
                  <c:v>84.96</c:v>
                </c:pt>
                <c:pt idx="214">
                  <c:v>84.96</c:v>
                </c:pt>
                <c:pt idx="215">
                  <c:v>84.96</c:v>
                </c:pt>
                <c:pt idx="216">
                  <c:v>84.96</c:v>
                </c:pt>
                <c:pt idx="217">
                  <c:v>84.96</c:v>
                </c:pt>
                <c:pt idx="218">
                  <c:v>84.96</c:v>
                </c:pt>
                <c:pt idx="219">
                  <c:v>84.96</c:v>
                </c:pt>
                <c:pt idx="220">
                  <c:v>84.96</c:v>
                </c:pt>
                <c:pt idx="221">
                  <c:v>84.96</c:v>
                </c:pt>
                <c:pt idx="222">
                  <c:v>84.96</c:v>
                </c:pt>
                <c:pt idx="223">
                  <c:v>84.96</c:v>
                </c:pt>
                <c:pt idx="224">
                  <c:v>84.96</c:v>
                </c:pt>
                <c:pt idx="225">
                  <c:v>84.96</c:v>
                </c:pt>
                <c:pt idx="226">
                  <c:v>84.96</c:v>
                </c:pt>
                <c:pt idx="227">
                  <c:v>84.96</c:v>
                </c:pt>
                <c:pt idx="228">
                  <c:v>84.96</c:v>
                </c:pt>
                <c:pt idx="229">
                  <c:v>84.96</c:v>
                </c:pt>
                <c:pt idx="230">
                  <c:v>#N/A</c:v>
                </c:pt>
                <c:pt idx="231">
                  <c:v>#N/A</c:v>
                </c:pt>
                <c:pt idx="232">
                  <c:v>#N/A</c:v>
                </c:pt>
                <c:pt idx="233">
                  <c:v>#N/A</c:v>
                </c:pt>
                <c:pt idx="234">
                  <c:v>#N/A</c:v>
                </c:pt>
                <c:pt idx="235">
                  <c:v>#N/A</c:v>
                </c:pt>
                <c:pt idx="236">
                  <c:v>#N/A</c:v>
                </c:pt>
                <c:pt idx="237">
                  <c:v>#N/A</c:v>
                </c:pt>
                <c:pt idx="238">
                  <c:v>#N/A</c:v>
                </c:pt>
                <c:pt idx="239">
                  <c:v>#N/A</c:v>
                </c:pt>
              </c:numCache>
            </c:numRef>
          </c:yVal>
          <c:smooth val="0"/>
        </c:ser>
        <c:dLbls>
          <c:showLegendKey val="0"/>
          <c:showVal val="0"/>
          <c:showCatName val="0"/>
          <c:showSerName val="0"/>
          <c:showPercent val="0"/>
          <c:showBubbleSize val="0"/>
        </c:dLbls>
        <c:axId val="577826896"/>
        <c:axId val="577827288"/>
      </c:scatterChart>
      <c:valAx>
        <c:axId val="577826896"/>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7288"/>
        <c:crosses val="autoZero"/>
        <c:crossBetween val="midCat"/>
        <c:majorUnit val="1"/>
      </c:valAx>
      <c:valAx>
        <c:axId val="577827288"/>
        <c:scaling>
          <c:orientation val="minMax"/>
          <c:max val="100"/>
          <c:min val="50"/>
        </c:scaling>
        <c:delete val="0"/>
        <c:axPos val="l"/>
        <c:majorGridlines>
          <c:spPr>
            <a:ln>
              <a:prstDash val="sysDash"/>
            </a:ln>
          </c:spPr>
        </c:majorGridlines>
        <c:title>
          <c:tx>
            <c:rich>
              <a:bodyPr rot="-5400000" vert="horz"/>
              <a:lstStyle/>
              <a:p>
                <a:pPr>
                  <a:defRPr sz="1700"/>
                </a:pPr>
                <a:r>
                  <a:rPr lang="en-US" sz="1700" b="1" i="0" u="none" strike="noStrike" baseline="0" dirty="0" smtClean="0"/>
                  <a:t>Freedom from Renal Replacement Therapy (%) </a:t>
                </a:r>
                <a:endParaRPr lang="en-US" sz="1700" b="1" i="0" baseline="0" dirty="0">
                  <a:solidFill>
                    <a:schemeClr val="tx1"/>
                  </a:solidFill>
                </a:endParaRPr>
              </a:p>
            </c:rich>
          </c:tx>
          <c:layout>
            <c:manualLayout>
              <c:xMode val="edge"/>
              <c:yMode val="edge"/>
              <c:x val="1.2762989803265803E-2"/>
              <c:y val="0.12379370925408857"/>
            </c:manualLayout>
          </c:layout>
          <c:overlay val="0"/>
        </c:title>
        <c:numFmt formatCode="General" sourceLinked="1"/>
        <c:majorTickMark val="out"/>
        <c:minorTickMark val="none"/>
        <c:tickLblPos val="nextTo"/>
        <c:txPr>
          <a:bodyPr/>
          <a:lstStyle/>
          <a:p>
            <a:pPr>
              <a:defRPr sz="1500" b="1"/>
            </a:pPr>
            <a:endParaRPr lang="en-US"/>
          </a:p>
        </c:txPr>
        <c:crossAx val="577826896"/>
        <c:crosses val="autoZero"/>
        <c:crossBetween val="midCat"/>
        <c:majorUnit val="10"/>
      </c:valAx>
      <c:spPr>
        <a:solidFill>
          <a:schemeClr val="bg2"/>
        </a:solidFill>
        <a:ln>
          <a:solidFill>
            <a:schemeClr val="tx1"/>
          </a:solidFill>
        </a:ln>
      </c:spPr>
    </c:plotArea>
    <c:legend>
      <c:legendPos val="l"/>
      <c:layout>
        <c:manualLayout>
          <c:xMode val="edge"/>
          <c:yMode val="edge"/>
          <c:x val="0.15044247787610621"/>
          <c:y val="0.6286723198061781"/>
          <c:w val="0.55760330290572091"/>
          <c:h val="0.12145931758530183"/>
        </c:manualLayout>
      </c:layout>
      <c:overlay val="1"/>
      <c:spPr>
        <a:solidFill>
          <a:srgbClr val="000000"/>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25"/>
          <c:h val="0.77074260114041038"/>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99.966999999999999</c:v>
                </c:pt>
                <c:pt idx="2">
                  <c:v>99.950999999999993</c:v>
                </c:pt>
                <c:pt idx="3">
                  <c:v>99.869</c:v>
                </c:pt>
                <c:pt idx="4">
                  <c:v>99.786000000000001</c:v>
                </c:pt>
                <c:pt idx="5">
                  <c:v>99.703999999999994</c:v>
                </c:pt>
                <c:pt idx="6">
                  <c:v>99.453999999999994</c:v>
                </c:pt>
                <c:pt idx="7">
                  <c:v>99.102999999999994</c:v>
                </c:pt>
                <c:pt idx="8">
                  <c:v>98.867999999999995</c:v>
                </c:pt>
                <c:pt idx="9">
                  <c:v>98.715999999999994</c:v>
                </c:pt>
                <c:pt idx="10">
                  <c:v>98.512</c:v>
                </c:pt>
                <c:pt idx="11">
                  <c:v>98.356999999999999</c:v>
                </c:pt>
                <c:pt idx="12">
                  <c:v>98.287999999999997</c:v>
                </c:pt>
                <c:pt idx="13">
                  <c:v>98.143000000000001</c:v>
                </c:pt>
                <c:pt idx="14">
                  <c:v>98.106999999999999</c:v>
                </c:pt>
                <c:pt idx="15">
                  <c:v>97.995999999999995</c:v>
                </c:pt>
                <c:pt idx="16">
                  <c:v>97.921000000000006</c:v>
                </c:pt>
                <c:pt idx="17">
                  <c:v>97.864999999999995</c:v>
                </c:pt>
                <c:pt idx="18">
                  <c:v>97.790999999999997</c:v>
                </c:pt>
                <c:pt idx="19">
                  <c:v>97.659000000000006</c:v>
                </c:pt>
                <c:pt idx="20">
                  <c:v>97.582999999999998</c:v>
                </c:pt>
                <c:pt idx="21">
                  <c:v>97.563999999999993</c:v>
                </c:pt>
                <c:pt idx="22">
                  <c:v>97.488</c:v>
                </c:pt>
                <c:pt idx="23">
                  <c:v>97.391000000000005</c:v>
                </c:pt>
                <c:pt idx="24">
                  <c:v>97.391000000000005</c:v>
                </c:pt>
                <c:pt idx="25">
                  <c:v>97.328999999999994</c:v>
                </c:pt>
                <c:pt idx="26">
                  <c:v>97.287000000000006</c:v>
                </c:pt>
                <c:pt idx="27">
                  <c:v>97.245000000000005</c:v>
                </c:pt>
                <c:pt idx="28">
                  <c:v>97.203000000000003</c:v>
                </c:pt>
                <c:pt idx="29">
                  <c:v>97.182000000000002</c:v>
                </c:pt>
                <c:pt idx="30">
                  <c:v>97.054000000000002</c:v>
                </c:pt>
                <c:pt idx="31">
                  <c:v>96.861000000000004</c:v>
                </c:pt>
                <c:pt idx="32">
                  <c:v>96.84</c:v>
                </c:pt>
                <c:pt idx="33">
                  <c:v>96.753</c:v>
                </c:pt>
                <c:pt idx="34">
                  <c:v>96.709000000000003</c:v>
                </c:pt>
                <c:pt idx="35">
                  <c:v>96.641999999999996</c:v>
                </c:pt>
                <c:pt idx="36">
                  <c:v>96.551000000000002</c:v>
                </c:pt>
                <c:pt idx="37">
                  <c:v>96.503</c:v>
                </c:pt>
                <c:pt idx="38">
                  <c:v>96.308999999999997</c:v>
                </c:pt>
                <c:pt idx="39">
                  <c:v>96.260999999999996</c:v>
                </c:pt>
                <c:pt idx="40">
                  <c:v>96.236000000000004</c:v>
                </c:pt>
                <c:pt idx="41">
                  <c:v>96.138000000000005</c:v>
                </c:pt>
                <c:pt idx="42">
                  <c:v>95.99</c:v>
                </c:pt>
                <c:pt idx="43">
                  <c:v>95.915000000000006</c:v>
                </c:pt>
                <c:pt idx="44">
                  <c:v>95.816000000000003</c:v>
                </c:pt>
                <c:pt idx="45">
                  <c:v>95.766000000000005</c:v>
                </c:pt>
                <c:pt idx="46">
                  <c:v>95.664000000000001</c:v>
                </c:pt>
                <c:pt idx="47">
                  <c:v>95.561000000000007</c:v>
                </c:pt>
                <c:pt idx="48">
                  <c:v>95.481999999999999</c:v>
                </c:pt>
                <c:pt idx="49">
                  <c:v>95.481999999999999</c:v>
                </c:pt>
                <c:pt idx="50">
                  <c:v>95.397000000000006</c:v>
                </c:pt>
                <c:pt idx="51">
                  <c:v>95.313000000000002</c:v>
                </c:pt>
                <c:pt idx="52">
                  <c:v>95.256</c:v>
                </c:pt>
                <c:pt idx="53">
                  <c:v>95.227000000000004</c:v>
                </c:pt>
                <c:pt idx="54">
                  <c:v>95.198999999999998</c:v>
                </c:pt>
                <c:pt idx="55">
                  <c:v>95.113</c:v>
                </c:pt>
                <c:pt idx="56">
                  <c:v>95.025999999999996</c:v>
                </c:pt>
                <c:pt idx="57">
                  <c:v>94.938999999999993</c:v>
                </c:pt>
                <c:pt idx="58">
                  <c:v>94.820999999999998</c:v>
                </c:pt>
                <c:pt idx="59">
                  <c:v>94.641999999999996</c:v>
                </c:pt>
                <c:pt idx="60">
                  <c:v>94.611000000000004</c:v>
                </c:pt>
                <c:pt idx="61">
                  <c:v>94.515000000000001</c:v>
                </c:pt>
                <c:pt idx="62">
                  <c:v>94.385999999999996</c:v>
                </c:pt>
                <c:pt idx="63">
                  <c:v>94.320999999999998</c:v>
                </c:pt>
                <c:pt idx="64">
                  <c:v>94.19</c:v>
                </c:pt>
                <c:pt idx="65">
                  <c:v>94.090999999999994</c:v>
                </c:pt>
                <c:pt idx="66">
                  <c:v>93.992000000000004</c:v>
                </c:pt>
                <c:pt idx="67">
                  <c:v>93.893000000000001</c:v>
                </c:pt>
                <c:pt idx="68">
                  <c:v>93.692999999999998</c:v>
                </c:pt>
                <c:pt idx="69">
                  <c:v>93.525000000000006</c:v>
                </c:pt>
                <c:pt idx="70">
                  <c:v>93.49</c:v>
                </c:pt>
                <c:pt idx="71">
                  <c:v>93.316000000000003</c:v>
                </c:pt>
                <c:pt idx="72">
                  <c:v>93.137</c:v>
                </c:pt>
                <c:pt idx="73">
                  <c:v>93.063000000000002</c:v>
                </c:pt>
                <c:pt idx="74">
                  <c:v>93.025000000000006</c:v>
                </c:pt>
                <c:pt idx="75">
                  <c:v>93.025000000000006</c:v>
                </c:pt>
                <c:pt idx="76">
                  <c:v>92.947999999999993</c:v>
                </c:pt>
                <c:pt idx="77">
                  <c:v>92.947999999999993</c:v>
                </c:pt>
                <c:pt idx="78">
                  <c:v>92.909000000000006</c:v>
                </c:pt>
                <c:pt idx="79">
                  <c:v>92.793000000000006</c:v>
                </c:pt>
                <c:pt idx="80">
                  <c:v>92.596000000000004</c:v>
                </c:pt>
                <c:pt idx="81">
                  <c:v>92.477999999999994</c:v>
                </c:pt>
                <c:pt idx="82">
                  <c:v>92.397999999999996</c:v>
                </c:pt>
                <c:pt idx="83">
                  <c:v>92.316000000000003</c:v>
                </c:pt>
                <c:pt idx="84">
                  <c:v>92.147999999999996</c:v>
                </c:pt>
                <c:pt idx="85">
                  <c:v>92.147999999999996</c:v>
                </c:pt>
                <c:pt idx="86">
                  <c:v>92.102999999999994</c:v>
                </c:pt>
                <c:pt idx="87">
                  <c:v>92.012</c:v>
                </c:pt>
                <c:pt idx="88">
                  <c:v>91.876000000000005</c:v>
                </c:pt>
                <c:pt idx="89">
                  <c:v>91.876000000000005</c:v>
                </c:pt>
                <c:pt idx="90">
                  <c:v>91.739000000000004</c:v>
                </c:pt>
                <c:pt idx="91">
                  <c:v>91.647000000000006</c:v>
                </c:pt>
                <c:pt idx="92">
                  <c:v>91.554000000000002</c:v>
                </c:pt>
                <c:pt idx="93">
                  <c:v>91.507000000000005</c:v>
                </c:pt>
                <c:pt idx="94">
                  <c:v>91.316999999999993</c:v>
                </c:pt>
                <c:pt idx="95">
                  <c:v>91.171999999999997</c:v>
                </c:pt>
                <c:pt idx="96">
                  <c:v>91.021000000000001</c:v>
                </c:pt>
                <c:pt idx="97">
                  <c:v>91.021000000000001</c:v>
                </c:pt>
                <c:pt idx="98">
                  <c:v>90.966999999999999</c:v>
                </c:pt>
                <c:pt idx="99">
                  <c:v>90.966999999999999</c:v>
                </c:pt>
                <c:pt idx="100">
                  <c:v>90.966999999999999</c:v>
                </c:pt>
                <c:pt idx="101">
                  <c:v>90.912999999999997</c:v>
                </c:pt>
                <c:pt idx="102">
                  <c:v>90.858000000000004</c:v>
                </c:pt>
                <c:pt idx="103">
                  <c:v>90.748000000000005</c:v>
                </c:pt>
                <c:pt idx="104">
                  <c:v>90.691999999999993</c:v>
                </c:pt>
                <c:pt idx="105">
                  <c:v>90.524000000000001</c:v>
                </c:pt>
                <c:pt idx="106">
                  <c:v>90.411000000000001</c:v>
                </c:pt>
                <c:pt idx="107">
                  <c:v>90.411000000000001</c:v>
                </c:pt>
                <c:pt idx="108">
                  <c:v>90.352000000000004</c:v>
                </c:pt>
                <c:pt idx="109">
                  <c:v>90.289000000000001</c:v>
                </c:pt>
                <c:pt idx="110">
                  <c:v>90.162000000000006</c:v>
                </c:pt>
                <c:pt idx="111">
                  <c:v>90.096999999999994</c:v>
                </c:pt>
                <c:pt idx="112">
                  <c:v>89.77</c:v>
                </c:pt>
                <c:pt idx="113">
                  <c:v>89.77</c:v>
                </c:pt>
                <c:pt idx="114">
                  <c:v>89.703999999999994</c:v>
                </c:pt>
                <c:pt idx="115">
                  <c:v>89.436999999999998</c:v>
                </c:pt>
                <c:pt idx="116">
                  <c:v>89.436999999999998</c:v>
                </c:pt>
                <c:pt idx="117">
                  <c:v>89.436999999999998</c:v>
                </c:pt>
                <c:pt idx="118">
                  <c:v>89.230999999999995</c:v>
                </c:pt>
                <c:pt idx="119">
                  <c:v>89.161000000000001</c:v>
                </c:pt>
                <c:pt idx="120">
                  <c:v>89.016000000000005</c:v>
                </c:pt>
                <c:pt idx="121">
                  <c:v>88.938999999999993</c:v>
                </c:pt>
                <c:pt idx="122">
                  <c:v>88.938999999999993</c:v>
                </c:pt>
                <c:pt idx="123">
                  <c:v>88.938999999999993</c:v>
                </c:pt>
                <c:pt idx="124">
                  <c:v>88.778000000000006</c:v>
                </c:pt>
                <c:pt idx="125">
                  <c:v>88.697000000000003</c:v>
                </c:pt>
                <c:pt idx="126">
                  <c:v>88.616</c:v>
                </c:pt>
                <c:pt idx="127">
                  <c:v>88.616</c:v>
                </c:pt>
                <c:pt idx="128">
                  <c:v>88.450999999999993</c:v>
                </c:pt>
                <c:pt idx="129">
                  <c:v>88.284000000000006</c:v>
                </c:pt>
                <c:pt idx="130">
                  <c:v>88.198999999999998</c:v>
                </c:pt>
                <c:pt idx="131">
                  <c:v>88.198999999999998</c:v>
                </c:pt>
                <c:pt idx="132">
                  <c:v>88.198999999999998</c:v>
                </c:pt>
                <c:pt idx="133">
                  <c:v>88.009</c:v>
                </c:pt>
                <c:pt idx="134">
                  <c:v>87.912999999999997</c:v>
                </c:pt>
                <c:pt idx="135">
                  <c:v>87.912999999999997</c:v>
                </c:pt>
                <c:pt idx="136">
                  <c:v>87.814999999999998</c:v>
                </c:pt>
                <c:pt idx="137">
                  <c:v>87.715999999999994</c:v>
                </c:pt>
                <c:pt idx="138">
                  <c:v>87.519000000000005</c:v>
                </c:pt>
                <c:pt idx="139">
                  <c:v>87.319000000000003</c:v>
                </c:pt>
                <c:pt idx="140">
                  <c:v>87.319000000000003</c:v>
                </c:pt>
                <c:pt idx="141">
                  <c:v>87.319000000000003</c:v>
                </c:pt>
                <c:pt idx="142">
                  <c:v>87.216999999999999</c:v>
                </c:pt>
                <c:pt idx="143">
                  <c:v>87.216999999999999</c:v>
                </c:pt>
                <c:pt idx="144">
                  <c:v>87.111000000000004</c:v>
                </c:pt>
                <c:pt idx="145">
                  <c:v>87.111000000000004</c:v>
                </c:pt>
                <c:pt idx="146">
                  <c:v>86.995000000000005</c:v>
                </c:pt>
                <c:pt idx="147">
                  <c:v>86.995000000000005</c:v>
                </c:pt>
                <c:pt idx="148">
                  <c:v>86.995000000000005</c:v>
                </c:pt>
                <c:pt idx="149">
                  <c:v>86.876999999999995</c:v>
                </c:pt>
                <c:pt idx="150">
                  <c:v>86.876999999999995</c:v>
                </c:pt>
                <c:pt idx="151">
                  <c:v>86.759</c:v>
                </c:pt>
                <c:pt idx="152">
                  <c:v>86.759</c:v>
                </c:pt>
                <c:pt idx="153">
                  <c:v>86.637</c:v>
                </c:pt>
                <c:pt idx="154">
                  <c:v>86.391000000000005</c:v>
                </c:pt>
                <c:pt idx="155">
                  <c:v>86.391000000000005</c:v>
                </c:pt>
                <c:pt idx="156">
                  <c:v>86.391000000000005</c:v>
                </c:pt>
                <c:pt idx="157">
                  <c:v>86.12</c:v>
                </c:pt>
                <c:pt idx="158">
                  <c:v>85.978999999999999</c:v>
                </c:pt>
                <c:pt idx="159">
                  <c:v>85.978999999999999</c:v>
                </c:pt>
                <c:pt idx="160">
                  <c:v>85.978999999999999</c:v>
                </c:pt>
                <c:pt idx="161">
                  <c:v>85.835999999999999</c:v>
                </c:pt>
                <c:pt idx="162">
                  <c:v>85.835999999999999</c:v>
                </c:pt>
                <c:pt idx="163">
                  <c:v>85.835999999999999</c:v>
                </c:pt>
                <c:pt idx="164">
                  <c:v>85.69</c:v>
                </c:pt>
                <c:pt idx="165">
                  <c:v>85.543000000000006</c:v>
                </c:pt>
                <c:pt idx="166">
                  <c:v>85.24</c:v>
                </c:pt>
                <c:pt idx="167">
                  <c:v>85.084999999999994</c:v>
                </c:pt>
                <c:pt idx="168">
                  <c:v>85.084999999999994</c:v>
                </c:pt>
                <c:pt idx="169">
                  <c:v>85.084999999999994</c:v>
                </c:pt>
                <c:pt idx="170">
                  <c:v>84.906999999999996</c:v>
                </c:pt>
                <c:pt idx="171">
                  <c:v>84.906999999999996</c:v>
                </c:pt>
                <c:pt idx="172">
                  <c:v>84.361000000000004</c:v>
                </c:pt>
                <c:pt idx="173">
                  <c:v>84.177999999999997</c:v>
                </c:pt>
                <c:pt idx="174">
                  <c:v>84.177999999999997</c:v>
                </c:pt>
                <c:pt idx="175">
                  <c:v>83.602999999999994</c:v>
                </c:pt>
                <c:pt idx="176">
                  <c:v>83.602999999999994</c:v>
                </c:pt>
                <c:pt idx="177">
                  <c:v>83.602999999999994</c:v>
                </c:pt>
                <c:pt idx="178">
                  <c:v>83.378</c:v>
                </c:pt>
                <c:pt idx="179">
                  <c:v>83.378</c:v>
                </c:pt>
                <c:pt idx="180">
                  <c:v>83.378</c:v>
                </c:pt>
              </c:numCache>
            </c:numRef>
          </c:yVal>
          <c:smooth val="0"/>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99.966999999999999</c:v>
                </c:pt>
                <c:pt idx="2">
                  <c:v>99.950999999999993</c:v>
                </c:pt>
                <c:pt idx="3">
                  <c:v>99.885000000000005</c:v>
                </c:pt>
                <c:pt idx="4">
                  <c:v>99.802999999999997</c:v>
                </c:pt>
                <c:pt idx="5">
                  <c:v>99.72</c:v>
                </c:pt>
                <c:pt idx="6">
                  <c:v>99.504000000000005</c:v>
                </c:pt>
                <c:pt idx="7">
                  <c:v>99.153000000000006</c:v>
                </c:pt>
                <c:pt idx="8">
                  <c:v>98.933999999999997</c:v>
                </c:pt>
                <c:pt idx="9">
                  <c:v>98.781999999999996</c:v>
                </c:pt>
                <c:pt idx="10">
                  <c:v>98.629000000000005</c:v>
                </c:pt>
                <c:pt idx="11">
                  <c:v>98.474000000000004</c:v>
                </c:pt>
                <c:pt idx="12">
                  <c:v>98.405000000000001</c:v>
                </c:pt>
                <c:pt idx="13">
                  <c:v>98.26</c:v>
                </c:pt>
                <c:pt idx="14">
                  <c:v>98.242000000000004</c:v>
                </c:pt>
                <c:pt idx="15">
                  <c:v>98.131</c:v>
                </c:pt>
                <c:pt idx="16">
                  <c:v>98.075000000000003</c:v>
                </c:pt>
                <c:pt idx="17">
                  <c:v>98.019000000000005</c:v>
                </c:pt>
                <c:pt idx="18">
                  <c:v>97.944000000000003</c:v>
                </c:pt>
                <c:pt idx="19">
                  <c:v>97.831999999999994</c:v>
                </c:pt>
                <c:pt idx="20">
                  <c:v>97.756</c:v>
                </c:pt>
                <c:pt idx="21">
                  <c:v>97.736999999999995</c:v>
                </c:pt>
                <c:pt idx="22">
                  <c:v>97.66</c:v>
                </c:pt>
                <c:pt idx="23">
                  <c:v>97.582999999999998</c:v>
                </c:pt>
                <c:pt idx="24">
                  <c:v>97.582999999999998</c:v>
                </c:pt>
                <c:pt idx="25">
                  <c:v>97.521000000000001</c:v>
                </c:pt>
                <c:pt idx="26">
                  <c:v>97.478999999999999</c:v>
                </c:pt>
                <c:pt idx="27">
                  <c:v>97.457999999999998</c:v>
                </c:pt>
                <c:pt idx="28">
                  <c:v>97.415999999999997</c:v>
                </c:pt>
                <c:pt idx="29">
                  <c:v>97.394999999999996</c:v>
                </c:pt>
                <c:pt idx="30">
                  <c:v>97.266999999999996</c:v>
                </c:pt>
                <c:pt idx="31">
                  <c:v>97.094999999999999</c:v>
                </c:pt>
                <c:pt idx="32">
                  <c:v>97.073999999999998</c:v>
                </c:pt>
                <c:pt idx="33">
                  <c:v>97.009</c:v>
                </c:pt>
                <c:pt idx="34">
                  <c:v>96.965000000000003</c:v>
                </c:pt>
                <c:pt idx="35">
                  <c:v>96.897999999999996</c:v>
                </c:pt>
                <c:pt idx="36">
                  <c:v>96.828999999999994</c:v>
                </c:pt>
                <c:pt idx="37">
                  <c:v>96.781000000000006</c:v>
                </c:pt>
                <c:pt idx="38">
                  <c:v>96.587000000000003</c:v>
                </c:pt>
                <c:pt idx="39">
                  <c:v>96.539000000000001</c:v>
                </c:pt>
                <c:pt idx="40">
                  <c:v>96.513999999999996</c:v>
                </c:pt>
                <c:pt idx="41">
                  <c:v>96.415999999999997</c:v>
                </c:pt>
                <c:pt idx="42">
                  <c:v>96.268000000000001</c:v>
                </c:pt>
                <c:pt idx="43">
                  <c:v>96.192999999999998</c:v>
                </c:pt>
                <c:pt idx="44">
                  <c:v>96.093000000000004</c:v>
                </c:pt>
                <c:pt idx="45">
                  <c:v>96.043000000000006</c:v>
                </c:pt>
                <c:pt idx="46">
                  <c:v>95.941000000000003</c:v>
                </c:pt>
                <c:pt idx="47">
                  <c:v>95.837999999999994</c:v>
                </c:pt>
                <c:pt idx="48">
                  <c:v>95.759</c:v>
                </c:pt>
                <c:pt idx="49">
                  <c:v>95.759</c:v>
                </c:pt>
                <c:pt idx="50">
                  <c:v>95.674000000000007</c:v>
                </c:pt>
                <c:pt idx="51">
                  <c:v>95.59</c:v>
                </c:pt>
                <c:pt idx="52">
                  <c:v>95.533000000000001</c:v>
                </c:pt>
                <c:pt idx="53">
                  <c:v>95.504000000000005</c:v>
                </c:pt>
                <c:pt idx="54">
                  <c:v>95.474999999999994</c:v>
                </c:pt>
                <c:pt idx="55">
                  <c:v>95.388999999999996</c:v>
                </c:pt>
                <c:pt idx="56">
                  <c:v>95.302000000000007</c:v>
                </c:pt>
                <c:pt idx="57">
                  <c:v>95.215000000000003</c:v>
                </c:pt>
                <c:pt idx="58">
                  <c:v>95.126999999999995</c:v>
                </c:pt>
                <c:pt idx="59">
                  <c:v>94.947999999999993</c:v>
                </c:pt>
                <c:pt idx="60">
                  <c:v>94.917000000000002</c:v>
                </c:pt>
                <c:pt idx="61">
                  <c:v>94.820999999999998</c:v>
                </c:pt>
                <c:pt idx="62">
                  <c:v>94.691999999999993</c:v>
                </c:pt>
                <c:pt idx="63">
                  <c:v>94.626000000000005</c:v>
                </c:pt>
                <c:pt idx="64">
                  <c:v>94.495000000000005</c:v>
                </c:pt>
                <c:pt idx="65">
                  <c:v>94.396000000000001</c:v>
                </c:pt>
                <c:pt idx="66">
                  <c:v>94.331000000000003</c:v>
                </c:pt>
                <c:pt idx="67">
                  <c:v>94.230999999999995</c:v>
                </c:pt>
                <c:pt idx="68">
                  <c:v>94.031000000000006</c:v>
                </c:pt>
                <c:pt idx="69">
                  <c:v>93.896000000000001</c:v>
                </c:pt>
                <c:pt idx="70">
                  <c:v>93.861999999999995</c:v>
                </c:pt>
                <c:pt idx="71">
                  <c:v>93.688000000000002</c:v>
                </c:pt>
                <c:pt idx="72">
                  <c:v>93.509</c:v>
                </c:pt>
                <c:pt idx="73">
                  <c:v>93.509</c:v>
                </c:pt>
                <c:pt idx="74">
                  <c:v>93.471000000000004</c:v>
                </c:pt>
                <c:pt idx="75">
                  <c:v>93.471000000000004</c:v>
                </c:pt>
                <c:pt idx="76">
                  <c:v>93.394000000000005</c:v>
                </c:pt>
                <c:pt idx="77">
                  <c:v>93.394000000000005</c:v>
                </c:pt>
                <c:pt idx="78">
                  <c:v>93.355000000000004</c:v>
                </c:pt>
                <c:pt idx="79">
                  <c:v>93.238</c:v>
                </c:pt>
                <c:pt idx="80">
                  <c:v>93.042000000000002</c:v>
                </c:pt>
                <c:pt idx="81">
                  <c:v>92.923000000000002</c:v>
                </c:pt>
                <c:pt idx="82">
                  <c:v>92.843000000000004</c:v>
                </c:pt>
                <c:pt idx="83">
                  <c:v>92.760999999999996</c:v>
                </c:pt>
                <c:pt idx="84">
                  <c:v>92.635000000000005</c:v>
                </c:pt>
                <c:pt idx="85">
                  <c:v>92.635000000000005</c:v>
                </c:pt>
                <c:pt idx="86">
                  <c:v>92.59</c:v>
                </c:pt>
                <c:pt idx="87">
                  <c:v>92.545000000000002</c:v>
                </c:pt>
                <c:pt idx="88">
                  <c:v>92.409000000000006</c:v>
                </c:pt>
                <c:pt idx="89">
                  <c:v>92.409000000000006</c:v>
                </c:pt>
                <c:pt idx="90">
                  <c:v>92.271000000000001</c:v>
                </c:pt>
                <c:pt idx="91">
                  <c:v>92.179000000000002</c:v>
                </c:pt>
                <c:pt idx="92">
                  <c:v>92.085999999999999</c:v>
                </c:pt>
                <c:pt idx="93">
                  <c:v>92.085999999999999</c:v>
                </c:pt>
                <c:pt idx="94">
                  <c:v>91.896000000000001</c:v>
                </c:pt>
                <c:pt idx="95">
                  <c:v>91.8</c:v>
                </c:pt>
                <c:pt idx="96">
                  <c:v>91.647999999999996</c:v>
                </c:pt>
                <c:pt idx="97">
                  <c:v>91.647999999999996</c:v>
                </c:pt>
                <c:pt idx="98">
                  <c:v>91.594999999999999</c:v>
                </c:pt>
                <c:pt idx="99">
                  <c:v>91.594999999999999</c:v>
                </c:pt>
                <c:pt idx="100">
                  <c:v>91.594999999999999</c:v>
                </c:pt>
                <c:pt idx="101">
                  <c:v>91.54</c:v>
                </c:pt>
                <c:pt idx="102">
                  <c:v>91.484999999999999</c:v>
                </c:pt>
                <c:pt idx="103">
                  <c:v>91.375</c:v>
                </c:pt>
                <c:pt idx="104">
                  <c:v>91.319000000000003</c:v>
                </c:pt>
                <c:pt idx="105">
                  <c:v>91.150999999999996</c:v>
                </c:pt>
                <c:pt idx="106">
                  <c:v>91.037000000000006</c:v>
                </c:pt>
                <c:pt idx="107">
                  <c:v>91.037000000000006</c:v>
                </c:pt>
                <c:pt idx="108">
                  <c:v>90.978999999999999</c:v>
                </c:pt>
                <c:pt idx="109">
                  <c:v>90.915999999999997</c:v>
                </c:pt>
                <c:pt idx="110">
                  <c:v>90.850999999999999</c:v>
                </c:pt>
                <c:pt idx="111">
                  <c:v>90.786000000000001</c:v>
                </c:pt>
                <c:pt idx="112">
                  <c:v>90.59</c:v>
                </c:pt>
                <c:pt idx="113">
                  <c:v>90.59</c:v>
                </c:pt>
                <c:pt idx="114">
                  <c:v>90.522999999999996</c:v>
                </c:pt>
                <c:pt idx="115">
                  <c:v>90.256</c:v>
                </c:pt>
                <c:pt idx="116">
                  <c:v>90.256</c:v>
                </c:pt>
                <c:pt idx="117">
                  <c:v>90.256</c:v>
                </c:pt>
                <c:pt idx="118">
                  <c:v>90.048000000000002</c:v>
                </c:pt>
                <c:pt idx="119">
                  <c:v>89.978999999999999</c:v>
                </c:pt>
                <c:pt idx="120">
                  <c:v>89.832999999999998</c:v>
                </c:pt>
                <c:pt idx="121">
                  <c:v>89.754999999999995</c:v>
                </c:pt>
                <c:pt idx="122">
                  <c:v>89.754999999999995</c:v>
                </c:pt>
                <c:pt idx="123">
                  <c:v>89.754999999999995</c:v>
                </c:pt>
                <c:pt idx="124">
                  <c:v>89.593000000000004</c:v>
                </c:pt>
                <c:pt idx="125">
                  <c:v>89.512</c:v>
                </c:pt>
                <c:pt idx="126">
                  <c:v>89.43</c:v>
                </c:pt>
                <c:pt idx="127">
                  <c:v>89.43</c:v>
                </c:pt>
                <c:pt idx="128">
                  <c:v>89.263999999999996</c:v>
                </c:pt>
                <c:pt idx="129">
                  <c:v>89.096000000000004</c:v>
                </c:pt>
                <c:pt idx="130">
                  <c:v>89.010999999999996</c:v>
                </c:pt>
                <c:pt idx="131">
                  <c:v>89.010999999999996</c:v>
                </c:pt>
                <c:pt idx="132">
                  <c:v>89.010999999999996</c:v>
                </c:pt>
                <c:pt idx="133">
                  <c:v>88.819000000000003</c:v>
                </c:pt>
                <c:pt idx="134">
                  <c:v>88.722999999999999</c:v>
                </c:pt>
                <c:pt idx="135">
                  <c:v>88.722999999999999</c:v>
                </c:pt>
                <c:pt idx="136">
                  <c:v>88.623999999999995</c:v>
                </c:pt>
                <c:pt idx="137">
                  <c:v>88.525000000000006</c:v>
                </c:pt>
                <c:pt idx="138">
                  <c:v>88.325999999999993</c:v>
                </c:pt>
                <c:pt idx="139">
                  <c:v>88.126000000000005</c:v>
                </c:pt>
                <c:pt idx="140">
                  <c:v>88.126000000000005</c:v>
                </c:pt>
                <c:pt idx="141">
                  <c:v>88.126000000000005</c:v>
                </c:pt>
                <c:pt idx="142">
                  <c:v>88.022999999999996</c:v>
                </c:pt>
                <c:pt idx="143">
                  <c:v>88.022999999999996</c:v>
                </c:pt>
                <c:pt idx="144">
                  <c:v>87.915999999999997</c:v>
                </c:pt>
                <c:pt idx="145">
                  <c:v>87.915999999999997</c:v>
                </c:pt>
                <c:pt idx="146">
                  <c:v>87.799000000000007</c:v>
                </c:pt>
                <c:pt idx="147">
                  <c:v>87.799000000000007</c:v>
                </c:pt>
                <c:pt idx="148">
                  <c:v>87.799000000000007</c:v>
                </c:pt>
                <c:pt idx="149">
                  <c:v>87.680999999999997</c:v>
                </c:pt>
                <c:pt idx="150">
                  <c:v>87.680999999999997</c:v>
                </c:pt>
                <c:pt idx="151">
                  <c:v>87.561999999999998</c:v>
                </c:pt>
                <c:pt idx="152">
                  <c:v>87.561999999999998</c:v>
                </c:pt>
                <c:pt idx="153">
                  <c:v>87.44</c:v>
                </c:pt>
                <c:pt idx="154">
                  <c:v>87.192999999999998</c:v>
                </c:pt>
                <c:pt idx="155">
                  <c:v>87.192999999999998</c:v>
                </c:pt>
                <c:pt idx="156">
                  <c:v>87.192999999999998</c:v>
                </c:pt>
                <c:pt idx="157">
                  <c:v>86.92</c:v>
                </c:pt>
                <c:pt idx="158">
                  <c:v>86.778999999999996</c:v>
                </c:pt>
                <c:pt idx="159">
                  <c:v>86.778999999999996</c:v>
                </c:pt>
                <c:pt idx="160">
                  <c:v>86.778999999999996</c:v>
                </c:pt>
                <c:pt idx="161">
                  <c:v>86.635000000000005</c:v>
                </c:pt>
                <c:pt idx="162">
                  <c:v>86.635000000000005</c:v>
                </c:pt>
                <c:pt idx="163">
                  <c:v>86.635000000000005</c:v>
                </c:pt>
                <c:pt idx="164">
                  <c:v>86.489000000000004</c:v>
                </c:pt>
                <c:pt idx="165">
                  <c:v>86.340999999999994</c:v>
                </c:pt>
                <c:pt idx="166">
                  <c:v>86.191000000000003</c:v>
                </c:pt>
                <c:pt idx="167">
                  <c:v>86.036000000000001</c:v>
                </c:pt>
                <c:pt idx="168">
                  <c:v>86.036000000000001</c:v>
                </c:pt>
                <c:pt idx="169">
                  <c:v>86.036000000000001</c:v>
                </c:pt>
                <c:pt idx="170">
                  <c:v>85.856999999999999</c:v>
                </c:pt>
                <c:pt idx="171">
                  <c:v>85.856999999999999</c:v>
                </c:pt>
                <c:pt idx="172">
                  <c:v>85.491</c:v>
                </c:pt>
                <c:pt idx="173">
                  <c:v>85.308000000000007</c:v>
                </c:pt>
                <c:pt idx="174">
                  <c:v>85.308000000000007</c:v>
                </c:pt>
                <c:pt idx="175">
                  <c:v>84.731999999999999</c:v>
                </c:pt>
                <c:pt idx="176">
                  <c:v>84.731999999999999</c:v>
                </c:pt>
                <c:pt idx="177">
                  <c:v>84.731999999999999</c:v>
                </c:pt>
                <c:pt idx="178">
                  <c:v>84.507000000000005</c:v>
                </c:pt>
                <c:pt idx="179">
                  <c:v>84.507000000000005</c:v>
                </c:pt>
                <c:pt idx="180">
                  <c:v>84.507000000000005</c:v>
                </c:pt>
              </c:numCache>
            </c:numRef>
          </c:yVal>
          <c:smooth val="0"/>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99.974999999999994</c:v>
                </c:pt>
                <c:pt idx="43">
                  <c:v>99.974999999999994</c:v>
                </c:pt>
                <c:pt idx="44">
                  <c:v>99.974999999999994</c:v>
                </c:pt>
                <c:pt idx="45">
                  <c:v>99.974999999999994</c:v>
                </c:pt>
                <c:pt idx="46">
                  <c:v>99.974999999999994</c:v>
                </c:pt>
                <c:pt idx="47">
                  <c:v>99.974999999999994</c:v>
                </c:pt>
                <c:pt idx="48">
                  <c:v>99.974999999999994</c:v>
                </c:pt>
                <c:pt idx="49">
                  <c:v>99.974999999999994</c:v>
                </c:pt>
                <c:pt idx="50">
                  <c:v>99.974999999999994</c:v>
                </c:pt>
                <c:pt idx="51">
                  <c:v>99.974999999999994</c:v>
                </c:pt>
                <c:pt idx="52">
                  <c:v>99.974999999999994</c:v>
                </c:pt>
                <c:pt idx="53">
                  <c:v>99.974999999999994</c:v>
                </c:pt>
                <c:pt idx="54">
                  <c:v>99.974999999999994</c:v>
                </c:pt>
                <c:pt idx="55">
                  <c:v>99.974999999999994</c:v>
                </c:pt>
                <c:pt idx="56">
                  <c:v>99.974999999999994</c:v>
                </c:pt>
                <c:pt idx="57">
                  <c:v>99.945999999999998</c:v>
                </c:pt>
                <c:pt idx="58">
                  <c:v>99.945999999999998</c:v>
                </c:pt>
                <c:pt idx="59">
                  <c:v>99.945999999999998</c:v>
                </c:pt>
                <c:pt idx="60">
                  <c:v>99.945999999999998</c:v>
                </c:pt>
                <c:pt idx="61">
                  <c:v>99.945999999999998</c:v>
                </c:pt>
                <c:pt idx="62">
                  <c:v>99.945999999999998</c:v>
                </c:pt>
                <c:pt idx="63">
                  <c:v>99.945999999999998</c:v>
                </c:pt>
                <c:pt idx="64">
                  <c:v>99.945999999999998</c:v>
                </c:pt>
                <c:pt idx="65">
                  <c:v>99.945999999999998</c:v>
                </c:pt>
                <c:pt idx="66">
                  <c:v>99.945999999999998</c:v>
                </c:pt>
                <c:pt idx="67">
                  <c:v>99.945999999999998</c:v>
                </c:pt>
                <c:pt idx="68">
                  <c:v>99.945999999999998</c:v>
                </c:pt>
                <c:pt idx="69">
                  <c:v>99.945999999999998</c:v>
                </c:pt>
                <c:pt idx="70">
                  <c:v>99.945999999999998</c:v>
                </c:pt>
                <c:pt idx="71">
                  <c:v>99.945999999999998</c:v>
                </c:pt>
                <c:pt idx="72">
                  <c:v>99.945999999999998</c:v>
                </c:pt>
                <c:pt idx="73">
                  <c:v>99.945999999999998</c:v>
                </c:pt>
                <c:pt idx="74">
                  <c:v>99.945999999999998</c:v>
                </c:pt>
                <c:pt idx="75">
                  <c:v>99.945999999999998</c:v>
                </c:pt>
                <c:pt idx="76">
                  <c:v>99.945999999999998</c:v>
                </c:pt>
                <c:pt idx="77">
                  <c:v>99.945999999999998</c:v>
                </c:pt>
                <c:pt idx="78">
                  <c:v>99.945999999999998</c:v>
                </c:pt>
                <c:pt idx="79">
                  <c:v>99.945999999999998</c:v>
                </c:pt>
                <c:pt idx="80">
                  <c:v>99.945999999999998</c:v>
                </c:pt>
                <c:pt idx="81">
                  <c:v>99.945999999999998</c:v>
                </c:pt>
                <c:pt idx="82">
                  <c:v>99.945999999999998</c:v>
                </c:pt>
                <c:pt idx="83">
                  <c:v>99.945999999999998</c:v>
                </c:pt>
                <c:pt idx="84">
                  <c:v>99.945999999999998</c:v>
                </c:pt>
                <c:pt idx="85">
                  <c:v>99.945999999999998</c:v>
                </c:pt>
                <c:pt idx="86">
                  <c:v>99.945999999999998</c:v>
                </c:pt>
                <c:pt idx="87">
                  <c:v>99.945999999999998</c:v>
                </c:pt>
                <c:pt idx="88">
                  <c:v>99.945999999999998</c:v>
                </c:pt>
                <c:pt idx="89">
                  <c:v>99.945999999999998</c:v>
                </c:pt>
                <c:pt idx="90">
                  <c:v>99.945999999999998</c:v>
                </c:pt>
                <c:pt idx="91">
                  <c:v>99.945999999999998</c:v>
                </c:pt>
                <c:pt idx="92">
                  <c:v>99.945999999999998</c:v>
                </c:pt>
                <c:pt idx="93">
                  <c:v>99.945999999999998</c:v>
                </c:pt>
                <c:pt idx="94">
                  <c:v>99.945999999999998</c:v>
                </c:pt>
                <c:pt idx="95">
                  <c:v>99.896000000000001</c:v>
                </c:pt>
                <c:pt idx="96">
                  <c:v>99.896000000000001</c:v>
                </c:pt>
                <c:pt idx="97">
                  <c:v>99.896000000000001</c:v>
                </c:pt>
                <c:pt idx="98">
                  <c:v>99.896000000000001</c:v>
                </c:pt>
                <c:pt idx="99">
                  <c:v>99.896000000000001</c:v>
                </c:pt>
                <c:pt idx="100">
                  <c:v>99.896000000000001</c:v>
                </c:pt>
                <c:pt idx="101">
                  <c:v>99.896000000000001</c:v>
                </c:pt>
                <c:pt idx="102">
                  <c:v>99.896000000000001</c:v>
                </c:pt>
                <c:pt idx="103">
                  <c:v>99.896000000000001</c:v>
                </c:pt>
                <c:pt idx="104">
                  <c:v>99.896000000000001</c:v>
                </c:pt>
                <c:pt idx="105">
                  <c:v>99.896000000000001</c:v>
                </c:pt>
                <c:pt idx="106">
                  <c:v>99.896000000000001</c:v>
                </c:pt>
                <c:pt idx="107">
                  <c:v>99.896000000000001</c:v>
                </c:pt>
                <c:pt idx="108">
                  <c:v>99.896000000000001</c:v>
                </c:pt>
                <c:pt idx="109">
                  <c:v>99.896000000000001</c:v>
                </c:pt>
                <c:pt idx="110">
                  <c:v>99.896000000000001</c:v>
                </c:pt>
                <c:pt idx="111">
                  <c:v>99.896000000000001</c:v>
                </c:pt>
                <c:pt idx="112">
                  <c:v>99.896000000000001</c:v>
                </c:pt>
                <c:pt idx="113">
                  <c:v>99.896000000000001</c:v>
                </c:pt>
                <c:pt idx="114">
                  <c:v>99.896000000000001</c:v>
                </c:pt>
                <c:pt idx="115">
                  <c:v>99.896000000000001</c:v>
                </c:pt>
                <c:pt idx="116">
                  <c:v>99.896000000000001</c:v>
                </c:pt>
                <c:pt idx="117">
                  <c:v>99.896000000000001</c:v>
                </c:pt>
                <c:pt idx="118">
                  <c:v>99.896000000000001</c:v>
                </c:pt>
                <c:pt idx="119">
                  <c:v>99.896000000000001</c:v>
                </c:pt>
                <c:pt idx="120">
                  <c:v>99.896000000000001</c:v>
                </c:pt>
                <c:pt idx="121">
                  <c:v>99.896000000000001</c:v>
                </c:pt>
                <c:pt idx="122">
                  <c:v>99.896000000000001</c:v>
                </c:pt>
                <c:pt idx="123">
                  <c:v>99.896000000000001</c:v>
                </c:pt>
                <c:pt idx="124">
                  <c:v>99.896000000000001</c:v>
                </c:pt>
                <c:pt idx="125">
                  <c:v>99.896000000000001</c:v>
                </c:pt>
                <c:pt idx="126">
                  <c:v>99.896000000000001</c:v>
                </c:pt>
                <c:pt idx="127">
                  <c:v>99.896000000000001</c:v>
                </c:pt>
                <c:pt idx="128">
                  <c:v>99.896000000000001</c:v>
                </c:pt>
                <c:pt idx="129">
                  <c:v>99.896000000000001</c:v>
                </c:pt>
                <c:pt idx="130">
                  <c:v>99.896000000000001</c:v>
                </c:pt>
                <c:pt idx="131">
                  <c:v>99.896000000000001</c:v>
                </c:pt>
                <c:pt idx="132">
                  <c:v>99.896000000000001</c:v>
                </c:pt>
                <c:pt idx="133">
                  <c:v>99.896000000000001</c:v>
                </c:pt>
                <c:pt idx="134">
                  <c:v>99.896000000000001</c:v>
                </c:pt>
                <c:pt idx="135">
                  <c:v>99.896000000000001</c:v>
                </c:pt>
                <c:pt idx="136">
                  <c:v>99.896000000000001</c:v>
                </c:pt>
                <c:pt idx="137">
                  <c:v>99.896000000000001</c:v>
                </c:pt>
                <c:pt idx="138">
                  <c:v>99.896000000000001</c:v>
                </c:pt>
                <c:pt idx="139">
                  <c:v>99.896000000000001</c:v>
                </c:pt>
                <c:pt idx="140">
                  <c:v>99.896000000000001</c:v>
                </c:pt>
                <c:pt idx="141">
                  <c:v>99.896000000000001</c:v>
                </c:pt>
                <c:pt idx="142">
                  <c:v>99.896000000000001</c:v>
                </c:pt>
                <c:pt idx="143">
                  <c:v>99.896000000000001</c:v>
                </c:pt>
                <c:pt idx="144">
                  <c:v>99.896000000000001</c:v>
                </c:pt>
                <c:pt idx="145">
                  <c:v>99.896000000000001</c:v>
                </c:pt>
                <c:pt idx="146">
                  <c:v>99.896000000000001</c:v>
                </c:pt>
                <c:pt idx="147">
                  <c:v>99.896000000000001</c:v>
                </c:pt>
                <c:pt idx="148">
                  <c:v>99.896000000000001</c:v>
                </c:pt>
                <c:pt idx="149">
                  <c:v>99.896000000000001</c:v>
                </c:pt>
                <c:pt idx="150">
                  <c:v>99.896000000000001</c:v>
                </c:pt>
                <c:pt idx="151">
                  <c:v>99.896000000000001</c:v>
                </c:pt>
                <c:pt idx="152">
                  <c:v>99.896000000000001</c:v>
                </c:pt>
                <c:pt idx="153">
                  <c:v>99.896000000000001</c:v>
                </c:pt>
                <c:pt idx="154">
                  <c:v>99.896000000000001</c:v>
                </c:pt>
                <c:pt idx="155">
                  <c:v>99.896000000000001</c:v>
                </c:pt>
                <c:pt idx="156">
                  <c:v>99.896000000000001</c:v>
                </c:pt>
                <c:pt idx="157">
                  <c:v>99.896000000000001</c:v>
                </c:pt>
                <c:pt idx="158">
                  <c:v>99.896000000000001</c:v>
                </c:pt>
                <c:pt idx="159">
                  <c:v>99.896000000000001</c:v>
                </c:pt>
                <c:pt idx="160">
                  <c:v>99.896000000000001</c:v>
                </c:pt>
                <c:pt idx="161">
                  <c:v>99.896000000000001</c:v>
                </c:pt>
                <c:pt idx="162">
                  <c:v>99.896000000000001</c:v>
                </c:pt>
                <c:pt idx="163">
                  <c:v>99.896000000000001</c:v>
                </c:pt>
                <c:pt idx="164">
                  <c:v>99.896000000000001</c:v>
                </c:pt>
                <c:pt idx="165">
                  <c:v>99.896000000000001</c:v>
                </c:pt>
                <c:pt idx="166">
                  <c:v>99.896000000000001</c:v>
                </c:pt>
                <c:pt idx="167">
                  <c:v>99.896000000000001</c:v>
                </c:pt>
                <c:pt idx="168">
                  <c:v>99.896000000000001</c:v>
                </c:pt>
                <c:pt idx="169">
                  <c:v>99.896000000000001</c:v>
                </c:pt>
                <c:pt idx="170">
                  <c:v>99.896000000000001</c:v>
                </c:pt>
                <c:pt idx="171">
                  <c:v>99.896000000000001</c:v>
                </c:pt>
                <c:pt idx="172">
                  <c:v>99.896000000000001</c:v>
                </c:pt>
                <c:pt idx="173">
                  <c:v>99.896000000000001</c:v>
                </c:pt>
                <c:pt idx="174">
                  <c:v>99.896000000000001</c:v>
                </c:pt>
                <c:pt idx="175">
                  <c:v>99.896000000000001</c:v>
                </c:pt>
                <c:pt idx="176">
                  <c:v>99.896000000000001</c:v>
                </c:pt>
                <c:pt idx="177">
                  <c:v>99.896000000000001</c:v>
                </c:pt>
                <c:pt idx="178">
                  <c:v>99.896000000000001</c:v>
                </c:pt>
                <c:pt idx="179">
                  <c:v>99.896000000000001</c:v>
                </c:pt>
                <c:pt idx="180">
                  <c:v>99.896000000000001</c:v>
                </c:pt>
              </c:numCache>
            </c:numRef>
          </c:yVal>
          <c:smooth val="0"/>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100</c:v>
                </c:pt>
                <c:pt idx="5">
                  <c:v>100</c:v>
                </c:pt>
                <c:pt idx="6">
                  <c:v>99.983000000000004</c:v>
                </c:pt>
                <c:pt idx="7">
                  <c:v>99.983000000000004</c:v>
                </c:pt>
                <c:pt idx="8">
                  <c:v>99.965999999999994</c:v>
                </c:pt>
                <c:pt idx="9">
                  <c:v>99.965999999999994</c:v>
                </c:pt>
                <c:pt idx="10">
                  <c:v>99.897999999999996</c:v>
                </c:pt>
                <c:pt idx="11">
                  <c:v>99.897999999999996</c:v>
                </c:pt>
                <c:pt idx="12">
                  <c:v>99.897999999999996</c:v>
                </c:pt>
                <c:pt idx="13">
                  <c:v>99.897999999999996</c:v>
                </c:pt>
                <c:pt idx="14">
                  <c:v>99.897999999999996</c:v>
                </c:pt>
                <c:pt idx="15">
                  <c:v>99.897999999999996</c:v>
                </c:pt>
                <c:pt idx="16">
                  <c:v>99.88</c:v>
                </c:pt>
                <c:pt idx="17">
                  <c:v>99.88</c:v>
                </c:pt>
                <c:pt idx="18">
                  <c:v>99.88</c:v>
                </c:pt>
                <c:pt idx="19">
                  <c:v>99.88</c:v>
                </c:pt>
                <c:pt idx="20">
                  <c:v>99.88</c:v>
                </c:pt>
                <c:pt idx="21">
                  <c:v>99.88</c:v>
                </c:pt>
                <c:pt idx="22">
                  <c:v>99.88</c:v>
                </c:pt>
                <c:pt idx="23">
                  <c:v>99.86</c:v>
                </c:pt>
                <c:pt idx="24">
                  <c:v>99.86</c:v>
                </c:pt>
                <c:pt idx="25">
                  <c:v>99.86</c:v>
                </c:pt>
                <c:pt idx="26">
                  <c:v>99.86</c:v>
                </c:pt>
                <c:pt idx="27">
                  <c:v>99.838999999999999</c:v>
                </c:pt>
                <c:pt idx="28">
                  <c:v>99.838999999999999</c:v>
                </c:pt>
                <c:pt idx="29">
                  <c:v>99.838999999999999</c:v>
                </c:pt>
                <c:pt idx="30">
                  <c:v>99.838999999999999</c:v>
                </c:pt>
                <c:pt idx="31">
                  <c:v>99.816999999999993</c:v>
                </c:pt>
                <c:pt idx="32">
                  <c:v>99.816999999999993</c:v>
                </c:pt>
                <c:pt idx="33">
                  <c:v>99.795000000000002</c:v>
                </c:pt>
                <c:pt idx="34">
                  <c:v>99.795000000000002</c:v>
                </c:pt>
                <c:pt idx="35">
                  <c:v>99.795000000000002</c:v>
                </c:pt>
                <c:pt idx="36">
                  <c:v>99.75</c:v>
                </c:pt>
                <c:pt idx="37">
                  <c:v>99.75</c:v>
                </c:pt>
                <c:pt idx="38">
                  <c:v>99.75</c:v>
                </c:pt>
                <c:pt idx="39">
                  <c:v>99.75</c:v>
                </c:pt>
                <c:pt idx="40">
                  <c:v>99.75</c:v>
                </c:pt>
                <c:pt idx="41">
                  <c:v>99.75</c:v>
                </c:pt>
                <c:pt idx="42">
                  <c:v>99.75</c:v>
                </c:pt>
                <c:pt idx="43">
                  <c:v>99.75</c:v>
                </c:pt>
                <c:pt idx="44">
                  <c:v>99.75</c:v>
                </c:pt>
                <c:pt idx="45">
                  <c:v>99.75</c:v>
                </c:pt>
                <c:pt idx="46">
                  <c:v>99.724000000000004</c:v>
                </c:pt>
                <c:pt idx="47">
                  <c:v>99.724000000000004</c:v>
                </c:pt>
                <c:pt idx="48">
                  <c:v>99.724000000000004</c:v>
                </c:pt>
                <c:pt idx="49">
                  <c:v>99.724000000000004</c:v>
                </c:pt>
                <c:pt idx="50">
                  <c:v>99.724000000000004</c:v>
                </c:pt>
                <c:pt idx="51">
                  <c:v>99.724000000000004</c:v>
                </c:pt>
                <c:pt idx="52">
                  <c:v>99.724000000000004</c:v>
                </c:pt>
                <c:pt idx="53">
                  <c:v>99.724000000000004</c:v>
                </c:pt>
                <c:pt idx="54">
                  <c:v>99.724000000000004</c:v>
                </c:pt>
                <c:pt idx="55">
                  <c:v>99.724000000000004</c:v>
                </c:pt>
                <c:pt idx="56">
                  <c:v>99.724000000000004</c:v>
                </c:pt>
                <c:pt idx="57">
                  <c:v>99.724000000000004</c:v>
                </c:pt>
                <c:pt idx="58">
                  <c:v>99.694000000000003</c:v>
                </c:pt>
                <c:pt idx="59">
                  <c:v>99.694000000000003</c:v>
                </c:pt>
                <c:pt idx="60">
                  <c:v>99.694000000000003</c:v>
                </c:pt>
                <c:pt idx="61">
                  <c:v>99.694000000000003</c:v>
                </c:pt>
                <c:pt idx="62">
                  <c:v>99.694000000000003</c:v>
                </c:pt>
                <c:pt idx="63">
                  <c:v>99.694000000000003</c:v>
                </c:pt>
                <c:pt idx="64">
                  <c:v>99.694000000000003</c:v>
                </c:pt>
                <c:pt idx="65">
                  <c:v>99.694000000000003</c:v>
                </c:pt>
                <c:pt idx="66">
                  <c:v>99.694000000000003</c:v>
                </c:pt>
                <c:pt idx="67">
                  <c:v>99.694000000000003</c:v>
                </c:pt>
                <c:pt idx="68">
                  <c:v>99.694000000000003</c:v>
                </c:pt>
                <c:pt idx="69">
                  <c:v>99.66</c:v>
                </c:pt>
                <c:pt idx="70">
                  <c:v>99.66</c:v>
                </c:pt>
                <c:pt idx="71">
                  <c:v>99.66</c:v>
                </c:pt>
                <c:pt idx="72">
                  <c:v>99.66</c:v>
                </c:pt>
                <c:pt idx="73">
                  <c:v>99.584999999999994</c:v>
                </c:pt>
                <c:pt idx="74">
                  <c:v>99.584999999999994</c:v>
                </c:pt>
                <c:pt idx="75">
                  <c:v>99.584999999999994</c:v>
                </c:pt>
                <c:pt idx="76">
                  <c:v>99.584999999999994</c:v>
                </c:pt>
                <c:pt idx="77">
                  <c:v>99.584999999999994</c:v>
                </c:pt>
                <c:pt idx="78">
                  <c:v>99.584999999999994</c:v>
                </c:pt>
                <c:pt idx="79">
                  <c:v>99.584999999999994</c:v>
                </c:pt>
                <c:pt idx="80">
                  <c:v>99.545000000000002</c:v>
                </c:pt>
                <c:pt idx="81">
                  <c:v>99.545000000000002</c:v>
                </c:pt>
                <c:pt idx="82">
                  <c:v>99.545000000000002</c:v>
                </c:pt>
                <c:pt idx="83">
                  <c:v>99.545000000000002</c:v>
                </c:pt>
                <c:pt idx="84">
                  <c:v>99.46</c:v>
                </c:pt>
                <c:pt idx="85">
                  <c:v>99.46</c:v>
                </c:pt>
                <c:pt idx="86">
                  <c:v>99.46</c:v>
                </c:pt>
                <c:pt idx="87">
                  <c:v>99.414000000000001</c:v>
                </c:pt>
                <c:pt idx="88">
                  <c:v>99.414000000000001</c:v>
                </c:pt>
                <c:pt idx="89">
                  <c:v>99.414000000000001</c:v>
                </c:pt>
                <c:pt idx="90">
                  <c:v>99.414000000000001</c:v>
                </c:pt>
                <c:pt idx="91">
                  <c:v>99.414000000000001</c:v>
                </c:pt>
                <c:pt idx="92">
                  <c:v>99.414000000000001</c:v>
                </c:pt>
                <c:pt idx="93">
                  <c:v>99.366</c:v>
                </c:pt>
                <c:pt idx="94">
                  <c:v>99.366</c:v>
                </c:pt>
                <c:pt idx="95">
                  <c:v>99.366</c:v>
                </c:pt>
                <c:pt idx="96">
                  <c:v>99.366</c:v>
                </c:pt>
                <c:pt idx="97">
                  <c:v>99.366</c:v>
                </c:pt>
                <c:pt idx="98">
                  <c:v>99.257000000000005</c:v>
                </c:pt>
                <c:pt idx="99">
                  <c:v>99.257000000000005</c:v>
                </c:pt>
                <c:pt idx="100">
                  <c:v>99.257000000000005</c:v>
                </c:pt>
                <c:pt idx="101">
                  <c:v>99.257000000000005</c:v>
                </c:pt>
                <c:pt idx="102">
                  <c:v>99.257000000000005</c:v>
                </c:pt>
                <c:pt idx="103">
                  <c:v>99.257000000000005</c:v>
                </c:pt>
                <c:pt idx="104">
                  <c:v>99.200999999999993</c:v>
                </c:pt>
                <c:pt idx="105">
                  <c:v>99.200999999999993</c:v>
                </c:pt>
                <c:pt idx="106">
                  <c:v>99.200999999999993</c:v>
                </c:pt>
                <c:pt idx="107">
                  <c:v>99.200999999999993</c:v>
                </c:pt>
                <c:pt idx="108">
                  <c:v>99.200999999999993</c:v>
                </c:pt>
                <c:pt idx="109">
                  <c:v>99.200999999999993</c:v>
                </c:pt>
                <c:pt idx="110">
                  <c:v>99.135999999999996</c:v>
                </c:pt>
                <c:pt idx="111">
                  <c:v>99.135999999999996</c:v>
                </c:pt>
                <c:pt idx="112">
                  <c:v>99.003</c:v>
                </c:pt>
                <c:pt idx="113">
                  <c:v>98.936999999999998</c:v>
                </c:pt>
                <c:pt idx="114">
                  <c:v>98.87</c:v>
                </c:pt>
                <c:pt idx="115">
                  <c:v>98.87</c:v>
                </c:pt>
                <c:pt idx="116">
                  <c:v>98.87</c:v>
                </c:pt>
                <c:pt idx="117">
                  <c:v>98.87</c:v>
                </c:pt>
                <c:pt idx="118">
                  <c:v>98.87</c:v>
                </c:pt>
                <c:pt idx="119">
                  <c:v>98.87</c:v>
                </c:pt>
                <c:pt idx="120">
                  <c:v>98.87</c:v>
                </c:pt>
                <c:pt idx="121">
                  <c:v>98.87</c:v>
                </c:pt>
                <c:pt idx="122">
                  <c:v>98.87</c:v>
                </c:pt>
                <c:pt idx="123">
                  <c:v>98.87</c:v>
                </c:pt>
                <c:pt idx="124">
                  <c:v>98.87</c:v>
                </c:pt>
                <c:pt idx="125">
                  <c:v>98.87</c:v>
                </c:pt>
                <c:pt idx="126">
                  <c:v>98.87</c:v>
                </c:pt>
                <c:pt idx="127">
                  <c:v>98.87</c:v>
                </c:pt>
                <c:pt idx="128">
                  <c:v>98.87</c:v>
                </c:pt>
                <c:pt idx="129">
                  <c:v>98.87</c:v>
                </c:pt>
                <c:pt idx="130">
                  <c:v>98.87</c:v>
                </c:pt>
                <c:pt idx="131">
                  <c:v>98.87</c:v>
                </c:pt>
                <c:pt idx="132">
                  <c:v>98.87</c:v>
                </c:pt>
                <c:pt idx="133">
                  <c:v>98.87</c:v>
                </c:pt>
                <c:pt idx="134">
                  <c:v>98.87</c:v>
                </c:pt>
                <c:pt idx="135">
                  <c:v>98.87</c:v>
                </c:pt>
                <c:pt idx="136">
                  <c:v>98.87</c:v>
                </c:pt>
                <c:pt idx="137">
                  <c:v>98.87</c:v>
                </c:pt>
                <c:pt idx="138">
                  <c:v>98.87</c:v>
                </c:pt>
                <c:pt idx="139">
                  <c:v>98.87</c:v>
                </c:pt>
                <c:pt idx="140">
                  <c:v>98.87</c:v>
                </c:pt>
                <c:pt idx="141">
                  <c:v>98.87</c:v>
                </c:pt>
                <c:pt idx="142">
                  <c:v>98.87</c:v>
                </c:pt>
                <c:pt idx="143">
                  <c:v>98.763999999999996</c:v>
                </c:pt>
                <c:pt idx="144">
                  <c:v>98.763999999999996</c:v>
                </c:pt>
                <c:pt idx="145">
                  <c:v>98.763999999999996</c:v>
                </c:pt>
                <c:pt idx="146">
                  <c:v>98.763999999999996</c:v>
                </c:pt>
                <c:pt idx="147">
                  <c:v>98.763999999999996</c:v>
                </c:pt>
                <c:pt idx="148">
                  <c:v>98.763999999999996</c:v>
                </c:pt>
                <c:pt idx="149">
                  <c:v>98.763999999999996</c:v>
                </c:pt>
                <c:pt idx="150">
                  <c:v>98.763999999999996</c:v>
                </c:pt>
                <c:pt idx="151">
                  <c:v>98.763999999999996</c:v>
                </c:pt>
                <c:pt idx="152">
                  <c:v>98.763999999999996</c:v>
                </c:pt>
                <c:pt idx="153">
                  <c:v>98.641000000000005</c:v>
                </c:pt>
                <c:pt idx="154">
                  <c:v>98.641000000000005</c:v>
                </c:pt>
                <c:pt idx="155">
                  <c:v>98.641000000000005</c:v>
                </c:pt>
                <c:pt idx="156">
                  <c:v>98.641000000000005</c:v>
                </c:pt>
                <c:pt idx="157">
                  <c:v>98.641000000000005</c:v>
                </c:pt>
                <c:pt idx="158">
                  <c:v>98.641000000000005</c:v>
                </c:pt>
                <c:pt idx="159">
                  <c:v>98.641000000000005</c:v>
                </c:pt>
                <c:pt idx="160">
                  <c:v>98.641000000000005</c:v>
                </c:pt>
                <c:pt idx="161">
                  <c:v>98.641000000000005</c:v>
                </c:pt>
                <c:pt idx="162">
                  <c:v>98.641000000000005</c:v>
                </c:pt>
                <c:pt idx="163">
                  <c:v>98.641000000000005</c:v>
                </c:pt>
                <c:pt idx="164">
                  <c:v>98.641000000000005</c:v>
                </c:pt>
                <c:pt idx="165">
                  <c:v>98.641000000000005</c:v>
                </c:pt>
                <c:pt idx="166">
                  <c:v>98.483000000000004</c:v>
                </c:pt>
                <c:pt idx="167">
                  <c:v>98.483000000000004</c:v>
                </c:pt>
                <c:pt idx="168">
                  <c:v>98.483000000000004</c:v>
                </c:pt>
                <c:pt idx="169">
                  <c:v>98.483000000000004</c:v>
                </c:pt>
                <c:pt idx="170">
                  <c:v>98.301000000000002</c:v>
                </c:pt>
                <c:pt idx="171">
                  <c:v>98.301000000000002</c:v>
                </c:pt>
                <c:pt idx="172">
                  <c:v>98.301000000000002</c:v>
                </c:pt>
                <c:pt idx="173">
                  <c:v>98.114000000000004</c:v>
                </c:pt>
                <c:pt idx="174">
                  <c:v>98.114000000000004</c:v>
                </c:pt>
                <c:pt idx="175">
                  <c:v>98.114000000000004</c:v>
                </c:pt>
                <c:pt idx="176">
                  <c:v>98.114000000000004</c:v>
                </c:pt>
                <c:pt idx="177">
                  <c:v>98.114000000000004</c:v>
                </c:pt>
                <c:pt idx="178">
                  <c:v>98.114000000000004</c:v>
                </c:pt>
                <c:pt idx="179">
                  <c:v>98.114000000000004</c:v>
                </c:pt>
                <c:pt idx="180">
                  <c:v>98.114000000000004</c:v>
                </c:pt>
              </c:numCache>
            </c:numRef>
          </c:yVal>
          <c:smooth val="0"/>
        </c:ser>
        <c:dLbls>
          <c:showLegendKey val="0"/>
          <c:showVal val="0"/>
          <c:showCatName val="0"/>
          <c:showSerName val="0"/>
          <c:showPercent val="0"/>
          <c:showBubbleSize val="0"/>
        </c:dLbls>
        <c:axId val="577828072"/>
        <c:axId val="577828464"/>
      </c:scatterChart>
      <c:valAx>
        <c:axId val="57782807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8464"/>
        <c:crosses val="autoZero"/>
        <c:crossBetween val="midCat"/>
        <c:majorUnit val="1"/>
      </c:valAx>
      <c:valAx>
        <c:axId val="577828464"/>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Malignancy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7828072"/>
        <c:crosses val="autoZero"/>
        <c:crossBetween val="midCat"/>
        <c:majorUnit val="10"/>
      </c:valAx>
      <c:spPr>
        <a:solidFill>
          <a:schemeClr val="bg2"/>
        </a:solidFill>
        <a:ln>
          <a:solidFill>
            <a:schemeClr val="tx1"/>
          </a:solidFill>
        </a:ln>
      </c:spPr>
    </c:plotArea>
    <c:legend>
      <c:legendPos val="r"/>
      <c:layout>
        <c:manualLayout>
          <c:xMode val="edge"/>
          <c:yMode val="edge"/>
          <c:x val="0.12667398322997236"/>
          <c:y val="0.68095780641056236"/>
          <c:w val="0.76270654774348712"/>
          <c:h val="9.1841247116837652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853006759110862"/>
          <c:h val="0.83794682922699193"/>
        </c:manualLayout>
      </c:layout>
      <c:scatterChart>
        <c:scatterStyle val="lineMarker"/>
        <c:varyColors val="0"/>
        <c:ser>
          <c:idx val="0"/>
          <c:order val="0"/>
          <c:tx>
            <c:strRef>
              <c:f>Sheet1!$B$1</c:f>
              <c:strCache>
                <c:ptCount val="1"/>
                <c:pt idx="0">
                  <c:v>Cyclosporine use at discharge and 1 year (N=546)</c:v>
                </c:pt>
              </c:strCache>
            </c:strRef>
          </c:tx>
          <c:spPr>
            <a:ln w="41275">
              <a:solidFill>
                <a:srgbClr val="FF0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100</c:v>
                </c:pt>
                <c:pt idx="2">
                  <c:v>100</c:v>
                </c:pt>
                <c:pt idx="3">
                  <c:v>100</c:v>
                </c:pt>
                <c:pt idx="4">
                  <c:v>100</c:v>
                </c:pt>
                <c:pt idx="5">
                  <c:v>100</c:v>
                </c:pt>
                <c:pt idx="6">
                  <c:v>100</c:v>
                </c:pt>
                <c:pt idx="7">
                  <c:v>99.816999999999993</c:v>
                </c:pt>
                <c:pt idx="8">
                  <c:v>99.632999999999996</c:v>
                </c:pt>
                <c:pt idx="9">
                  <c:v>99.45</c:v>
                </c:pt>
                <c:pt idx="10">
                  <c:v>99.45</c:v>
                </c:pt>
                <c:pt idx="11">
                  <c:v>99.45</c:v>
                </c:pt>
                <c:pt idx="12">
                  <c:v>99.45</c:v>
                </c:pt>
                <c:pt idx="13">
                  <c:v>99.45</c:v>
                </c:pt>
                <c:pt idx="14">
                  <c:v>99.45</c:v>
                </c:pt>
                <c:pt idx="15">
                  <c:v>99.45</c:v>
                </c:pt>
                <c:pt idx="16">
                  <c:v>99.260999999999996</c:v>
                </c:pt>
                <c:pt idx="17">
                  <c:v>99.260999999999996</c:v>
                </c:pt>
                <c:pt idx="18">
                  <c:v>99.260999999999996</c:v>
                </c:pt>
                <c:pt idx="19">
                  <c:v>99.260999999999996</c:v>
                </c:pt>
                <c:pt idx="20">
                  <c:v>99.260999999999996</c:v>
                </c:pt>
                <c:pt idx="21">
                  <c:v>99.260999999999996</c:v>
                </c:pt>
                <c:pt idx="22">
                  <c:v>99.260999999999996</c:v>
                </c:pt>
                <c:pt idx="23">
                  <c:v>99.066999999999993</c:v>
                </c:pt>
                <c:pt idx="24">
                  <c:v>99.066999999999993</c:v>
                </c:pt>
                <c:pt idx="25">
                  <c:v>99.066999999999993</c:v>
                </c:pt>
                <c:pt idx="26">
                  <c:v>99.066999999999993</c:v>
                </c:pt>
                <c:pt idx="27">
                  <c:v>99.066999999999993</c:v>
                </c:pt>
                <c:pt idx="28">
                  <c:v>99.066999999999993</c:v>
                </c:pt>
                <c:pt idx="29">
                  <c:v>99.066999999999993</c:v>
                </c:pt>
                <c:pt idx="30">
                  <c:v>98.864000000000004</c:v>
                </c:pt>
                <c:pt idx="31">
                  <c:v>98.66</c:v>
                </c:pt>
                <c:pt idx="32">
                  <c:v>98.66</c:v>
                </c:pt>
                <c:pt idx="33">
                  <c:v>98.66</c:v>
                </c:pt>
                <c:pt idx="34">
                  <c:v>98.66</c:v>
                </c:pt>
                <c:pt idx="35">
                  <c:v>98.66</c:v>
                </c:pt>
                <c:pt idx="36">
                  <c:v>98.66</c:v>
                </c:pt>
                <c:pt idx="37">
                  <c:v>98.66</c:v>
                </c:pt>
                <c:pt idx="38">
                  <c:v>98.66</c:v>
                </c:pt>
                <c:pt idx="39">
                  <c:v>98.66</c:v>
                </c:pt>
                <c:pt idx="40">
                  <c:v>98.66</c:v>
                </c:pt>
                <c:pt idx="41">
                  <c:v>98.66</c:v>
                </c:pt>
                <c:pt idx="42">
                  <c:v>98.430999999999997</c:v>
                </c:pt>
                <c:pt idx="43">
                  <c:v>98.430999999999997</c:v>
                </c:pt>
                <c:pt idx="44">
                  <c:v>97.97</c:v>
                </c:pt>
                <c:pt idx="45">
                  <c:v>97.97</c:v>
                </c:pt>
                <c:pt idx="46">
                  <c:v>97.503</c:v>
                </c:pt>
                <c:pt idx="47">
                  <c:v>97.503</c:v>
                </c:pt>
                <c:pt idx="48">
                  <c:v>97.503</c:v>
                </c:pt>
                <c:pt idx="49">
                  <c:v>97.503</c:v>
                </c:pt>
                <c:pt idx="50">
                  <c:v>97.503</c:v>
                </c:pt>
                <c:pt idx="51">
                  <c:v>97.242999999999995</c:v>
                </c:pt>
                <c:pt idx="52">
                  <c:v>97.242999999999995</c:v>
                </c:pt>
                <c:pt idx="53">
                  <c:v>97.242999999999995</c:v>
                </c:pt>
                <c:pt idx="54">
                  <c:v>97.242999999999995</c:v>
                </c:pt>
                <c:pt idx="55">
                  <c:v>97.242999999999995</c:v>
                </c:pt>
                <c:pt idx="56">
                  <c:v>97.242999999999995</c:v>
                </c:pt>
                <c:pt idx="57">
                  <c:v>97.242999999999995</c:v>
                </c:pt>
                <c:pt idx="58">
                  <c:v>96.977999999999994</c:v>
                </c:pt>
                <c:pt idx="59">
                  <c:v>96.44</c:v>
                </c:pt>
                <c:pt idx="60">
                  <c:v>96.44</c:v>
                </c:pt>
                <c:pt idx="61">
                  <c:v>96.44</c:v>
                </c:pt>
                <c:pt idx="62">
                  <c:v>96.149000000000001</c:v>
                </c:pt>
                <c:pt idx="63">
                  <c:v>96.149000000000001</c:v>
                </c:pt>
                <c:pt idx="64">
                  <c:v>95.855999999999995</c:v>
                </c:pt>
                <c:pt idx="65">
                  <c:v>95.855999999999995</c:v>
                </c:pt>
                <c:pt idx="66">
                  <c:v>95.855999999999995</c:v>
                </c:pt>
                <c:pt idx="67">
                  <c:v>95.855999999999995</c:v>
                </c:pt>
                <c:pt idx="68">
                  <c:v>95.557000000000002</c:v>
                </c:pt>
                <c:pt idx="69">
                  <c:v>95.257999999999996</c:v>
                </c:pt>
                <c:pt idx="70">
                  <c:v>94.951999999999998</c:v>
                </c:pt>
                <c:pt idx="71">
                  <c:v>94.951999999999998</c:v>
                </c:pt>
                <c:pt idx="72">
                  <c:v>94.628</c:v>
                </c:pt>
                <c:pt idx="73">
                  <c:v>94.628</c:v>
                </c:pt>
                <c:pt idx="74">
                  <c:v>94.628</c:v>
                </c:pt>
                <c:pt idx="75">
                  <c:v>94.628</c:v>
                </c:pt>
                <c:pt idx="76">
                  <c:v>94.628</c:v>
                </c:pt>
                <c:pt idx="77">
                  <c:v>94.628</c:v>
                </c:pt>
                <c:pt idx="78">
                  <c:v>94.628</c:v>
                </c:pt>
                <c:pt idx="79">
                  <c:v>94.628</c:v>
                </c:pt>
                <c:pt idx="80">
                  <c:v>94.628</c:v>
                </c:pt>
                <c:pt idx="81">
                  <c:v>94.628</c:v>
                </c:pt>
                <c:pt idx="82">
                  <c:v>94.628</c:v>
                </c:pt>
                <c:pt idx="83">
                  <c:v>94.628</c:v>
                </c:pt>
                <c:pt idx="84">
                  <c:v>94.247</c:v>
                </c:pt>
                <c:pt idx="85">
                  <c:v>94.247</c:v>
                </c:pt>
                <c:pt idx="86">
                  <c:v>94.247</c:v>
                </c:pt>
                <c:pt idx="87">
                  <c:v>93.438000000000002</c:v>
                </c:pt>
                <c:pt idx="88">
                  <c:v>93.438000000000002</c:v>
                </c:pt>
                <c:pt idx="89">
                  <c:v>93.438000000000002</c:v>
                </c:pt>
                <c:pt idx="90">
                  <c:v>93.438000000000002</c:v>
                </c:pt>
                <c:pt idx="91">
                  <c:v>93.438000000000002</c:v>
                </c:pt>
                <c:pt idx="92">
                  <c:v>93.438000000000002</c:v>
                </c:pt>
                <c:pt idx="93">
                  <c:v>93.438000000000002</c:v>
                </c:pt>
                <c:pt idx="94">
                  <c:v>93.022000000000006</c:v>
                </c:pt>
                <c:pt idx="95">
                  <c:v>92.168999999999997</c:v>
                </c:pt>
                <c:pt idx="96">
                  <c:v>91.706000000000003</c:v>
                </c:pt>
                <c:pt idx="97">
                  <c:v>91.706000000000003</c:v>
                </c:pt>
                <c:pt idx="98">
                  <c:v>91.706000000000003</c:v>
                </c:pt>
                <c:pt idx="99">
                  <c:v>91.706000000000003</c:v>
                </c:pt>
                <c:pt idx="100">
                  <c:v>91.706000000000003</c:v>
                </c:pt>
                <c:pt idx="101">
                  <c:v>91.706000000000003</c:v>
                </c:pt>
                <c:pt idx="102">
                  <c:v>91.706000000000003</c:v>
                </c:pt>
                <c:pt idx="103">
                  <c:v>91.706000000000003</c:v>
                </c:pt>
                <c:pt idx="104">
                  <c:v>91.706000000000003</c:v>
                </c:pt>
                <c:pt idx="105">
                  <c:v>91.706000000000003</c:v>
                </c:pt>
                <c:pt idx="106">
                  <c:v>91.198999999999998</c:v>
                </c:pt>
                <c:pt idx="107">
                  <c:v>91.198999999999998</c:v>
                </c:pt>
                <c:pt idx="108">
                  <c:v>91.198999999999998</c:v>
                </c:pt>
                <c:pt idx="109">
                  <c:v>91.198999999999998</c:v>
                </c:pt>
                <c:pt idx="110">
                  <c:v>90.543000000000006</c:v>
                </c:pt>
                <c:pt idx="111">
                  <c:v>90.543000000000006</c:v>
                </c:pt>
                <c:pt idx="112">
                  <c:v>89.876999999999995</c:v>
                </c:pt>
                <c:pt idx="113">
                  <c:v>89.876999999999995</c:v>
                </c:pt>
                <c:pt idx="114">
                  <c:v>89.876999999999995</c:v>
                </c:pt>
                <c:pt idx="115">
                  <c:v>89.876999999999995</c:v>
                </c:pt>
                <c:pt idx="116">
                  <c:v>89.876999999999995</c:v>
                </c:pt>
                <c:pt idx="117">
                  <c:v>89.876999999999995</c:v>
                </c:pt>
                <c:pt idx="118">
                  <c:v>89.876999999999995</c:v>
                </c:pt>
                <c:pt idx="119">
                  <c:v>89.876999999999995</c:v>
                </c:pt>
                <c:pt idx="120">
                  <c:v>89.876999999999995</c:v>
                </c:pt>
                <c:pt idx="121">
                  <c:v>89.876999999999995</c:v>
                </c:pt>
                <c:pt idx="122">
                  <c:v>89.876999999999995</c:v>
                </c:pt>
                <c:pt idx="123">
                  <c:v>89.876999999999995</c:v>
                </c:pt>
                <c:pt idx="124">
                  <c:v>89.876999999999995</c:v>
                </c:pt>
                <c:pt idx="125">
                  <c:v>89.876999999999995</c:v>
                </c:pt>
                <c:pt idx="126">
                  <c:v>89.876999999999995</c:v>
                </c:pt>
                <c:pt idx="127">
                  <c:v>89.876999999999995</c:v>
                </c:pt>
                <c:pt idx="128">
                  <c:v>89.876999999999995</c:v>
                </c:pt>
                <c:pt idx="129">
                  <c:v>89.876999999999995</c:v>
                </c:pt>
                <c:pt idx="130">
                  <c:v>89.876999999999995</c:v>
                </c:pt>
                <c:pt idx="131">
                  <c:v>89.876999999999995</c:v>
                </c:pt>
                <c:pt idx="132">
                  <c:v>89.876999999999995</c:v>
                </c:pt>
              </c:numCache>
            </c:numRef>
          </c:yVal>
          <c:smooth val="0"/>
        </c:ser>
        <c:ser>
          <c:idx val="1"/>
          <c:order val="1"/>
          <c:tx>
            <c:strRef>
              <c:f>Sheet1!$C$1</c:f>
              <c:strCache>
                <c:ptCount val="1"/>
                <c:pt idx="0">
                  <c:v>Tacrolimus use at discharge and 1 year (N=2,626)</c:v>
                </c:pt>
              </c:strCache>
            </c:strRef>
          </c:tx>
          <c:spPr>
            <a:ln w="41275">
              <a:solidFill>
                <a:srgbClr val="00FF00"/>
              </a:solidFill>
              <a:prstDash val="solid"/>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100</c:v>
                </c:pt>
                <c:pt idx="2">
                  <c:v>100</c:v>
                </c:pt>
                <c:pt idx="3">
                  <c:v>99.885999999999996</c:v>
                </c:pt>
                <c:pt idx="4">
                  <c:v>99.885999999999996</c:v>
                </c:pt>
                <c:pt idx="5">
                  <c:v>99.733000000000004</c:v>
                </c:pt>
                <c:pt idx="6">
                  <c:v>99.504999999999995</c:v>
                </c:pt>
                <c:pt idx="7">
                  <c:v>99.314999999999998</c:v>
                </c:pt>
                <c:pt idx="8">
                  <c:v>99.123999999999995</c:v>
                </c:pt>
                <c:pt idx="9">
                  <c:v>99.01</c:v>
                </c:pt>
                <c:pt idx="10">
                  <c:v>98.742999999999995</c:v>
                </c:pt>
                <c:pt idx="11">
                  <c:v>98.59</c:v>
                </c:pt>
                <c:pt idx="12">
                  <c:v>98.552000000000007</c:v>
                </c:pt>
                <c:pt idx="13">
                  <c:v>98.311000000000007</c:v>
                </c:pt>
                <c:pt idx="14">
                  <c:v>98.227000000000004</c:v>
                </c:pt>
                <c:pt idx="15">
                  <c:v>98.058999999999997</c:v>
                </c:pt>
                <c:pt idx="16">
                  <c:v>97.974000000000004</c:v>
                </c:pt>
                <c:pt idx="17">
                  <c:v>97.932000000000002</c:v>
                </c:pt>
                <c:pt idx="18">
                  <c:v>97.846999999999994</c:v>
                </c:pt>
                <c:pt idx="19">
                  <c:v>97.804000000000002</c:v>
                </c:pt>
                <c:pt idx="20">
                  <c:v>97.760999999999996</c:v>
                </c:pt>
                <c:pt idx="21">
                  <c:v>97.716999999999999</c:v>
                </c:pt>
                <c:pt idx="22">
                  <c:v>97.585999999999999</c:v>
                </c:pt>
                <c:pt idx="23">
                  <c:v>97.497</c:v>
                </c:pt>
                <c:pt idx="24">
                  <c:v>97.497</c:v>
                </c:pt>
                <c:pt idx="25">
                  <c:v>97.497</c:v>
                </c:pt>
                <c:pt idx="26">
                  <c:v>97.447000000000003</c:v>
                </c:pt>
                <c:pt idx="27">
                  <c:v>97.396000000000001</c:v>
                </c:pt>
                <c:pt idx="28">
                  <c:v>97.344999999999999</c:v>
                </c:pt>
                <c:pt idx="29">
                  <c:v>97.344999999999999</c:v>
                </c:pt>
                <c:pt idx="30">
                  <c:v>97.293999999999997</c:v>
                </c:pt>
                <c:pt idx="31">
                  <c:v>97.191000000000003</c:v>
                </c:pt>
                <c:pt idx="32">
                  <c:v>97.191000000000003</c:v>
                </c:pt>
                <c:pt idx="33">
                  <c:v>97.087000000000003</c:v>
                </c:pt>
                <c:pt idx="34">
                  <c:v>96.98</c:v>
                </c:pt>
                <c:pt idx="35">
                  <c:v>96.87</c:v>
                </c:pt>
                <c:pt idx="36">
                  <c:v>96.754000000000005</c:v>
                </c:pt>
                <c:pt idx="37">
                  <c:v>96.634</c:v>
                </c:pt>
                <c:pt idx="38">
                  <c:v>96.259</c:v>
                </c:pt>
                <c:pt idx="39">
                  <c:v>96.259</c:v>
                </c:pt>
                <c:pt idx="40">
                  <c:v>96.195999999999998</c:v>
                </c:pt>
                <c:pt idx="41">
                  <c:v>96.004999999999995</c:v>
                </c:pt>
                <c:pt idx="42">
                  <c:v>95.813999999999993</c:v>
                </c:pt>
                <c:pt idx="43">
                  <c:v>95.686000000000007</c:v>
                </c:pt>
                <c:pt idx="44">
                  <c:v>95.557000000000002</c:v>
                </c:pt>
                <c:pt idx="45">
                  <c:v>95.491</c:v>
                </c:pt>
                <c:pt idx="46">
                  <c:v>95.491</c:v>
                </c:pt>
                <c:pt idx="47">
                  <c:v>95.353999999999999</c:v>
                </c:pt>
                <c:pt idx="48">
                  <c:v>95.284000000000006</c:v>
                </c:pt>
                <c:pt idx="49">
                  <c:v>95.284000000000006</c:v>
                </c:pt>
                <c:pt idx="50">
                  <c:v>95.126000000000005</c:v>
                </c:pt>
                <c:pt idx="51">
                  <c:v>95.046999999999997</c:v>
                </c:pt>
                <c:pt idx="52">
                  <c:v>95.046999999999997</c:v>
                </c:pt>
                <c:pt idx="53">
                  <c:v>95.046999999999997</c:v>
                </c:pt>
                <c:pt idx="54">
                  <c:v>95.046999999999997</c:v>
                </c:pt>
                <c:pt idx="55">
                  <c:v>94.965999999999994</c:v>
                </c:pt>
                <c:pt idx="56">
                  <c:v>94.804000000000002</c:v>
                </c:pt>
                <c:pt idx="57">
                  <c:v>94.804000000000002</c:v>
                </c:pt>
                <c:pt idx="58">
                  <c:v>94.72</c:v>
                </c:pt>
                <c:pt idx="59">
                  <c:v>94.462999999999994</c:v>
                </c:pt>
                <c:pt idx="60">
                  <c:v>94.462999999999994</c:v>
                </c:pt>
                <c:pt idx="61">
                  <c:v>94.367000000000004</c:v>
                </c:pt>
                <c:pt idx="62">
                  <c:v>94.165999999999997</c:v>
                </c:pt>
                <c:pt idx="63">
                  <c:v>93.962000000000003</c:v>
                </c:pt>
                <c:pt idx="64">
                  <c:v>93.858999999999995</c:v>
                </c:pt>
                <c:pt idx="65">
                  <c:v>93.756</c:v>
                </c:pt>
                <c:pt idx="66">
                  <c:v>93.653000000000006</c:v>
                </c:pt>
                <c:pt idx="67">
                  <c:v>93.549000000000007</c:v>
                </c:pt>
                <c:pt idx="68">
                  <c:v>93.444000000000003</c:v>
                </c:pt>
                <c:pt idx="69">
                  <c:v>93.444000000000003</c:v>
                </c:pt>
                <c:pt idx="70">
                  <c:v>93.444000000000003</c:v>
                </c:pt>
                <c:pt idx="71">
                  <c:v>93.328999999999994</c:v>
                </c:pt>
                <c:pt idx="72">
                  <c:v>93.328999999999994</c:v>
                </c:pt>
                <c:pt idx="73">
                  <c:v>93.194999999999993</c:v>
                </c:pt>
                <c:pt idx="74">
                  <c:v>93.194999999999993</c:v>
                </c:pt>
                <c:pt idx="75">
                  <c:v>93.194999999999993</c:v>
                </c:pt>
                <c:pt idx="76">
                  <c:v>93.058999999999997</c:v>
                </c:pt>
                <c:pt idx="77">
                  <c:v>93.058999999999997</c:v>
                </c:pt>
                <c:pt idx="78">
                  <c:v>93.058999999999997</c:v>
                </c:pt>
                <c:pt idx="79">
                  <c:v>92.921000000000006</c:v>
                </c:pt>
                <c:pt idx="80">
                  <c:v>92.501000000000005</c:v>
                </c:pt>
                <c:pt idx="81">
                  <c:v>92.216999999999999</c:v>
                </c:pt>
                <c:pt idx="82">
                  <c:v>92.072000000000003</c:v>
                </c:pt>
                <c:pt idx="83">
                  <c:v>92.072000000000003</c:v>
                </c:pt>
                <c:pt idx="84">
                  <c:v>91.905000000000001</c:v>
                </c:pt>
                <c:pt idx="85">
                  <c:v>91.905000000000001</c:v>
                </c:pt>
                <c:pt idx="86">
                  <c:v>91.715999999999994</c:v>
                </c:pt>
                <c:pt idx="87">
                  <c:v>91.715999999999994</c:v>
                </c:pt>
                <c:pt idx="88">
                  <c:v>91.525000000000006</c:v>
                </c:pt>
                <c:pt idx="89">
                  <c:v>91.525000000000006</c:v>
                </c:pt>
                <c:pt idx="90">
                  <c:v>91.525000000000006</c:v>
                </c:pt>
                <c:pt idx="91">
                  <c:v>91.525000000000006</c:v>
                </c:pt>
                <c:pt idx="92">
                  <c:v>91.525000000000006</c:v>
                </c:pt>
                <c:pt idx="93">
                  <c:v>91.325999999999993</c:v>
                </c:pt>
                <c:pt idx="94">
                  <c:v>91.125</c:v>
                </c:pt>
                <c:pt idx="95">
                  <c:v>91.125</c:v>
                </c:pt>
                <c:pt idx="96">
                  <c:v>91.125</c:v>
                </c:pt>
                <c:pt idx="97">
                  <c:v>91.125</c:v>
                </c:pt>
                <c:pt idx="98">
                  <c:v>91.125</c:v>
                </c:pt>
                <c:pt idx="99">
                  <c:v>91.125</c:v>
                </c:pt>
                <c:pt idx="100">
                  <c:v>91.125</c:v>
                </c:pt>
                <c:pt idx="101">
                  <c:v>90.835999999999999</c:v>
                </c:pt>
                <c:pt idx="102">
                  <c:v>90.835999999999999</c:v>
                </c:pt>
                <c:pt idx="103">
                  <c:v>90.254000000000005</c:v>
                </c:pt>
                <c:pt idx="104">
                  <c:v>90.254000000000005</c:v>
                </c:pt>
                <c:pt idx="105">
                  <c:v>90.254000000000005</c:v>
                </c:pt>
                <c:pt idx="106">
                  <c:v>90.254000000000005</c:v>
                </c:pt>
                <c:pt idx="107">
                  <c:v>90.254000000000005</c:v>
                </c:pt>
                <c:pt idx="108">
                  <c:v>90.254000000000005</c:v>
                </c:pt>
                <c:pt idx="109">
                  <c:v>90.254000000000005</c:v>
                </c:pt>
                <c:pt idx="110">
                  <c:v>90.254000000000005</c:v>
                </c:pt>
                <c:pt idx="111">
                  <c:v>89.805000000000007</c:v>
                </c:pt>
                <c:pt idx="112">
                  <c:v>89.805000000000007</c:v>
                </c:pt>
                <c:pt idx="113">
                  <c:v>89.805000000000007</c:v>
                </c:pt>
                <c:pt idx="114">
                  <c:v>89.805000000000007</c:v>
                </c:pt>
                <c:pt idx="115">
                  <c:v>88.864999999999995</c:v>
                </c:pt>
                <c:pt idx="116">
                  <c:v>88.864999999999995</c:v>
                </c:pt>
                <c:pt idx="117">
                  <c:v>88.864999999999995</c:v>
                </c:pt>
                <c:pt idx="118">
                  <c:v>88.864999999999995</c:v>
                </c:pt>
                <c:pt idx="119">
                  <c:v>88.864999999999995</c:v>
                </c:pt>
                <c:pt idx="120">
                  <c:v>88.864999999999995</c:v>
                </c:pt>
                <c:pt idx="121">
                  <c:v>88.864999999999995</c:v>
                </c:pt>
                <c:pt idx="122">
                  <c:v>88.864999999999995</c:v>
                </c:pt>
                <c:pt idx="123">
                  <c:v>88.864999999999995</c:v>
                </c:pt>
                <c:pt idx="124">
                  <c:v>88.864999999999995</c:v>
                </c:pt>
                <c:pt idx="125">
                  <c:v>88.864999999999995</c:v>
                </c:pt>
                <c:pt idx="126">
                  <c:v>88.864999999999995</c:v>
                </c:pt>
                <c:pt idx="127">
                  <c:v>88.864999999999995</c:v>
                </c:pt>
                <c:pt idx="128">
                  <c:v>88.864999999999995</c:v>
                </c:pt>
                <c:pt idx="129">
                  <c:v>88.864999999999995</c:v>
                </c:pt>
                <c:pt idx="130">
                  <c:v>88.864999999999995</c:v>
                </c:pt>
                <c:pt idx="131">
                  <c:v>88.864999999999995</c:v>
                </c:pt>
                <c:pt idx="132">
                  <c:v>88.864999999999995</c:v>
                </c:pt>
              </c:numCache>
            </c:numRef>
          </c:yVal>
          <c:smooth val="0"/>
        </c:ser>
        <c:ser>
          <c:idx val="2"/>
          <c:order val="2"/>
          <c:tx>
            <c:strRef>
              <c:f>Sheet1!$D$1</c:f>
              <c:strCache>
                <c:ptCount val="1"/>
                <c:pt idx="0">
                  <c:v>Cyclosporine use at discharge/ Tacrolimus use at 1 year (N=193)</c:v>
                </c:pt>
              </c:strCache>
            </c:strRef>
          </c:tx>
          <c:spPr>
            <a:ln w="41275">
              <a:solidFill>
                <a:srgbClr val="00FF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Sheet1!$D$2:$D$134</c:f>
              <c:numCache>
                <c:formatCode>General</c:formatCode>
                <c:ptCount val="133"/>
                <c:pt idx="0">
                  <c:v>100</c:v>
                </c:pt>
                <c:pt idx="1">
                  <c:v>100</c:v>
                </c:pt>
                <c:pt idx="2">
                  <c:v>100</c:v>
                </c:pt>
                <c:pt idx="3">
                  <c:v>100</c:v>
                </c:pt>
                <c:pt idx="4">
                  <c:v>100</c:v>
                </c:pt>
                <c:pt idx="5">
                  <c:v>100</c:v>
                </c:pt>
                <c:pt idx="6">
                  <c:v>100</c:v>
                </c:pt>
                <c:pt idx="7">
                  <c:v>100</c:v>
                </c:pt>
                <c:pt idx="8">
                  <c:v>100</c:v>
                </c:pt>
                <c:pt idx="9">
                  <c:v>100</c:v>
                </c:pt>
                <c:pt idx="10">
                  <c:v>100</c:v>
                </c:pt>
                <c:pt idx="11">
                  <c:v>100</c:v>
                </c:pt>
                <c:pt idx="12">
                  <c:v>99.475999999999999</c:v>
                </c:pt>
                <c:pt idx="13">
                  <c:v>99.475999999999999</c:v>
                </c:pt>
                <c:pt idx="14">
                  <c:v>99.475999999999999</c:v>
                </c:pt>
                <c:pt idx="15">
                  <c:v>99.475999999999999</c:v>
                </c:pt>
                <c:pt idx="16">
                  <c:v>99.475999999999999</c:v>
                </c:pt>
                <c:pt idx="17">
                  <c:v>99.475999999999999</c:v>
                </c:pt>
                <c:pt idx="18">
                  <c:v>99.475999999999999</c:v>
                </c:pt>
                <c:pt idx="19">
                  <c:v>99.475999999999999</c:v>
                </c:pt>
                <c:pt idx="20">
                  <c:v>99.475999999999999</c:v>
                </c:pt>
                <c:pt idx="21">
                  <c:v>99.475999999999999</c:v>
                </c:pt>
                <c:pt idx="22">
                  <c:v>99.475999999999999</c:v>
                </c:pt>
                <c:pt idx="23">
                  <c:v>99.475999999999999</c:v>
                </c:pt>
                <c:pt idx="24">
                  <c:v>99.475999999999999</c:v>
                </c:pt>
                <c:pt idx="25">
                  <c:v>99.475999999999999</c:v>
                </c:pt>
                <c:pt idx="26">
                  <c:v>99.475999999999999</c:v>
                </c:pt>
                <c:pt idx="27">
                  <c:v>99.475999999999999</c:v>
                </c:pt>
                <c:pt idx="28">
                  <c:v>99.475999999999999</c:v>
                </c:pt>
                <c:pt idx="29">
                  <c:v>99.475999999999999</c:v>
                </c:pt>
                <c:pt idx="30">
                  <c:v>99.475999999999999</c:v>
                </c:pt>
                <c:pt idx="31">
                  <c:v>99.475999999999999</c:v>
                </c:pt>
                <c:pt idx="32">
                  <c:v>99.475999999999999</c:v>
                </c:pt>
                <c:pt idx="33">
                  <c:v>99.475999999999999</c:v>
                </c:pt>
                <c:pt idx="34">
                  <c:v>99.475999999999999</c:v>
                </c:pt>
                <c:pt idx="35">
                  <c:v>99.475999999999999</c:v>
                </c:pt>
                <c:pt idx="36">
                  <c:v>99.475999999999999</c:v>
                </c:pt>
                <c:pt idx="37">
                  <c:v>99.475999999999999</c:v>
                </c:pt>
                <c:pt idx="38">
                  <c:v>99.475999999999999</c:v>
                </c:pt>
                <c:pt idx="39">
                  <c:v>98.745000000000005</c:v>
                </c:pt>
                <c:pt idx="40">
                  <c:v>98.745000000000005</c:v>
                </c:pt>
                <c:pt idx="41">
                  <c:v>98.745000000000005</c:v>
                </c:pt>
                <c:pt idx="42">
                  <c:v>98.745000000000005</c:v>
                </c:pt>
                <c:pt idx="43">
                  <c:v>98.745000000000005</c:v>
                </c:pt>
                <c:pt idx="44">
                  <c:v>98.745000000000005</c:v>
                </c:pt>
                <c:pt idx="45">
                  <c:v>98.745000000000005</c:v>
                </c:pt>
                <c:pt idx="46">
                  <c:v>98.745000000000005</c:v>
                </c:pt>
                <c:pt idx="47">
                  <c:v>98.745000000000005</c:v>
                </c:pt>
                <c:pt idx="48">
                  <c:v>97.929000000000002</c:v>
                </c:pt>
                <c:pt idx="49">
                  <c:v>97.929000000000002</c:v>
                </c:pt>
                <c:pt idx="50">
                  <c:v>97.929000000000002</c:v>
                </c:pt>
                <c:pt idx="51">
                  <c:v>97.929000000000002</c:v>
                </c:pt>
                <c:pt idx="52">
                  <c:v>97.013999999999996</c:v>
                </c:pt>
                <c:pt idx="53">
                  <c:v>97.013999999999996</c:v>
                </c:pt>
                <c:pt idx="54">
                  <c:v>96.09</c:v>
                </c:pt>
                <c:pt idx="55">
                  <c:v>96.09</c:v>
                </c:pt>
                <c:pt idx="56">
                  <c:v>96.09</c:v>
                </c:pt>
                <c:pt idx="57">
                  <c:v>96.09</c:v>
                </c:pt>
                <c:pt idx="58">
                  <c:v>96.09</c:v>
                </c:pt>
                <c:pt idx="59">
                  <c:v>96.09</c:v>
                </c:pt>
                <c:pt idx="60">
                  <c:v>96.09</c:v>
                </c:pt>
                <c:pt idx="61">
                  <c:v>96.09</c:v>
                </c:pt>
                <c:pt idx="62">
                  <c:v>96.09</c:v>
                </c:pt>
                <c:pt idx="63">
                  <c:v>96.09</c:v>
                </c:pt>
                <c:pt idx="64">
                  <c:v>96.09</c:v>
                </c:pt>
                <c:pt idx="65">
                  <c:v>96.09</c:v>
                </c:pt>
                <c:pt idx="66">
                  <c:v>96.09</c:v>
                </c:pt>
                <c:pt idx="67">
                  <c:v>96.09</c:v>
                </c:pt>
                <c:pt idx="68">
                  <c:v>96.09</c:v>
                </c:pt>
                <c:pt idx="69">
                  <c:v>96.09</c:v>
                </c:pt>
                <c:pt idx="70">
                  <c:v>96.09</c:v>
                </c:pt>
                <c:pt idx="71">
                  <c:v>96.09</c:v>
                </c:pt>
                <c:pt idx="72">
                  <c:v>96.09</c:v>
                </c:pt>
                <c:pt idx="73">
                  <c:v>96.09</c:v>
                </c:pt>
                <c:pt idx="74">
                  <c:v>96.09</c:v>
                </c:pt>
                <c:pt idx="75">
                  <c:v>96.09</c:v>
                </c:pt>
                <c:pt idx="76">
                  <c:v>96.09</c:v>
                </c:pt>
                <c:pt idx="77">
                  <c:v>96.09</c:v>
                </c:pt>
                <c:pt idx="78">
                  <c:v>96.09</c:v>
                </c:pt>
                <c:pt idx="79">
                  <c:v>96.09</c:v>
                </c:pt>
                <c:pt idx="80">
                  <c:v>96.09</c:v>
                </c:pt>
                <c:pt idx="81">
                  <c:v>96.09</c:v>
                </c:pt>
                <c:pt idx="82">
                  <c:v>96.09</c:v>
                </c:pt>
                <c:pt idx="83">
                  <c:v>96.09</c:v>
                </c:pt>
                <c:pt idx="84">
                  <c:v>96.09</c:v>
                </c:pt>
                <c:pt idx="85">
                  <c:v>96.09</c:v>
                </c:pt>
                <c:pt idx="86">
                  <c:v>96.09</c:v>
                </c:pt>
                <c:pt idx="87">
                  <c:v>96.09</c:v>
                </c:pt>
                <c:pt idx="88">
                  <c:v>96.09</c:v>
                </c:pt>
                <c:pt idx="89">
                  <c:v>96.09</c:v>
                </c:pt>
                <c:pt idx="90">
                  <c:v>96.09</c:v>
                </c:pt>
                <c:pt idx="91">
                  <c:v>96.09</c:v>
                </c:pt>
                <c:pt idx="92">
                  <c:v>96.09</c:v>
                </c:pt>
                <c:pt idx="93">
                  <c:v>96.09</c:v>
                </c:pt>
                <c:pt idx="94">
                  <c:v>96.09</c:v>
                </c:pt>
                <c:pt idx="95">
                  <c:v>96.09</c:v>
                </c:pt>
                <c:pt idx="96">
                  <c:v>96.09</c:v>
                </c:pt>
                <c:pt idx="97">
                  <c:v>96.09</c:v>
                </c:pt>
                <c:pt idx="98">
                  <c:v>96.09</c:v>
                </c:pt>
                <c:pt idx="99">
                  <c:v>96.09</c:v>
                </c:pt>
                <c:pt idx="100">
                  <c:v>96.09</c:v>
                </c:pt>
                <c:pt idx="101">
                  <c:v>96.09</c:v>
                </c:pt>
                <c:pt idx="102">
                  <c:v>96.09</c:v>
                </c:pt>
                <c:pt idx="103">
                  <c:v>96.09</c:v>
                </c:pt>
                <c:pt idx="104">
                  <c:v>96.09</c:v>
                </c:pt>
                <c:pt idx="105">
                  <c:v>96.09</c:v>
                </c:pt>
                <c:pt idx="106">
                  <c:v>96.09</c:v>
                </c:pt>
                <c:pt idx="107">
                  <c:v>96.09</c:v>
                </c:pt>
                <c:pt idx="108">
                  <c:v>96.09</c:v>
                </c:pt>
                <c:pt idx="109">
                  <c:v>96.09</c:v>
                </c:pt>
                <c:pt idx="110">
                  <c:v>96.09</c:v>
                </c:pt>
                <c:pt idx="111">
                  <c:v>96.09</c:v>
                </c:pt>
                <c:pt idx="112">
                  <c:v>96.09</c:v>
                </c:pt>
                <c:pt idx="113">
                  <c:v>96.09</c:v>
                </c:pt>
                <c:pt idx="114">
                  <c:v>96.09</c:v>
                </c:pt>
                <c:pt idx="115">
                  <c:v>96.09</c:v>
                </c:pt>
                <c:pt idx="116">
                  <c:v>96.09</c:v>
                </c:pt>
                <c:pt idx="117">
                  <c:v>96.09</c:v>
                </c:pt>
                <c:pt idx="118">
                  <c:v>96.09</c:v>
                </c:pt>
                <c:pt idx="119">
                  <c:v>96.09</c:v>
                </c:pt>
                <c:pt idx="120">
                  <c:v>96.09</c:v>
                </c:pt>
                <c:pt idx="121">
                  <c:v>96.09</c:v>
                </c:pt>
                <c:pt idx="122">
                  <c:v>96.09</c:v>
                </c:pt>
                <c:pt idx="123">
                  <c:v>96.09</c:v>
                </c:pt>
                <c:pt idx="124">
                  <c:v>96.09</c:v>
                </c:pt>
                <c:pt idx="125">
                  <c:v>96.09</c:v>
                </c:pt>
                <c:pt idx="126">
                  <c:v>96.09</c:v>
                </c:pt>
                <c:pt idx="127">
                  <c:v>96.09</c:v>
                </c:pt>
                <c:pt idx="128">
                  <c:v>96.09</c:v>
                </c:pt>
                <c:pt idx="129">
                  <c:v>96.09</c:v>
                </c:pt>
                <c:pt idx="130">
                  <c:v>96.09</c:v>
                </c:pt>
                <c:pt idx="131">
                  <c:v>96.09</c:v>
                </c:pt>
                <c:pt idx="132">
                  <c:v>96.09</c:v>
                </c:pt>
              </c:numCache>
            </c:numRef>
          </c:yVal>
          <c:smooth val="0"/>
        </c:ser>
        <c:dLbls>
          <c:showLegendKey val="0"/>
          <c:showVal val="0"/>
          <c:showCatName val="0"/>
          <c:showSerName val="0"/>
          <c:showPercent val="0"/>
          <c:showBubbleSize val="0"/>
        </c:dLbls>
        <c:axId val="577829248"/>
        <c:axId val="577829640"/>
      </c:scatterChart>
      <c:valAx>
        <c:axId val="57782924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29640"/>
        <c:crosses val="autoZero"/>
        <c:crossBetween val="midCat"/>
        <c:majorUnit val="1"/>
      </c:valAx>
      <c:valAx>
        <c:axId val="57782964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Malignancy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7829248"/>
        <c:crosses val="autoZero"/>
        <c:crossBetween val="midCat"/>
        <c:majorUnit val="10"/>
      </c:valAx>
      <c:spPr>
        <a:solidFill>
          <a:schemeClr val="bg2"/>
        </a:solidFill>
        <a:ln>
          <a:solidFill>
            <a:schemeClr val="tx1"/>
          </a:solidFill>
        </a:ln>
      </c:spPr>
    </c:plotArea>
    <c:legend>
      <c:legendPos val="r"/>
      <c:layout>
        <c:manualLayout>
          <c:xMode val="edge"/>
          <c:yMode val="edge"/>
          <c:x val="0.12224920446891044"/>
          <c:y val="0.6422576627074158"/>
          <c:w val="0.73303834808259583"/>
          <c:h val="0.1998725764118176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70056"/>
          <c:h val="0.82543020013123347"/>
        </c:manualLayout>
      </c:layout>
      <c:scatterChart>
        <c:scatterStyle val="lineMarker"/>
        <c:varyColors val="0"/>
        <c:ser>
          <c:idx val="0"/>
          <c:order val="0"/>
          <c:tx>
            <c:strRef>
              <c:f>Sheet1!$B$1</c:f>
              <c:strCache>
                <c:ptCount val="1"/>
                <c:pt idx="0">
                  <c:v>Induction (N=3,308)</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99.94</c:v>
                </c:pt>
                <c:pt idx="2">
                  <c:v>99.94</c:v>
                </c:pt>
                <c:pt idx="3">
                  <c:v>99.879000000000005</c:v>
                </c:pt>
                <c:pt idx="4">
                  <c:v>99.787999999999997</c:v>
                </c:pt>
                <c:pt idx="5">
                  <c:v>99.665999999999997</c:v>
                </c:pt>
                <c:pt idx="6">
                  <c:v>99.483000000000004</c:v>
                </c:pt>
                <c:pt idx="7">
                  <c:v>99.144000000000005</c:v>
                </c:pt>
                <c:pt idx="8">
                  <c:v>98.927999999999997</c:v>
                </c:pt>
                <c:pt idx="9">
                  <c:v>98.802999999999997</c:v>
                </c:pt>
                <c:pt idx="10">
                  <c:v>98.646000000000001</c:v>
                </c:pt>
                <c:pt idx="11">
                  <c:v>98.551000000000002</c:v>
                </c:pt>
                <c:pt idx="12">
                  <c:v>98.551000000000002</c:v>
                </c:pt>
                <c:pt idx="13">
                  <c:v>98.417000000000002</c:v>
                </c:pt>
                <c:pt idx="14">
                  <c:v>98.382999999999996</c:v>
                </c:pt>
                <c:pt idx="15">
                  <c:v>98.21</c:v>
                </c:pt>
                <c:pt idx="16">
                  <c:v>98.141000000000005</c:v>
                </c:pt>
                <c:pt idx="17">
                  <c:v>98.070999999999998</c:v>
                </c:pt>
                <c:pt idx="18">
                  <c:v>97.965999999999994</c:v>
                </c:pt>
                <c:pt idx="19">
                  <c:v>97.930999999999997</c:v>
                </c:pt>
                <c:pt idx="20">
                  <c:v>97.86</c:v>
                </c:pt>
                <c:pt idx="21">
                  <c:v>97.825000000000003</c:v>
                </c:pt>
                <c:pt idx="22">
                  <c:v>97.718000000000004</c:v>
                </c:pt>
                <c:pt idx="23">
                  <c:v>97.718000000000004</c:v>
                </c:pt>
                <c:pt idx="24">
                  <c:v>97.718000000000004</c:v>
                </c:pt>
                <c:pt idx="25">
                  <c:v>97.679000000000002</c:v>
                </c:pt>
                <c:pt idx="26">
                  <c:v>97.64</c:v>
                </c:pt>
                <c:pt idx="27">
                  <c:v>97.64</c:v>
                </c:pt>
                <c:pt idx="28">
                  <c:v>97.6</c:v>
                </c:pt>
                <c:pt idx="29">
                  <c:v>97.6</c:v>
                </c:pt>
                <c:pt idx="30">
                  <c:v>97.519000000000005</c:v>
                </c:pt>
                <c:pt idx="31">
                  <c:v>97.436999999999998</c:v>
                </c:pt>
                <c:pt idx="32">
                  <c:v>97.436999999999998</c:v>
                </c:pt>
                <c:pt idx="33">
                  <c:v>97.355000000000004</c:v>
                </c:pt>
                <c:pt idx="34">
                  <c:v>97.313000000000002</c:v>
                </c:pt>
                <c:pt idx="35">
                  <c:v>97.27</c:v>
                </c:pt>
                <c:pt idx="36">
                  <c:v>97.183000000000007</c:v>
                </c:pt>
                <c:pt idx="37">
                  <c:v>97.137</c:v>
                </c:pt>
                <c:pt idx="38">
                  <c:v>96.997</c:v>
                </c:pt>
                <c:pt idx="39">
                  <c:v>96.903000000000006</c:v>
                </c:pt>
                <c:pt idx="40">
                  <c:v>96.855999999999995</c:v>
                </c:pt>
                <c:pt idx="41">
                  <c:v>96.760999999999996</c:v>
                </c:pt>
                <c:pt idx="42">
                  <c:v>96.617999999999995</c:v>
                </c:pt>
                <c:pt idx="43">
                  <c:v>96.522999999999996</c:v>
                </c:pt>
                <c:pt idx="44">
                  <c:v>96.33</c:v>
                </c:pt>
                <c:pt idx="45">
                  <c:v>96.233000000000004</c:v>
                </c:pt>
                <c:pt idx="46">
                  <c:v>96.183999999999997</c:v>
                </c:pt>
                <c:pt idx="47">
                  <c:v>96.134</c:v>
                </c:pt>
                <c:pt idx="48">
                  <c:v>96.082999999999998</c:v>
                </c:pt>
                <c:pt idx="49">
                  <c:v>96.082999999999998</c:v>
                </c:pt>
                <c:pt idx="50">
                  <c:v>96.027000000000001</c:v>
                </c:pt>
                <c:pt idx="51">
                  <c:v>95.914000000000001</c:v>
                </c:pt>
                <c:pt idx="52">
                  <c:v>95.856999999999999</c:v>
                </c:pt>
                <c:pt idx="53">
                  <c:v>95.856999999999999</c:v>
                </c:pt>
                <c:pt idx="54">
                  <c:v>95.8</c:v>
                </c:pt>
                <c:pt idx="55">
                  <c:v>95.685000000000002</c:v>
                </c:pt>
                <c:pt idx="56">
                  <c:v>95.569000000000003</c:v>
                </c:pt>
                <c:pt idx="57">
                  <c:v>95.453000000000003</c:v>
                </c:pt>
                <c:pt idx="58">
                  <c:v>95.334999999999994</c:v>
                </c:pt>
                <c:pt idx="59">
                  <c:v>95.034999999999997</c:v>
                </c:pt>
                <c:pt idx="60">
                  <c:v>94.971999999999994</c:v>
                </c:pt>
                <c:pt idx="61">
                  <c:v>94.843000000000004</c:v>
                </c:pt>
                <c:pt idx="62">
                  <c:v>94.775999999999996</c:v>
                </c:pt>
                <c:pt idx="63">
                  <c:v>94.775999999999996</c:v>
                </c:pt>
                <c:pt idx="64">
                  <c:v>94.709000000000003</c:v>
                </c:pt>
                <c:pt idx="65">
                  <c:v>94.709000000000003</c:v>
                </c:pt>
                <c:pt idx="66">
                  <c:v>94.709000000000003</c:v>
                </c:pt>
                <c:pt idx="67">
                  <c:v>94.641000000000005</c:v>
                </c:pt>
                <c:pt idx="68">
                  <c:v>94.572999999999993</c:v>
                </c:pt>
                <c:pt idx="69">
                  <c:v>94.435000000000002</c:v>
                </c:pt>
                <c:pt idx="70">
                  <c:v>94.364000000000004</c:v>
                </c:pt>
                <c:pt idx="71">
                  <c:v>94.221000000000004</c:v>
                </c:pt>
                <c:pt idx="72">
                  <c:v>94.072999999999993</c:v>
                </c:pt>
                <c:pt idx="73">
                  <c:v>94.072999999999993</c:v>
                </c:pt>
                <c:pt idx="74">
                  <c:v>94.072999999999993</c:v>
                </c:pt>
                <c:pt idx="75">
                  <c:v>94.072999999999993</c:v>
                </c:pt>
                <c:pt idx="76">
                  <c:v>93.992999999999995</c:v>
                </c:pt>
                <c:pt idx="77">
                  <c:v>93.992999999999995</c:v>
                </c:pt>
                <c:pt idx="78">
                  <c:v>93.912000000000006</c:v>
                </c:pt>
                <c:pt idx="79">
                  <c:v>93.831000000000003</c:v>
                </c:pt>
                <c:pt idx="80">
                  <c:v>93.831000000000003</c:v>
                </c:pt>
                <c:pt idx="81">
                  <c:v>93.748000000000005</c:v>
                </c:pt>
                <c:pt idx="82">
                  <c:v>93.748000000000005</c:v>
                </c:pt>
                <c:pt idx="83">
                  <c:v>93.662000000000006</c:v>
                </c:pt>
                <c:pt idx="84">
                  <c:v>93.481999999999999</c:v>
                </c:pt>
                <c:pt idx="85">
                  <c:v>93.481999999999999</c:v>
                </c:pt>
                <c:pt idx="86">
                  <c:v>93.384</c:v>
                </c:pt>
                <c:pt idx="87">
                  <c:v>93.286000000000001</c:v>
                </c:pt>
                <c:pt idx="88">
                  <c:v>93.186999999999998</c:v>
                </c:pt>
                <c:pt idx="89">
                  <c:v>93.186999999999998</c:v>
                </c:pt>
                <c:pt idx="90">
                  <c:v>92.986999999999995</c:v>
                </c:pt>
                <c:pt idx="91">
                  <c:v>92.986999999999995</c:v>
                </c:pt>
                <c:pt idx="92">
                  <c:v>92.986999999999995</c:v>
                </c:pt>
                <c:pt idx="93">
                  <c:v>92.986999999999995</c:v>
                </c:pt>
                <c:pt idx="94">
                  <c:v>92.778999999999996</c:v>
                </c:pt>
                <c:pt idx="95">
                  <c:v>92.566999999999993</c:v>
                </c:pt>
                <c:pt idx="96">
                  <c:v>92.341999999999999</c:v>
                </c:pt>
                <c:pt idx="97">
                  <c:v>92.341999999999999</c:v>
                </c:pt>
                <c:pt idx="98">
                  <c:v>92.218999999999994</c:v>
                </c:pt>
                <c:pt idx="99">
                  <c:v>92.218999999999994</c:v>
                </c:pt>
                <c:pt idx="100">
                  <c:v>92.218999999999994</c:v>
                </c:pt>
                <c:pt idx="101">
                  <c:v>92.218999999999994</c:v>
                </c:pt>
                <c:pt idx="102">
                  <c:v>92.218999999999994</c:v>
                </c:pt>
                <c:pt idx="103">
                  <c:v>91.966999999999999</c:v>
                </c:pt>
                <c:pt idx="104">
                  <c:v>91.840999999999994</c:v>
                </c:pt>
                <c:pt idx="105">
                  <c:v>91.712000000000003</c:v>
                </c:pt>
                <c:pt idx="106">
                  <c:v>91.581999999999994</c:v>
                </c:pt>
                <c:pt idx="107">
                  <c:v>91.581999999999994</c:v>
                </c:pt>
                <c:pt idx="108">
                  <c:v>91.445999999999998</c:v>
                </c:pt>
                <c:pt idx="109">
                  <c:v>91.445999999999998</c:v>
                </c:pt>
                <c:pt idx="110">
                  <c:v>91.292000000000002</c:v>
                </c:pt>
                <c:pt idx="111">
                  <c:v>91.292000000000002</c:v>
                </c:pt>
                <c:pt idx="112">
                  <c:v>91.134</c:v>
                </c:pt>
                <c:pt idx="113">
                  <c:v>91.134</c:v>
                </c:pt>
                <c:pt idx="114">
                  <c:v>91.134</c:v>
                </c:pt>
                <c:pt idx="115">
                  <c:v>90.649000000000001</c:v>
                </c:pt>
                <c:pt idx="116">
                  <c:v>90.649000000000001</c:v>
                </c:pt>
                <c:pt idx="117">
                  <c:v>90.649000000000001</c:v>
                </c:pt>
                <c:pt idx="118">
                  <c:v>90.483000000000004</c:v>
                </c:pt>
                <c:pt idx="119">
                  <c:v>90.483000000000004</c:v>
                </c:pt>
                <c:pt idx="120">
                  <c:v>90.305999999999997</c:v>
                </c:pt>
                <c:pt idx="121">
                  <c:v>90.305999999999997</c:v>
                </c:pt>
                <c:pt idx="122">
                  <c:v>90.305999999999997</c:v>
                </c:pt>
                <c:pt idx="123">
                  <c:v>90.305999999999997</c:v>
                </c:pt>
                <c:pt idx="124">
                  <c:v>90.305999999999997</c:v>
                </c:pt>
                <c:pt idx="125">
                  <c:v>90.305999999999997</c:v>
                </c:pt>
                <c:pt idx="126">
                  <c:v>90.305999999999997</c:v>
                </c:pt>
                <c:pt idx="127">
                  <c:v>90.305999999999997</c:v>
                </c:pt>
                <c:pt idx="128">
                  <c:v>90.305999999999997</c:v>
                </c:pt>
                <c:pt idx="129">
                  <c:v>90.088999999999999</c:v>
                </c:pt>
                <c:pt idx="130">
                  <c:v>90.088999999999999</c:v>
                </c:pt>
                <c:pt idx="131">
                  <c:v>90.088999999999999</c:v>
                </c:pt>
                <c:pt idx="132">
                  <c:v>90.088999999999999</c:v>
                </c:pt>
                <c:pt idx="133">
                  <c:v>90.088999999999999</c:v>
                </c:pt>
                <c:pt idx="134">
                  <c:v>90.088999999999999</c:v>
                </c:pt>
                <c:pt idx="135">
                  <c:v>90.088999999999999</c:v>
                </c:pt>
                <c:pt idx="136">
                  <c:v>89.823999999999998</c:v>
                </c:pt>
                <c:pt idx="137">
                  <c:v>89.823999999999998</c:v>
                </c:pt>
                <c:pt idx="138">
                  <c:v>89.558000000000007</c:v>
                </c:pt>
                <c:pt idx="139">
                  <c:v>89.29</c:v>
                </c:pt>
                <c:pt idx="140">
                  <c:v>89.29</c:v>
                </c:pt>
                <c:pt idx="141">
                  <c:v>89.29</c:v>
                </c:pt>
                <c:pt idx="142">
                  <c:v>89.29</c:v>
                </c:pt>
                <c:pt idx="143">
                  <c:v>89.29</c:v>
                </c:pt>
                <c:pt idx="144">
                  <c:v>89.29</c:v>
                </c:pt>
                <c:pt idx="145">
                  <c:v>89.29</c:v>
                </c:pt>
                <c:pt idx="146">
                  <c:v>89.29</c:v>
                </c:pt>
                <c:pt idx="147">
                  <c:v>89.29</c:v>
                </c:pt>
                <c:pt idx="148">
                  <c:v>89.29</c:v>
                </c:pt>
                <c:pt idx="149">
                  <c:v>89.29</c:v>
                </c:pt>
                <c:pt idx="150">
                  <c:v>89.29</c:v>
                </c:pt>
                <c:pt idx="151">
                  <c:v>88.960999999999999</c:v>
                </c:pt>
                <c:pt idx="152">
                  <c:v>88.960999999999999</c:v>
                </c:pt>
                <c:pt idx="153">
                  <c:v>88.616</c:v>
                </c:pt>
                <c:pt idx="154">
                  <c:v>88.27</c:v>
                </c:pt>
                <c:pt idx="155">
                  <c:v>88.27</c:v>
                </c:pt>
                <c:pt idx="156">
                  <c:v>88.27</c:v>
                </c:pt>
                <c:pt idx="157">
                  <c:v>88.27</c:v>
                </c:pt>
                <c:pt idx="158">
                  <c:v>88.27</c:v>
                </c:pt>
                <c:pt idx="159">
                  <c:v>88.27</c:v>
                </c:pt>
                <c:pt idx="160">
                  <c:v>88.27</c:v>
                </c:pt>
                <c:pt idx="161">
                  <c:v>87.850999999999999</c:v>
                </c:pt>
                <c:pt idx="162">
                  <c:v>87.850999999999999</c:v>
                </c:pt>
                <c:pt idx="163">
                  <c:v>87.850999999999999</c:v>
                </c:pt>
                <c:pt idx="164">
                  <c:v>87.850999999999999</c:v>
                </c:pt>
                <c:pt idx="165">
                  <c:v>87.850999999999999</c:v>
                </c:pt>
                <c:pt idx="166">
                  <c:v>87.850999999999999</c:v>
                </c:pt>
                <c:pt idx="167">
                  <c:v>87.391000000000005</c:v>
                </c:pt>
                <c:pt idx="168">
                  <c:v>87.391000000000005</c:v>
                </c:pt>
                <c:pt idx="169">
                  <c:v>87.391000000000005</c:v>
                </c:pt>
                <c:pt idx="170">
                  <c:v>87.391000000000005</c:v>
                </c:pt>
                <c:pt idx="171">
                  <c:v>87.391000000000005</c:v>
                </c:pt>
                <c:pt idx="172">
                  <c:v>86.844999999999999</c:v>
                </c:pt>
                <c:pt idx="173">
                  <c:v>86.844999999999999</c:v>
                </c:pt>
                <c:pt idx="174">
                  <c:v>86.844999999999999</c:v>
                </c:pt>
                <c:pt idx="175">
                  <c:v>86.287999999999997</c:v>
                </c:pt>
                <c:pt idx="176">
                  <c:v>86.287999999999997</c:v>
                </c:pt>
                <c:pt idx="177">
                  <c:v>86.287999999999997</c:v>
                </c:pt>
                <c:pt idx="178">
                  <c:v>85.644999999999996</c:v>
                </c:pt>
                <c:pt idx="179">
                  <c:v>85.644999999999996</c:v>
                </c:pt>
                <c:pt idx="180">
                  <c:v>85.644999999999996</c:v>
                </c:pt>
              </c:numCache>
            </c:numRef>
          </c:yVal>
          <c:smooth val="0"/>
        </c:ser>
        <c:ser>
          <c:idx val="1"/>
          <c:order val="1"/>
          <c:tx>
            <c:strRef>
              <c:f>Sheet1!$C$1</c:f>
              <c:strCache>
                <c:ptCount val="1"/>
                <c:pt idx="0">
                  <c:v>No induction (N=2,700)</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99.962999999999994</c:v>
                </c:pt>
                <c:pt idx="4">
                  <c:v>99.888000000000005</c:v>
                </c:pt>
                <c:pt idx="5">
                  <c:v>99.850999999999999</c:v>
                </c:pt>
                <c:pt idx="6">
                  <c:v>99.662999999999997</c:v>
                </c:pt>
                <c:pt idx="7">
                  <c:v>99.361999999999995</c:v>
                </c:pt>
                <c:pt idx="8">
                  <c:v>99.134</c:v>
                </c:pt>
                <c:pt idx="9">
                  <c:v>98.942999999999998</c:v>
                </c:pt>
                <c:pt idx="10">
                  <c:v>98.79</c:v>
                </c:pt>
                <c:pt idx="11">
                  <c:v>98.558000000000007</c:v>
                </c:pt>
                <c:pt idx="12">
                  <c:v>98.402000000000001</c:v>
                </c:pt>
                <c:pt idx="13">
                  <c:v>98.241</c:v>
                </c:pt>
                <c:pt idx="14">
                  <c:v>98.241</c:v>
                </c:pt>
                <c:pt idx="15">
                  <c:v>98.2</c:v>
                </c:pt>
                <c:pt idx="16">
                  <c:v>98.159000000000006</c:v>
                </c:pt>
                <c:pt idx="17">
                  <c:v>98.117999999999995</c:v>
                </c:pt>
                <c:pt idx="18">
                  <c:v>98.075999999999993</c:v>
                </c:pt>
                <c:pt idx="19">
                  <c:v>97.867999999999995</c:v>
                </c:pt>
                <c:pt idx="20">
                  <c:v>97.825999999999993</c:v>
                </c:pt>
                <c:pt idx="21">
                  <c:v>97.825999999999993</c:v>
                </c:pt>
                <c:pt idx="22">
                  <c:v>97.783000000000001</c:v>
                </c:pt>
                <c:pt idx="23">
                  <c:v>97.611000000000004</c:v>
                </c:pt>
                <c:pt idx="24">
                  <c:v>97.611000000000004</c:v>
                </c:pt>
                <c:pt idx="25">
                  <c:v>97.521000000000001</c:v>
                </c:pt>
                <c:pt idx="26">
                  <c:v>97.475999999999999</c:v>
                </c:pt>
                <c:pt idx="27">
                  <c:v>97.43</c:v>
                </c:pt>
                <c:pt idx="28">
                  <c:v>97.43</c:v>
                </c:pt>
                <c:pt idx="29">
                  <c:v>97.384</c:v>
                </c:pt>
                <c:pt idx="30">
                  <c:v>97.197999999999993</c:v>
                </c:pt>
                <c:pt idx="31">
                  <c:v>96.965999999999994</c:v>
                </c:pt>
                <c:pt idx="32">
                  <c:v>96.918999999999997</c:v>
                </c:pt>
                <c:pt idx="33">
                  <c:v>96.872</c:v>
                </c:pt>
                <c:pt idx="34">
                  <c:v>96.823999999999998</c:v>
                </c:pt>
                <c:pt idx="35">
                  <c:v>96.727000000000004</c:v>
                </c:pt>
                <c:pt idx="36">
                  <c:v>96.677999999999997</c:v>
                </c:pt>
                <c:pt idx="37">
                  <c:v>96.628</c:v>
                </c:pt>
                <c:pt idx="38">
                  <c:v>96.367999999999995</c:v>
                </c:pt>
                <c:pt idx="39">
                  <c:v>96.367999999999995</c:v>
                </c:pt>
                <c:pt idx="40">
                  <c:v>96.367999999999995</c:v>
                </c:pt>
                <c:pt idx="41">
                  <c:v>96.263000000000005</c:v>
                </c:pt>
                <c:pt idx="42">
                  <c:v>96.105000000000004</c:v>
                </c:pt>
                <c:pt idx="43">
                  <c:v>96.052000000000007</c:v>
                </c:pt>
                <c:pt idx="44">
                  <c:v>96.052000000000007</c:v>
                </c:pt>
                <c:pt idx="45">
                  <c:v>96.052000000000007</c:v>
                </c:pt>
                <c:pt idx="46">
                  <c:v>95.888999999999996</c:v>
                </c:pt>
                <c:pt idx="47">
                  <c:v>95.724999999999994</c:v>
                </c:pt>
                <c:pt idx="48">
                  <c:v>95.614000000000004</c:v>
                </c:pt>
                <c:pt idx="49">
                  <c:v>95.614000000000004</c:v>
                </c:pt>
                <c:pt idx="50">
                  <c:v>95.498000000000005</c:v>
                </c:pt>
                <c:pt idx="51">
                  <c:v>95.438999999999993</c:v>
                </c:pt>
                <c:pt idx="52">
                  <c:v>95.381</c:v>
                </c:pt>
                <c:pt idx="53">
                  <c:v>95.322000000000003</c:v>
                </c:pt>
                <c:pt idx="54">
                  <c:v>95.322000000000003</c:v>
                </c:pt>
                <c:pt idx="55">
                  <c:v>95.263000000000005</c:v>
                </c:pt>
                <c:pt idx="56">
                  <c:v>95.203000000000003</c:v>
                </c:pt>
                <c:pt idx="57">
                  <c:v>95.143000000000001</c:v>
                </c:pt>
                <c:pt idx="58">
                  <c:v>95.081999999999994</c:v>
                </c:pt>
                <c:pt idx="59">
                  <c:v>95.021000000000001</c:v>
                </c:pt>
                <c:pt idx="60">
                  <c:v>95.021000000000001</c:v>
                </c:pt>
                <c:pt idx="61">
                  <c:v>94.956999999999994</c:v>
                </c:pt>
                <c:pt idx="62">
                  <c:v>94.760999999999996</c:v>
                </c:pt>
                <c:pt idx="63">
                  <c:v>94.63</c:v>
                </c:pt>
                <c:pt idx="64">
                  <c:v>94.432000000000002</c:v>
                </c:pt>
                <c:pt idx="65">
                  <c:v>94.233000000000004</c:v>
                </c:pt>
                <c:pt idx="66">
                  <c:v>94.100999999999999</c:v>
                </c:pt>
                <c:pt idx="67">
                  <c:v>93.966999999999999</c:v>
                </c:pt>
                <c:pt idx="68">
                  <c:v>93.632000000000005</c:v>
                </c:pt>
                <c:pt idx="69">
                  <c:v>93.497</c:v>
                </c:pt>
                <c:pt idx="70">
                  <c:v>93.497</c:v>
                </c:pt>
                <c:pt idx="71">
                  <c:v>93.289000000000001</c:v>
                </c:pt>
                <c:pt idx="72">
                  <c:v>93.146000000000001</c:v>
                </c:pt>
                <c:pt idx="73">
                  <c:v>93.146000000000001</c:v>
                </c:pt>
                <c:pt idx="74">
                  <c:v>93.070999999999998</c:v>
                </c:pt>
                <c:pt idx="75">
                  <c:v>93.070999999999998</c:v>
                </c:pt>
                <c:pt idx="76">
                  <c:v>92.995000000000005</c:v>
                </c:pt>
                <c:pt idx="77">
                  <c:v>92.995000000000005</c:v>
                </c:pt>
                <c:pt idx="78">
                  <c:v>92.995000000000005</c:v>
                </c:pt>
                <c:pt idx="79">
                  <c:v>92.841999999999999</c:v>
                </c:pt>
                <c:pt idx="80">
                  <c:v>92.454999999999998</c:v>
                </c:pt>
                <c:pt idx="81">
                  <c:v>92.299000000000007</c:v>
                </c:pt>
                <c:pt idx="82">
                  <c:v>92.141999999999996</c:v>
                </c:pt>
                <c:pt idx="83">
                  <c:v>92.063000000000002</c:v>
                </c:pt>
                <c:pt idx="84">
                  <c:v>91.980999999999995</c:v>
                </c:pt>
                <c:pt idx="85">
                  <c:v>91.980999999999995</c:v>
                </c:pt>
                <c:pt idx="86">
                  <c:v>91.980999999999995</c:v>
                </c:pt>
                <c:pt idx="87">
                  <c:v>91.980999999999995</c:v>
                </c:pt>
                <c:pt idx="88">
                  <c:v>91.808000000000007</c:v>
                </c:pt>
                <c:pt idx="89">
                  <c:v>91.808000000000007</c:v>
                </c:pt>
                <c:pt idx="90">
                  <c:v>91.721000000000004</c:v>
                </c:pt>
                <c:pt idx="91">
                  <c:v>91.545000000000002</c:v>
                </c:pt>
                <c:pt idx="92">
                  <c:v>91.367999999999995</c:v>
                </c:pt>
                <c:pt idx="93">
                  <c:v>91.367999999999995</c:v>
                </c:pt>
                <c:pt idx="94">
                  <c:v>91.188000000000002</c:v>
                </c:pt>
                <c:pt idx="95">
                  <c:v>91.188000000000002</c:v>
                </c:pt>
                <c:pt idx="96">
                  <c:v>91.094999999999999</c:v>
                </c:pt>
                <c:pt idx="97">
                  <c:v>91.094999999999999</c:v>
                </c:pt>
                <c:pt idx="98">
                  <c:v>91.094999999999999</c:v>
                </c:pt>
                <c:pt idx="99">
                  <c:v>91.094999999999999</c:v>
                </c:pt>
                <c:pt idx="100">
                  <c:v>91.094999999999999</c:v>
                </c:pt>
                <c:pt idx="101">
                  <c:v>90.994</c:v>
                </c:pt>
                <c:pt idx="102">
                  <c:v>90.894000000000005</c:v>
                </c:pt>
                <c:pt idx="103">
                  <c:v>90.894000000000005</c:v>
                </c:pt>
                <c:pt idx="104">
                  <c:v>90.894000000000005</c:v>
                </c:pt>
                <c:pt idx="105">
                  <c:v>90.688000000000002</c:v>
                </c:pt>
                <c:pt idx="106">
                  <c:v>90.584000000000003</c:v>
                </c:pt>
                <c:pt idx="107">
                  <c:v>90.584000000000003</c:v>
                </c:pt>
                <c:pt idx="108">
                  <c:v>90.584000000000003</c:v>
                </c:pt>
                <c:pt idx="109">
                  <c:v>90.471999999999994</c:v>
                </c:pt>
                <c:pt idx="110">
                  <c:v>90.471999999999994</c:v>
                </c:pt>
                <c:pt idx="111">
                  <c:v>90.358000000000004</c:v>
                </c:pt>
                <c:pt idx="112">
                  <c:v>90.126999999999995</c:v>
                </c:pt>
                <c:pt idx="113">
                  <c:v>90.126999999999995</c:v>
                </c:pt>
                <c:pt idx="114">
                  <c:v>90.01</c:v>
                </c:pt>
                <c:pt idx="115">
                  <c:v>89.893000000000001</c:v>
                </c:pt>
                <c:pt idx="116">
                  <c:v>89.893000000000001</c:v>
                </c:pt>
                <c:pt idx="117">
                  <c:v>89.893000000000001</c:v>
                </c:pt>
                <c:pt idx="118">
                  <c:v>89.649000000000001</c:v>
                </c:pt>
                <c:pt idx="119">
                  <c:v>89.527000000000001</c:v>
                </c:pt>
                <c:pt idx="120">
                  <c:v>89.400999999999996</c:v>
                </c:pt>
                <c:pt idx="121">
                  <c:v>89.27</c:v>
                </c:pt>
                <c:pt idx="122">
                  <c:v>89.27</c:v>
                </c:pt>
                <c:pt idx="123">
                  <c:v>89.27</c:v>
                </c:pt>
                <c:pt idx="124">
                  <c:v>88.997</c:v>
                </c:pt>
                <c:pt idx="125">
                  <c:v>88.861000000000004</c:v>
                </c:pt>
                <c:pt idx="126">
                  <c:v>88.722999999999999</c:v>
                </c:pt>
                <c:pt idx="127">
                  <c:v>88.722999999999999</c:v>
                </c:pt>
                <c:pt idx="128">
                  <c:v>88.444000000000003</c:v>
                </c:pt>
                <c:pt idx="129">
                  <c:v>88.302999999999997</c:v>
                </c:pt>
                <c:pt idx="130">
                  <c:v>88.16</c:v>
                </c:pt>
                <c:pt idx="131">
                  <c:v>88.16</c:v>
                </c:pt>
                <c:pt idx="132">
                  <c:v>88.16</c:v>
                </c:pt>
                <c:pt idx="133">
                  <c:v>87.843999999999994</c:v>
                </c:pt>
                <c:pt idx="134">
                  <c:v>87.685000000000002</c:v>
                </c:pt>
                <c:pt idx="135">
                  <c:v>87.685000000000002</c:v>
                </c:pt>
                <c:pt idx="136">
                  <c:v>87.685000000000002</c:v>
                </c:pt>
                <c:pt idx="137">
                  <c:v>87.522999999999996</c:v>
                </c:pt>
                <c:pt idx="138">
                  <c:v>87.36</c:v>
                </c:pt>
                <c:pt idx="139">
                  <c:v>87.195999999999998</c:v>
                </c:pt>
                <c:pt idx="140">
                  <c:v>87.195999999999998</c:v>
                </c:pt>
                <c:pt idx="141">
                  <c:v>87.195999999999998</c:v>
                </c:pt>
                <c:pt idx="142">
                  <c:v>87.028000000000006</c:v>
                </c:pt>
                <c:pt idx="143">
                  <c:v>87.028000000000006</c:v>
                </c:pt>
                <c:pt idx="144">
                  <c:v>86.852999999999994</c:v>
                </c:pt>
                <c:pt idx="145">
                  <c:v>86.852999999999994</c:v>
                </c:pt>
                <c:pt idx="146">
                  <c:v>86.665000000000006</c:v>
                </c:pt>
                <c:pt idx="147">
                  <c:v>86.665000000000006</c:v>
                </c:pt>
                <c:pt idx="148">
                  <c:v>86.665000000000006</c:v>
                </c:pt>
                <c:pt idx="149">
                  <c:v>86.474999999999994</c:v>
                </c:pt>
                <c:pt idx="150">
                  <c:v>86.474999999999994</c:v>
                </c:pt>
                <c:pt idx="151">
                  <c:v>86.474999999999994</c:v>
                </c:pt>
                <c:pt idx="152">
                  <c:v>86.474999999999994</c:v>
                </c:pt>
                <c:pt idx="153">
                  <c:v>86.474999999999994</c:v>
                </c:pt>
                <c:pt idx="154">
                  <c:v>86.278999999999996</c:v>
                </c:pt>
                <c:pt idx="155">
                  <c:v>86.278999999999996</c:v>
                </c:pt>
                <c:pt idx="156">
                  <c:v>86.278999999999996</c:v>
                </c:pt>
                <c:pt idx="157">
                  <c:v>86.061000000000007</c:v>
                </c:pt>
                <c:pt idx="158">
                  <c:v>85.838999999999999</c:v>
                </c:pt>
                <c:pt idx="159">
                  <c:v>85.838999999999999</c:v>
                </c:pt>
                <c:pt idx="160">
                  <c:v>85.838999999999999</c:v>
                </c:pt>
                <c:pt idx="161">
                  <c:v>85.838999999999999</c:v>
                </c:pt>
                <c:pt idx="162">
                  <c:v>85.838999999999999</c:v>
                </c:pt>
                <c:pt idx="163">
                  <c:v>85.838999999999999</c:v>
                </c:pt>
                <c:pt idx="164">
                  <c:v>85.611000000000004</c:v>
                </c:pt>
                <c:pt idx="165">
                  <c:v>85.381</c:v>
                </c:pt>
                <c:pt idx="166">
                  <c:v>85.147999999999996</c:v>
                </c:pt>
                <c:pt idx="167">
                  <c:v>85.147999999999996</c:v>
                </c:pt>
                <c:pt idx="168">
                  <c:v>85.147999999999996</c:v>
                </c:pt>
                <c:pt idx="169">
                  <c:v>85.147999999999996</c:v>
                </c:pt>
                <c:pt idx="170">
                  <c:v>84.873000000000005</c:v>
                </c:pt>
                <c:pt idx="171">
                  <c:v>84.873000000000005</c:v>
                </c:pt>
                <c:pt idx="172">
                  <c:v>84.588999999999999</c:v>
                </c:pt>
                <c:pt idx="173">
                  <c:v>84.305000000000007</c:v>
                </c:pt>
                <c:pt idx="174">
                  <c:v>84.305000000000007</c:v>
                </c:pt>
                <c:pt idx="175">
                  <c:v>83.698999999999998</c:v>
                </c:pt>
                <c:pt idx="176">
                  <c:v>83.698999999999998</c:v>
                </c:pt>
                <c:pt idx="177">
                  <c:v>83.698999999999998</c:v>
                </c:pt>
                <c:pt idx="178">
                  <c:v>83.698999999999998</c:v>
                </c:pt>
                <c:pt idx="179">
                  <c:v>83.698999999999998</c:v>
                </c:pt>
                <c:pt idx="180">
                  <c:v>83.698999999999998</c:v>
                </c:pt>
              </c:numCache>
            </c:numRef>
          </c:yVal>
          <c:smooth val="0"/>
        </c:ser>
        <c:dLbls>
          <c:showLegendKey val="0"/>
          <c:showVal val="0"/>
          <c:showCatName val="0"/>
          <c:showSerName val="0"/>
          <c:showPercent val="0"/>
          <c:showBubbleSize val="0"/>
        </c:dLbls>
        <c:axId val="577830424"/>
        <c:axId val="577830816"/>
      </c:scatterChart>
      <c:valAx>
        <c:axId val="57783042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77830816"/>
        <c:crosses val="autoZero"/>
        <c:crossBetween val="midCat"/>
        <c:majorUnit val="1"/>
      </c:valAx>
      <c:valAx>
        <c:axId val="57783081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Freedom from Lymphoma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77830424"/>
        <c:crosses val="autoZero"/>
        <c:crossBetween val="midCat"/>
        <c:majorUnit val="10"/>
      </c:valAx>
      <c:spPr>
        <a:solidFill>
          <a:schemeClr val="bg2"/>
        </a:solidFill>
        <a:ln>
          <a:solidFill>
            <a:schemeClr val="tx1"/>
          </a:solidFill>
        </a:ln>
      </c:spPr>
    </c:plotArea>
    <c:legend>
      <c:legendPos val="r"/>
      <c:layout>
        <c:manualLayout>
          <c:xMode val="edge"/>
          <c:yMode val="edge"/>
          <c:x val="0.12372413072259776"/>
          <c:y val="0.71804749015748026"/>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3.8461538461538464E-2"/>
          <c:w val="0.87922221204909956"/>
          <c:h val="0.83621834432858755"/>
        </c:manualLayout>
      </c:layout>
      <c:lineChart>
        <c:grouping val="standard"/>
        <c:varyColors val="0"/>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285)</c:v>
                </c:pt>
                <c:pt idx="1">
                  <c:v>31 Days - 1 Year (N  = 328)</c:v>
                </c:pt>
                <c:pt idx="2">
                  <c:v>&gt;1 Year - 3 Years (N = 266)</c:v>
                </c:pt>
                <c:pt idx="3">
                  <c:v>&gt;3 Years - 5 Years (N = 226)</c:v>
                </c:pt>
                <c:pt idx="4">
                  <c:v>&gt;5 Years - 10 Years (N = 402)</c:v>
                </c:pt>
                <c:pt idx="5">
                  <c:v>&gt;10 Years
(N = 467)</c:v>
                </c:pt>
              </c:strCache>
            </c:strRef>
          </c:cat>
          <c:val>
            <c:numRef>
              <c:f>Sheet1!$B$2:$G$2</c:f>
              <c:numCache>
                <c:formatCode>General</c:formatCode>
                <c:ptCount val="6"/>
                <c:pt idx="0">
                  <c:v>1.4</c:v>
                </c:pt>
                <c:pt idx="1">
                  <c:v>2.7</c:v>
                </c:pt>
                <c:pt idx="2">
                  <c:v>14.3</c:v>
                </c:pt>
                <c:pt idx="3">
                  <c:v>16.8</c:v>
                </c:pt>
                <c:pt idx="4">
                  <c:v>20.399999999999999</c:v>
                </c:pt>
                <c:pt idx="5">
                  <c:v>24</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285)</c:v>
                </c:pt>
                <c:pt idx="1">
                  <c:v>31 Days - 1 Year (N  = 328)</c:v>
                </c:pt>
                <c:pt idx="2">
                  <c:v>&gt;1 Year - 3 Years (N = 266)</c:v>
                </c:pt>
                <c:pt idx="3">
                  <c:v>&gt;3 Years - 5 Years (N = 226)</c:v>
                </c:pt>
                <c:pt idx="4">
                  <c:v>&gt;5 Years - 10 Years (N = 402)</c:v>
                </c:pt>
                <c:pt idx="5">
                  <c:v>&gt;10 Years
(N = 467)</c:v>
                </c:pt>
              </c:strCache>
            </c:strRef>
          </c:cat>
          <c:val>
            <c:numRef>
              <c:f>Sheet1!$B$3:$G$3</c:f>
              <c:numCache>
                <c:formatCode>General</c:formatCode>
                <c:ptCount val="6"/>
                <c:pt idx="0">
                  <c:v>6</c:v>
                </c:pt>
                <c:pt idx="1">
                  <c:v>15.5</c:v>
                </c:pt>
                <c:pt idx="2">
                  <c:v>16.899999999999999</c:v>
                </c:pt>
                <c:pt idx="3">
                  <c:v>14.6</c:v>
                </c:pt>
                <c:pt idx="4">
                  <c:v>10.4</c:v>
                </c:pt>
                <c:pt idx="5">
                  <c:v>4.9000000000000004</c:v>
                </c:pt>
              </c:numCache>
            </c:numRef>
          </c:val>
          <c:smooth val="0"/>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285)</c:v>
                </c:pt>
                <c:pt idx="1">
                  <c:v>31 Days - 1 Year (N  = 328)</c:v>
                </c:pt>
                <c:pt idx="2">
                  <c:v>&gt;1 Year - 3 Years (N = 266)</c:v>
                </c:pt>
                <c:pt idx="3">
                  <c:v>&gt;3 Years - 5 Years (N = 226)</c:v>
                </c:pt>
                <c:pt idx="4">
                  <c:v>&gt;5 Years - 10 Years (N = 402)</c:v>
                </c:pt>
                <c:pt idx="5">
                  <c:v>&gt;10 Years
(N = 467)</c:v>
                </c:pt>
              </c:strCache>
            </c:strRef>
          </c:cat>
          <c:val>
            <c:numRef>
              <c:f>Sheet1!$B$4:$G$4</c:f>
              <c:numCache>
                <c:formatCode>General</c:formatCode>
                <c:ptCount val="6"/>
                <c:pt idx="0">
                  <c:v>6.3</c:v>
                </c:pt>
                <c:pt idx="1">
                  <c:v>12.2</c:v>
                </c:pt>
                <c:pt idx="2">
                  <c:v>5.6</c:v>
                </c:pt>
                <c:pt idx="3">
                  <c:v>5.8</c:v>
                </c:pt>
                <c:pt idx="4">
                  <c:v>5.2</c:v>
                </c:pt>
                <c:pt idx="5">
                  <c:v>6.2</c:v>
                </c:pt>
              </c:numCache>
            </c:numRef>
          </c:val>
          <c:smooth val="0"/>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285)</c:v>
                </c:pt>
                <c:pt idx="1">
                  <c:v>31 Days - 1 Year (N  = 328)</c:v>
                </c:pt>
                <c:pt idx="2">
                  <c:v>&gt;1 Year - 3 Years (N = 266)</c:v>
                </c:pt>
                <c:pt idx="3">
                  <c:v>&gt;3 Years - 5 Years (N = 226)</c:v>
                </c:pt>
                <c:pt idx="4">
                  <c:v>&gt;5 Years - 10 Years (N = 402)</c:v>
                </c:pt>
                <c:pt idx="5">
                  <c:v>&gt;10 Years
(N = 467)</c:v>
                </c:pt>
              </c:strCache>
            </c:strRef>
          </c:cat>
          <c:val>
            <c:numRef>
              <c:f>Sheet1!$B$5:$G$5</c:f>
              <c:numCache>
                <c:formatCode>General</c:formatCode>
                <c:ptCount val="6"/>
                <c:pt idx="0">
                  <c:v>39.299999999999997</c:v>
                </c:pt>
                <c:pt idx="1">
                  <c:v>21</c:v>
                </c:pt>
                <c:pt idx="2">
                  <c:v>40.6</c:v>
                </c:pt>
                <c:pt idx="3">
                  <c:v>37.6</c:v>
                </c:pt>
                <c:pt idx="4">
                  <c:v>41.3</c:v>
                </c:pt>
                <c:pt idx="5">
                  <c:v>33.6</c:v>
                </c:pt>
              </c:numCache>
            </c:numRef>
          </c:val>
          <c:smooth val="0"/>
        </c:ser>
        <c:dLbls>
          <c:showLegendKey val="0"/>
          <c:showVal val="0"/>
          <c:showCatName val="0"/>
          <c:showSerName val="0"/>
          <c:showPercent val="0"/>
          <c:showBubbleSize val="0"/>
        </c:dLbls>
        <c:marker val="1"/>
        <c:smooth val="0"/>
        <c:axId val="577831992"/>
        <c:axId val="577832384"/>
      </c:lineChart>
      <c:catAx>
        <c:axId val="577831992"/>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77832384"/>
        <c:crosses val="autoZero"/>
        <c:auto val="1"/>
        <c:lblAlgn val="ctr"/>
        <c:lblOffset val="100"/>
        <c:tickLblSkip val="1"/>
        <c:tickMarkSkip val="1"/>
        <c:noMultiLvlLbl val="0"/>
      </c:catAx>
      <c:valAx>
        <c:axId val="577832384"/>
        <c:scaling>
          <c:orientation val="minMax"/>
          <c:max val="50"/>
          <c:min val="0"/>
        </c:scaling>
        <c:delete val="0"/>
        <c:axPos val="l"/>
        <c:majorGridlines>
          <c:spPr>
            <a:ln w="3175">
              <a:solidFill>
                <a:schemeClr val="tx1"/>
              </a:solidFill>
              <a:prstDash val="sysDash"/>
            </a:ln>
          </c:spPr>
        </c:majorGridlines>
        <c:numFmt formatCode="0" sourceLinked="0"/>
        <c:majorTickMark val="out"/>
        <c:minorTickMark val="none"/>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577831992"/>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2716169199780261"/>
          <c:y val="6.5532240902319641E-2"/>
          <c:w val="0.81974649789415865"/>
          <c:h val="0.10524132794211535"/>
        </c:manualLayout>
      </c:layout>
      <c:overlay val="0"/>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0.21239</cdr:x>
      <cdr:y>0.2199</cdr:y>
    </cdr:from>
    <cdr:to>
      <cdr:x>0.78761</cdr:x>
      <cdr:y>0.32984</cdr:y>
    </cdr:to>
    <cdr:sp macro="" textlink="">
      <cdr:nvSpPr>
        <cdr:cNvPr id="2" name="TextBox 1"/>
        <cdr:cNvSpPr txBox="1"/>
      </cdr:nvSpPr>
      <cdr:spPr>
        <a:xfrm xmlns:a="http://schemas.openxmlformats.org/drawingml/2006/main">
          <a:off x="1828800" y="1066800"/>
          <a:ext cx="4953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0.14016</cdr:x>
      <cdr:y>0.45049</cdr:y>
    </cdr:from>
    <cdr:to>
      <cdr:x>0.39823</cdr:x>
      <cdr:y>0.77419</cdr:y>
    </cdr:to>
    <cdr:sp macro="" textlink="">
      <cdr:nvSpPr>
        <cdr:cNvPr id="2" name="Rectangle 1"/>
        <cdr:cNvSpPr/>
      </cdr:nvSpPr>
      <cdr:spPr bwMode="auto">
        <a:xfrm xmlns:a="http://schemas.openxmlformats.org/drawingml/2006/main">
          <a:off x="1206843" y="2128299"/>
          <a:ext cx="2222157" cy="1529301"/>
        </a:xfrm>
        <a:prstGeom xmlns:a="http://schemas.openxmlformats.org/drawingml/2006/main" prst="rect">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18.xml><?xml version="1.0" encoding="utf-8"?>
<c:userShapes xmlns:c="http://schemas.openxmlformats.org/drawingml/2006/chart">
  <cdr:relSizeAnchor xmlns:cdr="http://schemas.openxmlformats.org/drawingml/2006/chartDrawing">
    <cdr:from>
      <cdr:x>0.46018</cdr:x>
      <cdr:y>0.67692</cdr:y>
    </cdr:from>
    <cdr:to>
      <cdr:x>0.96461</cdr:x>
      <cdr:y>0.78982</cdr:y>
    </cdr:to>
    <cdr:sp macro="" textlink="">
      <cdr:nvSpPr>
        <cdr:cNvPr id="3" name="TextBox 2"/>
        <cdr:cNvSpPr txBox="1"/>
      </cdr:nvSpPr>
      <cdr:spPr>
        <a:xfrm xmlns:a="http://schemas.openxmlformats.org/drawingml/2006/main">
          <a:off x="3962400" y="3352800"/>
          <a:ext cx="4343445" cy="559194"/>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userShapes>
</file>

<file path=ppt/drawings/drawing19.xml><?xml version="1.0" encoding="utf-8"?>
<c:userShapes xmlns:c="http://schemas.openxmlformats.org/drawingml/2006/chart">
  <cdr:relSizeAnchor xmlns:cdr="http://schemas.openxmlformats.org/drawingml/2006/chartDrawing">
    <cdr:from>
      <cdr:x>0.13274</cdr:x>
      <cdr:y>0.43453</cdr:y>
    </cdr:from>
    <cdr:to>
      <cdr:x>0.63717</cdr:x>
      <cdr:y>0.54743</cdr:y>
    </cdr:to>
    <cdr:sp macro="" textlink="">
      <cdr:nvSpPr>
        <cdr:cNvPr id="3" name="TextBox 2"/>
        <cdr:cNvSpPr txBox="1"/>
      </cdr:nvSpPr>
      <cdr:spPr>
        <a:xfrm xmlns:a="http://schemas.openxmlformats.org/drawingml/2006/main">
          <a:off x="1143000" y="2019796"/>
          <a:ext cx="4343445" cy="524782"/>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21.xml><?xml version="1.0" encoding="utf-8"?>
<c:userShapes xmlns:c="http://schemas.openxmlformats.org/drawingml/2006/chart">
  <cdr:relSizeAnchor xmlns:cdr="http://schemas.openxmlformats.org/drawingml/2006/chartDrawing">
    <cdr:from>
      <cdr:x>0.2055</cdr:x>
      <cdr:y>0.901</cdr:y>
    </cdr:from>
    <cdr:to>
      <cdr:x>0.868</cdr:x>
      <cdr:y>0.98075</cdr:y>
    </cdr:to>
    <cdr:sp macro="" textlink="">
      <cdr:nvSpPr>
        <cdr:cNvPr id="1025" name="Text Box 9"/>
        <cdr:cNvSpPr txBox="1">
          <a:spLocks xmlns:a="http://schemas.openxmlformats.org/drawingml/2006/main" noChangeArrowheads="1"/>
        </cdr:cNvSpPr>
      </cdr:nvSpPr>
      <cdr:spPr bwMode="auto">
        <a:xfrm xmlns:a="http://schemas.openxmlformats.org/drawingml/2006/main">
          <a:off x="1763606" y="4848844"/>
          <a:ext cx="5685592" cy="429185"/>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Time Between Previous and Current 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0.0013</cdr:x>
      <cdr:y>0.07405</cdr:y>
    </cdr:from>
    <cdr:to>
      <cdr:x>0.08826</cdr:x>
      <cdr:y>0.74592</cdr:y>
    </cdr:to>
    <cdr:sp macro="" textlink="">
      <cdr:nvSpPr>
        <cdr:cNvPr id="3" name="TextBox 2"/>
        <cdr:cNvSpPr txBox="1"/>
      </cdr:nvSpPr>
      <cdr:spPr>
        <a:xfrm xmlns:a="http://schemas.openxmlformats.org/drawingml/2006/main">
          <a:off x="11430" y="344219"/>
          <a:ext cx="762030" cy="312298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0.46018</cdr:x>
      <cdr:y>0.67692</cdr:y>
    </cdr:from>
    <cdr:to>
      <cdr:x>0.96461</cdr:x>
      <cdr:y>0.78982</cdr:y>
    </cdr:to>
    <cdr:sp macro="" textlink="">
      <cdr:nvSpPr>
        <cdr:cNvPr id="3" name="TextBox 2"/>
        <cdr:cNvSpPr txBox="1"/>
      </cdr:nvSpPr>
      <cdr:spPr>
        <a:xfrm xmlns:a="http://schemas.openxmlformats.org/drawingml/2006/main">
          <a:off x="3962400" y="3352800"/>
          <a:ext cx="4343445" cy="559194"/>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userShapes>
</file>

<file path=ppt/drawings/drawing3.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DE734E2-BCB6-4C57-B9E5-DDA820ECD009}" type="datetimeFigureOut">
              <a:rPr lang="en-US" smtClean="0"/>
              <a:pPr/>
              <a:t>9/25/2017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14111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249517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26571700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0029700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87450" y="725488"/>
            <a:ext cx="4649788" cy="3487737"/>
          </a:xfrm>
          <a:ln/>
        </p:spPr>
      </p:sp>
      <p:sp>
        <p:nvSpPr>
          <p:cNvPr id="258051" name="Rectangle 3"/>
          <p:cNvSpPr>
            <a:spLocks noGrp="1" noChangeArrowheads="1"/>
          </p:cNvSpPr>
          <p:nvPr>
            <p:ph type="body" idx="1"/>
          </p:nvPr>
        </p:nvSpPr>
        <p:spPr>
          <a:ln/>
        </p:spPr>
        <p:txBody>
          <a:bodyPr/>
          <a:lstStyle/>
          <a:p>
            <a:pPr defTabSz="912705"/>
            <a:endParaRPr lang="en-US" dirty="0" smtClean="0"/>
          </a:p>
        </p:txBody>
      </p:sp>
    </p:spTree>
    <p:extLst>
      <p:ext uri="{BB962C8B-B14F-4D97-AF65-F5344CB8AC3E}">
        <p14:creationId xmlns:p14="http://schemas.microsoft.com/office/powerpoint/2010/main" val="26396810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102</a:t>
            </a:fld>
            <a:endParaRPr lang="en-US" dirty="0"/>
          </a:p>
        </p:txBody>
      </p:sp>
    </p:spTree>
    <p:extLst>
      <p:ext uri="{BB962C8B-B14F-4D97-AF65-F5344CB8AC3E}">
        <p14:creationId xmlns:p14="http://schemas.microsoft.com/office/powerpoint/2010/main" val="17372957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84275" y="698500"/>
            <a:ext cx="4654550" cy="3490913"/>
          </a:xfrm>
          <a:ln/>
        </p:spPr>
      </p:sp>
      <p:sp>
        <p:nvSpPr>
          <p:cNvPr id="137219" name="Rectangle 3"/>
          <p:cNvSpPr>
            <a:spLocks noGrp="1" noChangeArrowheads="1"/>
          </p:cNvSpPr>
          <p:nvPr>
            <p:ph type="body" idx="1"/>
          </p:nvPr>
        </p:nvSpPr>
        <p:spPr>
          <a:xfrm>
            <a:off x="703264" y="4422776"/>
            <a:ext cx="5616575" cy="4187825"/>
          </a:xfrm>
          <a:ln/>
        </p:spPr>
        <p:txBody>
          <a:bodyPr/>
          <a:lstStyle/>
          <a:p>
            <a:endParaRPr lang="en-US" dirty="0" smtClean="0"/>
          </a:p>
        </p:txBody>
      </p:sp>
    </p:spTree>
    <p:extLst>
      <p:ext uri="{BB962C8B-B14F-4D97-AF65-F5344CB8AC3E}">
        <p14:creationId xmlns:p14="http://schemas.microsoft.com/office/powerpoint/2010/main" val="10988789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ln/>
        </p:spPr>
        <p:txBody>
          <a:bodyPr/>
          <a:lstStyle/>
          <a:p>
            <a:endParaRPr lang="en-US" dirty="0" smtClean="0"/>
          </a:p>
        </p:txBody>
      </p:sp>
      <p:sp>
        <p:nvSpPr>
          <p:cNvPr id="302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562550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21215495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noFill/>
          <a:ln/>
        </p:spPr>
        <p:txBody>
          <a:bodyPr/>
          <a:lstStyle/>
          <a:p>
            <a:pPr defTabSz="933237">
              <a:defRPr/>
            </a:pPr>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pPr defTabSz="933237">
              <a:defRPr/>
            </a:pPr>
            <a:endParaRPr lang="en-US" dirty="0" smtClean="0"/>
          </a:p>
          <a:p>
            <a:pPr defTabSz="933237">
              <a:defRPr/>
            </a:pPr>
            <a:r>
              <a:rPr lang="en-US" dirty="0" smtClean="0"/>
              <a:t>Survival rates were compared using the log-rank test statistic. A significant p-value means that at least one of the groups is different than the others but it doesn’t identify which group it is. </a:t>
            </a:r>
            <a:r>
              <a:rPr lang="en-US" dirty="0"/>
              <a:t>Results of log-rank test should be interpreted with caution when curves cross.</a:t>
            </a:r>
          </a:p>
        </p:txBody>
      </p:sp>
      <p:sp>
        <p:nvSpPr>
          <p:cNvPr id="3061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06289227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422212684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a:t>
            </a:r>
          </a:p>
          <a:p>
            <a:endParaRPr lang="en-US" dirty="0"/>
          </a:p>
          <a:p>
            <a:pPr defTabSz="933237">
              <a:defRPr/>
            </a:pPr>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42666341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109</a:t>
            </a:fld>
            <a:endParaRPr lang="en-US" dirty="0"/>
          </a:p>
        </p:txBody>
      </p:sp>
    </p:spTree>
    <p:extLst>
      <p:ext uri="{BB962C8B-B14F-4D97-AF65-F5344CB8AC3E}">
        <p14:creationId xmlns:p14="http://schemas.microsoft.com/office/powerpoint/2010/main" val="314074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38411282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dirty="0"/>
          </a:p>
        </p:txBody>
      </p:sp>
    </p:spTree>
    <p:extLst>
      <p:ext uri="{BB962C8B-B14F-4D97-AF65-F5344CB8AC3E}">
        <p14:creationId xmlns:p14="http://schemas.microsoft.com/office/powerpoint/2010/main" val="32760403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dirty="0"/>
          </a:p>
        </p:txBody>
      </p:sp>
    </p:spTree>
    <p:extLst>
      <p:ext uri="{BB962C8B-B14F-4D97-AF65-F5344CB8AC3E}">
        <p14:creationId xmlns:p14="http://schemas.microsoft.com/office/powerpoint/2010/main" val="62762464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dirty="0"/>
          </a:p>
        </p:txBody>
      </p:sp>
    </p:spTree>
    <p:extLst>
      <p:ext uri="{BB962C8B-B14F-4D97-AF65-F5344CB8AC3E}">
        <p14:creationId xmlns:p14="http://schemas.microsoft.com/office/powerpoint/2010/main" val="80645384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30496493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35397264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19411572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dirty="0"/>
          </a:p>
        </p:txBody>
      </p:sp>
    </p:spTree>
    <p:extLst>
      <p:ext uri="{BB962C8B-B14F-4D97-AF65-F5344CB8AC3E}">
        <p14:creationId xmlns:p14="http://schemas.microsoft.com/office/powerpoint/2010/main" val="17389549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dirty="0"/>
          </a:p>
        </p:txBody>
      </p:sp>
    </p:spTree>
    <p:extLst>
      <p:ext uri="{BB962C8B-B14F-4D97-AF65-F5344CB8AC3E}">
        <p14:creationId xmlns:p14="http://schemas.microsoft.com/office/powerpoint/2010/main" val="5439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dirty="0"/>
          </a:p>
        </p:txBody>
      </p:sp>
    </p:spTree>
    <p:extLst>
      <p:ext uri="{BB962C8B-B14F-4D97-AF65-F5344CB8AC3E}">
        <p14:creationId xmlns:p14="http://schemas.microsoft.com/office/powerpoint/2010/main" val="14168019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dirty="0"/>
          </a:p>
        </p:txBody>
      </p:sp>
    </p:spTree>
    <p:extLst>
      <p:ext uri="{BB962C8B-B14F-4D97-AF65-F5344CB8AC3E}">
        <p14:creationId xmlns:p14="http://schemas.microsoft.com/office/powerpoint/2010/main" val="262305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187952617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dirty="0"/>
          </a:p>
        </p:txBody>
      </p:sp>
    </p:spTree>
    <p:extLst>
      <p:ext uri="{BB962C8B-B14F-4D97-AF65-F5344CB8AC3E}">
        <p14:creationId xmlns:p14="http://schemas.microsoft.com/office/powerpoint/2010/main" val="182945478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dirty="0"/>
          </a:p>
        </p:txBody>
      </p:sp>
    </p:spTree>
    <p:extLst>
      <p:ext uri="{BB962C8B-B14F-4D97-AF65-F5344CB8AC3E}">
        <p14:creationId xmlns:p14="http://schemas.microsoft.com/office/powerpoint/2010/main" val="178584338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dirty="0"/>
          </a:p>
        </p:txBody>
      </p:sp>
    </p:spTree>
    <p:extLst>
      <p:ext uri="{BB962C8B-B14F-4D97-AF65-F5344CB8AC3E}">
        <p14:creationId xmlns:p14="http://schemas.microsoft.com/office/powerpoint/2010/main" val="4862583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dirty="0"/>
          </a:p>
        </p:txBody>
      </p:sp>
    </p:spTree>
    <p:extLst>
      <p:ext uri="{BB962C8B-B14F-4D97-AF65-F5344CB8AC3E}">
        <p14:creationId xmlns:p14="http://schemas.microsoft.com/office/powerpoint/2010/main" val="398073896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302380722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dirty="0"/>
          </a:p>
        </p:txBody>
      </p:sp>
    </p:spTree>
    <p:extLst>
      <p:ext uri="{BB962C8B-B14F-4D97-AF65-F5344CB8AC3E}">
        <p14:creationId xmlns:p14="http://schemas.microsoft.com/office/powerpoint/2010/main" val="23167279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dirty="0"/>
          </a:p>
        </p:txBody>
      </p:sp>
    </p:spTree>
    <p:extLst>
      <p:ext uri="{BB962C8B-B14F-4D97-AF65-F5344CB8AC3E}">
        <p14:creationId xmlns:p14="http://schemas.microsoft.com/office/powerpoint/2010/main" val="10289519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dirty="0"/>
          </a:p>
        </p:txBody>
      </p:sp>
    </p:spTree>
    <p:extLst>
      <p:ext uri="{BB962C8B-B14F-4D97-AF65-F5344CB8AC3E}">
        <p14:creationId xmlns:p14="http://schemas.microsoft.com/office/powerpoint/2010/main" val="6289230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dirty="0"/>
          </a:p>
        </p:txBody>
      </p:sp>
    </p:spTree>
    <p:extLst>
      <p:ext uri="{BB962C8B-B14F-4D97-AF65-F5344CB8AC3E}">
        <p14:creationId xmlns:p14="http://schemas.microsoft.com/office/powerpoint/2010/main" val="1574154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dirty="0"/>
          </a:p>
        </p:txBody>
      </p:sp>
    </p:spTree>
    <p:extLst>
      <p:ext uri="{BB962C8B-B14F-4D97-AF65-F5344CB8AC3E}">
        <p14:creationId xmlns:p14="http://schemas.microsoft.com/office/powerpoint/2010/main" val="302808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232613302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dirty="0"/>
          </a:p>
        </p:txBody>
      </p:sp>
    </p:spTree>
    <p:extLst>
      <p:ext uri="{BB962C8B-B14F-4D97-AF65-F5344CB8AC3E}">
        <p14:creationId xmlns:p14="http://schemas.microsoft.com/office/powerpoint/2010/main" val="29956590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dirty="0"/>
          </a:p>
        </p:txBody>
      </p:sp>
    </p:spTree>
    <p:extLst>
      <p:ext uri="{BB962C8B-B14F-4D97-AF65-F5344CB8AC3E}">
        <p14:creationId xmlns:p14="http://schemas.microsoft.com/office/powerpoint/2010/main" val="347944193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289075589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220251485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145</a:t>
            </a:fld>
            <a:endParaRPr lang="en-US" dirty="0"/>
          </a:p>
        </p:txBody>
      </p:sp>
    </p:spTree>
    <p:extLst>
      <p:ext uri="{BB962C8B-B14F-4D97-AF65-F5344CB8AC3E}">
        <p14:creationId xmlns:p14="http://schemas.microsoft.com/office/powerpoint/2010/main" val="101471960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240856035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dirty="0"/>
          </a:p>
        </p:txBody>
      </p:sp>
    </p:spTree>
    <p:extLst>
      <p:ext uri="{BB962C8B-B14F-4D97-AF65-F5344CB8AC3E}">
        <p14:creationId xmlns:p14="http://schemas.microsoft.com/office/powerpoint/2010/main" val="237425042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dirty="0"/>
          </a:p>
        </p:txBody>
      </p:sp>
    </p:spTree>
    <p:extLst>
      <p:ext uri="{BB962C8B-B14F-4D97-AF65-F5344CB8AC3E}">
        <p14:creationId xmlns:p14="http://schemas.microsoft.com/office/powerpoint/2010/main" val="253640170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211916206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204538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233948045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52408483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dirty="0"/>
          </a:p>
        </p:txBody>
      </p:sp>
    </p:spTree>
    <p:extLst>
      <p:ext uri="{BB962C8B-B14F-4D97-AF65-F5344CB8AC3E}">
        <p14:creationId xmlns:p14="http://schemas.microsoft.com/office/powerpoint/2010/main" val="367003702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dirty="0"/>
          </a:p>
        </p:txBody>
      </p:sp>
    </p:spTree>
    <p:extLst>
      <p:ext uri="{BB962C8B-B14F-4D97-AF65-F5344CB8AC3E}">
        <p14:creationId xmlns:p14="http://schemas.microsoft.com/office/powerpoint/2010/main" val="380171318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dirty="0"/>
          </a:p>
        </p:txBody>
      </p:sp>
    </p:spTree>
    <p:extLst>
      <p:ext uri="{BB962C8B-B14F-4D97-AF65-F5344CB8AC3E}">
        <p14:creationId xmlns:p14="http://schemas.microsoft.com/office/powerpoint/2010/main" val="40665440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dirty="0"/>
          </a:p>
        </p:txBody>
      </p:sp>
    </p:spTree>
    <p:extLst>
      <p:ext uri="{BB962C8B-B14F-4D97-AF65-F5344CB8AC3E}">
        <p14:creationId xmlns:p14="http://schemas.microsoft.com/office/powerpoint/2010/main" val="383129159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dirty="0"/>
          </a:p>
        </p:txBody>
      </p:sp>
    </p:spTree>
    <p:extLst>
      <p:ext uri="{BB962C8B-B14F-4D97-AF65-F5344CB8AC3E}">
        <p14:creationId xmlns:p14="http://schemas.microsoft.com/office/powerpoint/2010/main" val="396191497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extLst>
      <p:ext uri="{BB962C8B-B14F-4D97-AF65-F5344CB8AC3E}">
        <p14:creationId xmlns:p14="http://schemas.microsoft.com/office/powerpoint/2010/main" val="34363293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extLst>
      <p:ext uri="{BB962C8B-B14F-4D97-AF65-F5344CB8AC3E}">
        <p14:creationId xmlns:p14="http://schemas.microsoft.com/office/powerpoint/2010/main" val="212604486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extLst>
      <p:ext uri="{BB962C8B-B14F-4D97-AF65-F5344CB8AC3E}">
        <p14:creationId xmlns:p14="http://schemas.microsoft.com/office/powerpoint/2010/main" val="237111924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extLst>
      <p:ext uri="{BB962C8B-B14F-4D97-AF65-F5344CB8AC3E}">
        <p14:creationId xmlns:p14="http://schemas.microsoft.com/office/powerpoint/2010/main" val="319886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193266890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dirty="0"/>
          </a:p>
        </p:txBody>
      </p:sp>
    </p:spTree>
    <p:extLst>
      <p:ext uri="{BB962C8B-B14F-4D97-AF65-F5344CB8AC3E}">
        <p14:creationId xmlns:p14="http://schemas.microsoft.com/office/powerpoint/2010/main" val="40874385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dirty="0"/>
          </a:p>
        </p:txBody>
      </p:sp>
    </p:spTree>
    <p:extLst>
      <p:ext uri="{BB962C8B-B14F-4D97-AF65-F5344CB8AC3E}">
        <p14:creationId xmlns:p14="http://schemas.microsoft.com/office/powerpoint/2010/main" val="86686262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dirty="0"/>
          </a:p>
        </p:txBody>
      </p:sp>
    </p:spTree>
    <p:extLst>
      <p:ext uri="{BB962C8B-B14F-4D97-AF65-F5344CB8AC3E}">
        <p14:creationId xmlns:p14="http://schemas.microsoft.com/office/powerpoint/2010/main" val="128184983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396448605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415886615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245881923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393693234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58374879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dirty="0"/>
          </a:p>
        </p:txBody>
      </p:sp>
    </p:spTree>
    <p:extLst>
      <p:ext uri="{BB962C8B-B14F-4D97-AF65-F5344CB8AC3E}">
        <p14:creationId xmlns:p14="http://schemas.microsoft.com/office/powerpoint/2010/main" val="42494670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dirty="0"/>
          </a:p>
        </p:txBody>
      </p:sp>
    </p:spTree>
    <p:extLst>
      <p:ext uri="{BB962C8B-B14F-4D97-AF65-F5344CB8AC3E}">
        <p14:creationId xmlns:p14="http://schemas.microsoft.com/office/powerpoint/2010/main" val="609953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16</a:t>
            </a:fld>
            <a:endParaRPr lang="en-US" dirty="0"/>
          </a:p>
        </p:txBody>
      </p:sp>
    </p:spTree>
    <p:extLst>
      <p:ext uri="{BB962C8B-B14F-4D97-AF65-F5344CB8AC3E}">
        <p14:creationId xmlns:p14="http://schemas.microsoft.com/office/powerpoint/2010/main" val="3787333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dirty="0"/>
          </a:p>
        </p:txBody>
      </p:sp>
    </p:spTree>
    <p:extLst>
      <p:ext uri="{BB962C8B-B14F-4D97-AF65-F5344CB8AC3E}">
        <p14:creationId xmlns:p14="http://schemas.microsoft.com/office/powerpoint/2010/main" val="252249311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184</a:t>
            </a:fld>
            <a:endParaRPr lang="en-US" dirty="0"/>
          </a:p>
        </p:txBody>
      </p:sp>
    </p:spTree>
    <p:extLst>
      <p:ext uri="{BB962C8B-B14F-4D97-AF65-F5344CB8AC3E}">
        <p14:creationId xmlns:p14="http://schemas.microsoft.com/office/powerpoint/2010/main" val="47302356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dirty="0"/>
          </a:p>
        </p:txBody>
      </p:sp>
    </p:spTree>
    <p:extLst>
      <p:ext uri="{BB962C8B-B14F-4D97-AF65-F5344CB8AC3E}">
        <p14:creationId xmlns:p14="http://schemas.microsoft.com/office/powerpoint/2010/main" val="334485205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dirty="0"/>
          </a:p>
        </p:txBody>
      </p:sp>
    </p:spTree>
    <p:extLst>
      <p:ext uri="{BB962C8B-B14F-4D97-AF65-F5344CB8AC3E}">
        <p14:creationId xmlns:p14="http://schemas.microsoft.com/office/powerpoint/2010/main" val="307237425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dirty="0"/>
          </a:p>
        </p:txBody>
      </p:sp>
    </p:spTree>
    <p:extLst>
      <p:ext uri="{BB962C8B-B14F-4D97-AF65-F5344CB8AC3E}">
        <p14:creationId xmlns:p14="http://schemas.microsoft.com/office/powerpoint/2010/main" val="292378221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dirty="0"/>
          </a:p>
        </p:txBody>
      </p:sp>
    </p:spTree>
    <p:extLst>
      <p:ext uri="{BB962C8B-B14F-4D97-AF65-F5344CB8AC3E}">
        <p14:creationId xmlns:p14="http://schemas.microsoft.com/office/powerpoint/2010/main" val="48669764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dirty="0"/>
          </a:p>
        </p:txBody>
      </p:sp>
    </p:spTree>
    <p:extLst>
      <p:ext uri="{BB962C8B-B14F-4D97-AF65-F5344CB8AC3E}">
        <p14:creationId xmlns:p14="http://schemas.microsoft.com/office/powerpoint/2010/main" val="42423474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190</a:t>
            </a:fld>
            <a:endParaRPr lang="en-US"/>
          </a:p>
        </p:txBody>
      </p:sp>
    </p:spTree>
    <p:extLst>
      <p:ext uri="{BB962C8B-B14F-4D97-AF65-F5344CB8AC3E}">
        <p14:creationId xmlns:p14="http://schemas.microsoft.com/office/powerpoint/2010/main" val="400279738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191</a:t>
            </a:fld>
            <a:endParaRPr lang="en-US" dirty="0"/>
          </a:p>
        </p:txBody>
      </p:sp>
    </p:spTree>
    <p:extLst>
      <p:ext uri="{BB962C8B-B14F-4D97-AF65-F5344CB8AC3E}">
        <p14:creationId xmlns:p14="http://schemas.microsoft.com/office/powerpoint/2010/main" val="427864795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192</a:t>
            </a:fld>
            <a:endParaRPr lang="en-US" dirty="0"/>
          </a:p>
        </p:txBody>
      </p:sp>
    </p:spTree>
    <p:extLst>
      <p:ext uri="{BB962C8B-B14F-4D97-AF65-F5344CB8AC3E}">
        <p14:creationId xmlns:p14="http://schemas.microsoft.com/office/powerpoint/2010/main" val="106069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17</a:t>
            </a:fld>
            <a:endParaRPr lang="en-US" dirty="0"/>
          </a:p>
        </p:txBody>
      </p:sp>
    </p:spTree>
    <p:extLst>
      <p:ext uri="{BB962C8B-B14F-4D97-AF65-F5344CB8AC3E}">
        <p14:creationId xmlns:p14="http://schemas.microsoft.com/office/powerpoint/2010/main" val="271810667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smtClean="0"/>
          </a:p>
          <a:p>
            <a:r>
              <a:rPr lang="en-US" dirty="0" smtClean="0"/>
              <a:t>Survival rates were compared using the log-rank test statistic. Adjustments for multiple comparisons were done using Scheffe’s method. Results of log-rank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193</a:t>
            </a:fld>
            <a:endParaRPr lang="en-US" dirty="0"/>
          </a:p>
        </p:txBody>
      </p:sp>
    </p:spTree>
    <p:extLst>
      <p:ext uri="{BB962C8B-B14F-4D97-AF65-F5344CB8AC3E}">
        <p14:creationId xmlns:p14="http://schemas.microsoft.com/office/powerpoint/2010/main" val="40123252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smtClean="0"/>
          </a:p>
          <a:p>
            <a:r>
              <a:rPr lang="en-US" dirty="0" smtClean="0"/>
              <a:t>Survival rates were compared using the log-rank test statistic. Adjustments for multiple comparisons were done using Scheffe’s method. Results of log-rank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194</a:t>
            </a:fld>
            <a:endParaRPr lang="en-US" dirty="0"/>
          </a:p>
        </p:txBody>
      </p:sp>
    </p:spTree>
    <p:extLst>
      <p:ext uri="{BB962C8B-B14F-4D97-AF65-F5344CB8AC3E}">
        <p14:creationId xmlns:p14="http://schemas.microsoft.com/office/powerpoint/2010/main" val="388555214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smtClean="0"/>
          </a:p>
          <a:p>
            <a:r>
              <a:rPr lang="en-US" dirty="0" smtClean="0"/>
              <a:t>Survival rates were compared using the log-rank test statistic. Adjustments for multiple comparisons were done using Scheffe’s method. Results of log-rank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195</a:t>
            </a:fld>
            <a:endParaRPr lang="en-US" dirty="0"/>
          </a:p>
        </p:txBody>
      </p:sp>
    </p:spTree>
    <p:extLst>
      <p:ext uri="{BB962C8B-B14F-4D97-AF65-F5344CB8AC3E}">
        <p14:creationId xmlns:p14="http://schemas.microsoft.com/office/powerpoint/2010/main" val="156281458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196</a:t>
            </a:fld>
            <a:endParaRPr lang="en-US" dirty="0"/>
          </a:p>
        </p:txBody>
      </p:sp>
    </p:spTree>
    <p:extLst>
      <p:ext uri="{BB962C8B-B14F-4D97-AF65-F5344CB8AC3E}">
        <p14:creationId xmlns:p14="http://schemas.microsoft.com/office/powerpoint/2010/main" val="9716900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CAV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197</a:t>
            </a:fld>
            <a:endParaRPr lang="en-US" dirty="0"/>
          </a:p>
        </p:txBody>
      </p:sp>
    </p:spTree>
    <p:extLst>
      <p:ext uri="{BB962C8B-B14F-4D97-AF65-F5344CB8AC3E}">
        <p14:creationId xmlns:p14="http://schemas.microsoft.com/office/powerpoint/2010/main" val="302978646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severe </a:t>
            </a:r>
            <a:r>
              <a:rPr lang="en-US" smtClean="0"/>
              <a:t>renal dysfunction </a:t>
            </a:r>
            <a:r>
              <a:rPr lang="en-US" dirty="0"/>
              <a:t>rate 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a:t>
            </a:r>
            <a:r>
              <a:rPr lang="en-US" baseline="0" dirty="0" smtClean="0"/>
              <a:t> </a:t>
            </a:r>
            <a:r>
              <a:rPr lang="en-US" dirty="0" smtClean="0"/>
              <a:t>rates </a:t>
            </a:r>
            <a:r>
              <a:rPr lang="en-US" dirty="0"/>
              <a:t>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198</a:t>
            </a:fld>
            <a:endParaRPr lang="en-US" dirty="0"/>
          </a:p>
        </p:txBody>
      </p:sp>
    </p:spTree>
    <p:extLst>
      <p:ext uri="{BB962C8B-B14F-4D97-AF65-F5344CB8AC3E}">
        <p14:creationId xmlns:p14="http://schemas.microsoft.com/office/powerpoint/2010/main" val="427493418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199</a:t>
            </a:fld>
            <a:endParaRPr lang="en-US" dirty="0"/>
          </a:p>
        </p:txBody>
      </p:sp>
    </p:spTree>
    <p:extLst>
      <p:ext uri="{BB962C8B-B14F-4D97-AF65-F5344CB8AC3E}">
        <p14:creationId xmlns:p14="http://schemas.microsoft.com/office/powerpoint/2010/main" val="29318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18</a:t>
            </a:fld>
            <a:endParaRPr lang="en-US" dirty="0"/>
          </a:p>
        </p:txBody>
      </p:sp>
    </p:spTree>
    <p:extLst>
      <p:ext uri="{BB962C8B-B14F-4D97-AF65-F5344CB8AC3E}">
        <p14:creationId xmlns:p14="http://schemas.microsoft.com/office/powerpoint/2010/main" val="1269341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19</a:t>
            </a:fld>
            <a:endParaRPr lang="en-US" dirty="0"/>
          </a:p>
        </p:txBody>
      </p:sp>
    </p:spTree>
    <p:extLst>
      <p:ext uri="{BB962C8B-B14F-4D97-AF65-F5344CB8AC3E}">
        <p14:creationId xmlns:p14="http://schemas.microsoft.com/office/powerpoint/2010/main" val="37579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674184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3120127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126400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3551784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158044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3770646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2237264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3607648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252150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66764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131632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337242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30</a:t>
            </a:fld>
            <a:endParaRPr lang="en-US" dirty="0"/>
          </a:p>
        </p:txBody>
      </p:sp>
    </p:spTree>
    <p:extLst>
      <p:ext uri="{BB962C8B-B14F-4D97-AF65-F5344CB8AC3E}">
        <p14:creationId xmlns:p14="http://schemas.microsoft.com/office/powerpoint/2010/main" val="3472345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325504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2404785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5 years for all patients who survived to 5 years.</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1664063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10 years for all patients who survived to 10 years.</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545267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139223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Because the decline in survival is greatest during the first year following transplantation, the conditional survival provides a more realistic expectation of survival time for recipients who survive the early post-transplant period.</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4025627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3500295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3891404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8575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1863283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2732651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832757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1571420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3909926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1141915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478287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1858850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2272655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2815410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23176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1606878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2747671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996263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Functional status is collected using Lansky score for pediatric recipients.</a:t>
            </a:r>
          </a:p>
          <a:p>
            <a:endParaRPr lang="en-US" dirty="0"/>
          </a:p>
          <a:p>
            <a:r>
              <a:rPr lang="en-US" dirty="0"/>
              <a:t>This figure shows the functional status reported on the 1-year, 2-year and 3-year annual follow-ups.  Because all follow-ups between </a:t>
            </a:r>
            <a:r>
              <a:rPr lang="en-US" dirty="0" smtClean="0"/>
              <a:t>January 2009 </a:t>
            </a:r>
            <a:r>
              <a:rPr lang="en-US" dirty="0"/>
              <a:t>and June </a:t>
            </a:r>
            <a:r>
              <a:rPr lang="en-US" dirty="0" smtClean="0"/>
              <a:t>2016 </a:t>
            </a:r>
            <a:r>
              <a:rPr lang="en-US" dirty="0"/>
              <a:t>were included, the bars do not include the same patients</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659594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January </a:t>
            </a:r>
            <a:r>
              <a:rPr lang="en-US" dirty="0" smtClean="0"/>
              <a:t>2009 </a:t>
            </a:r>
            <a:r>
              <a:rPr lang="en-US" dirty="0"/>
              <a:t>and June </a:t>
            </a:r>
            <a:r>
              <a:rPr lang="en-US" dirty="0" smtClean="0"/>
              <a:t>2016 </a:t>
            </a:r>
            <a:r>
              <a:rPr lang="en-US" dirty="0"/>
              <a:t>were included, the bars do not include the same patients.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14988640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54</a:t>
            </a:fld>
            <a:endParaRPr lang="en-US" dirty="0"/>
          </a:p>
        </p:txBody>
      </p:sp>
    </p:spTree>
    <p:extLst>
      <p:ext uri="{BB962C8B-B14F-4D97-AF65-F5344CB8AC3E}">
        <p14:creationId xmlns:p14="http://schemas.microsoft.com/office/powerpoint/2010/main" val="4847227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1937708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31898052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1006883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1954372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45486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436775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32866523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15558295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dirty="0"/>
          </a:p>
          <a:p>
            <a:r>
              <a:rPr lang="en-US" dirty="0"/>
              <a:t>Survival rates were compared using the log-rank test statistic. A significant p-value means that at least one of the groups is different than the others but it doesn’t identify which group it is.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23309795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183224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Results of log-rank test should be interpreted with caution when curves cross. Adjustments for multiple comparisons were done using Scheffe’s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16129348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cyclosporine vs. tacrolimus use during the first year could be used as a stratification factor. </a:t>
            </a:r>
          </a:p>
          <a:p>
            <a:endParaRPr lang="en-US" dirty="0"/>
          </a:p>
          <a:p>
            <a:pPr defTabSz="933237">
              <a:defRPr/>
            </a:pPr>
            <a:r>
              <a:rPr lang="en-US" dirty="0"/>
              <a:t>Survival rates were compared using the log-rank test statistic. A significant p-value means that at least one of the groups is different than the others but it doesn’t identify which group it is. Results of log-rank test should be interpreted with caution when curves cross.</a:t>
            </a:r>
            <a:endParaRPr lang="en-US" dirty="0" smtClean="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18142720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66</a:t>
            </a:fld>
            <a:endParaRPr lang="en-US" dirty="0"/>
          </a:p>
        </p:txBody>
      </p:sp>
    </p:spTree>
    <p:extLst>
      <p:ext uri="{BB962C8B-B14F-4D97-AF65-F5344CB8AC3E}">
        <p14:creationId xmlns:p14="http://schemas.microsoft.com/office/powerpoint/2010/main" val="20047160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13469969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16556610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291052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42693776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Results of log-rank test should be interpreted with caution when curves cross.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25069447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30732297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Adjustments for multiple comparisons were done using Bonferroni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18438800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8324269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2412439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3656969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8843577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24614469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11801747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257143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15244552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rates </a:t>
            </a:r>
            <a:r>
              <a:rPr lang="en-US" dirty="0"/>
              <a:t>by era were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a:t>Survival rates were compared using the log-rank test statistic.</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8449470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13167870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marL="0" marR="0" indent="0" algn="l" defTabSz="933237" rtl="0" eaLnBrk="1" fontAlgn="auto" latinLnBrk="0" hangingPunct="1">
              <a:lnSpc>
                <a:spcPct val="100000"/>
              </a:lnSpc>
              <a:spcBef>
                <a:spcPts val="0"/>
              </a:spcBef>
              <a:spcAft>
                <a:spcPts val="0"/>
              </a:spcAft>
              <a:buClrTx/>
              <a:buSzTx/>
              <a:buFontTx/>
              <a:buNone/>
              <a:tabLst/>
              <a:defRPr/>
            </a:pPr>
            <a:r>
              <a:rPr lang="en-US" dirty="0" smtClean="0"/>
              <a:t>Survival rates were compared using the log-rank test statistic. </a:t>
            </a:r>
            <a:r>
              <a:rPr lang="en-US" dirty="0"/>
              <a:t>A significant p-value means that at least one of the groups is different than the others but it doesn’t identify which group it is. Results of </a:t>
            </a:r>
            <a:r>
              <a:rPr lang="en-US" dirty="0" smtClean="0"/>
              <a:t>log-rank </a:t>
            </a:r>
            <a:r>
              <a:rPr lang="en-US" dirty="0"/>
              <a:t>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36064466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3550911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16156522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were compared using the log-rank test statistic. Adjustments </a:t>
            </a:r>
            <a:r>
              <a:rPr lang="en-US" dirty="0"/>
              <a:t>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36032499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Survival was computed from this time point.</a:t>
            </a:r>
          </a:p>
          <a:p>
            <a:endParaRPr lang="en-US" dirty="0"/>
          </a:p>
          <a:p>
            <a:r>
              <a:rPr lang="en-US" dirty="0"/>
              <a:t>Survival rates were compared using the log-rank test statistic. A significant p-value means that at least one of the groups is different than the others but it doesn’t identify which group it is. Results of log-rank test should be interpreted with caution when curves cross.</a:t>
            </a:r>
            <a:endParaRPr lang="en-US" dirty="0" smtClean="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39743190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severe renal dysfunction rate </a:t>
            </a:r>
            <a:r>
              <a:rPr lang="en-US" dirty="0"/>
              <a:t>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a:t>
            </a:r>
            <a:r>
              <a:rPr lang="en-US" baseline="0" dirty="0" smtClean="0"/>
              <a:t> </a:t>
            </a:r>
            <a:r>
              <a:rPr lang="en-US" dirty="0" smtClean="0"/>
              <a:t>rates </a:t>
            </a:r>
            <a:r>
              <a:rPr lang="en-US" dirty="0"/>
              <a:t>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33104143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severe renal dysfunction rate </a:t>
            </a:r>
            <a:r>
              <a:rPr lang="en-US" dirty="0"/>
              <a:t>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a:t>
            </a:r>
            <a:r>
              <a:rPr lang="en-US" dirty="0"/>
              <a:t>were compared using the log-rank test statistic. A significant p-value means that at least one of the groups is different than the others but it doesn’t identify which group it is.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6243859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renal </a:t>
            </a:r>
            <a:r>
              <a:rPr lang="en-US" dirty="0"/>
              <a:t>replacement </a:t>
            </a:r>
            <a:r>
              <a:rPr lang="en-US" dirty="0" smtClean="0"/>
              <a:t>therapy </a:t>
            </a:r>
            <a:r>
              <a:rPr lang="en-US" dirty="0"/>
              <a:t>rate was computed using the Kaplan-Meier method.</a:t>
            </a:r>
          </a:p>
          <a:p>
            <a:endParaRPr lang="en-US" dirty="0"/>
          </a:p>
          <a:p>
            <a:r>
              <a:rPr lang="en-US" dirty="0"/>
              <a:t>The development of renal replacement therapy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a:t>
            </a:r>
            <a:r>
              <a:rPr lang="en-US" dirty="0"/>
              <a:t>were compared using the log-rank test statistic. Adjustments for multiple comparisons were done using Scheffe’s method. Results of log-rank test should be interpreted with caution when curves cross.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91188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16597061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27845790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rows.  Similarly, only patients with responses reported on every follow-up through the 10-year annual follow-up were included in the “10-Year Survivors” rows.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dirty="0"/>
          </a:p>
        </p:txBody>
      </p:sp>
    </p:spTree>
    <p:extLst>
      <p:ext uri="{BB962C8B-B14F-4D97-AF65-F5344CB8AC3E}">
        <p14:creationId xmlns:p14="http://schemas.microsoft.com/office/powerpoint/2010/main" val="15711976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m</a:t>
            </a:r>
            <a:r>
              <a:rPr lang="en-US" dirty="0" smtClean="0"/>
              <a:t>alignancy </a:t>
            </a:r>
            <a:r>
              <a:rPr lang="en-US" dirty="0"/>
              <a:t>rates 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36988994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malignancy </a:t>
            </a:r>
            <a:r>
              <a:rPr lang="en-US" dirty="0"/>
              <a:t>rates 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dirty="0"/>
          </a:p>
          <a:p>
            <a:r>
              <a:rPr lang="en-US" dirty="0" smtClean="0"/>
              <a:t>Survival rates </a:t>
            </a:r>
            <a:r>
              <a:rPr lang="en-US" dirty="0"/>
              <a:t>were compared using the log-rank test statistic. 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11058161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malignancy rates </a:t>
            </a:r>
            <a:r>
              <a:rPr lang="en-US" dirty="0"/>
              <a:t>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dirty="0"/>
          </a:p>
          <a:p>
            <a:r>
              <a:rPr lang="en-US" dirty="0" smtClean="0"/>
              <a:t>Survival rates </a:t>
            </a:r>
            <a:r>
              <a:rPr lang="en-US" dirty="0"/>
              <a:t>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42077246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ln/>
        </p:spPr>
        <p:txBody>
          <a:bodyPr/>
          <a:lstStyle/>
          <a:p>
            <a:r>
              <a:rPr lang="en-US" dirty="0" smtClean="0"/>
              <a:t>Because of a modification in the data collection, the analysis is limited to follow-ups occurring on or after July 2004.</a:t>
            </a:r>
          </a:p>
          <a:p>
            <a:endParaRPr lang="en-US" dirty="0" smtClean="0"/>
          </a:p>
          <a:p>
            <a:r>
              <a:rPr lang="en-US" dirty="0" smtClean="0"/>
              <a:t>Percentages were compared using the chi-squared test statistic.</a:t>
            </a:r>
          </a:p>
          <a:p>
            <a:endParaRPr lang="en-US" dirty="0" smtClean="0"/>
          </a:p>
        </p:txBody>
      </p:sp>
    </p:spTree>
    <p:extLst>
      <p:ext uri="{BB962C8B-B14F-4D97-AF65-F5344CB8AC3E}">
        <p14:creationId xmlns:p14="http://schemas.microsoft.com/office/powerpoint/2010/main" val="3363772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0185781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4717372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6500455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9671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387337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2.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8.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chart" Target="../charts/chart161.xml"/></Relationships>
</file>

<file path=ppt/slides/_rels/slide191.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2.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3.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5.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6.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7.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8.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63.xml"/></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9" name="Group 8"/>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a:solidFill>
                    <a:schemeClr val="bg1"/>
                  </a:solidFill>
                  <a:cs typeface="Arial"/>
                </a:rPr>
                <a:t>JHLT. </a:t>
              </a:r>
              <a:r>
                <a:rPr lang="en-US" sz="900" b="1" dirty="0" smtClean="0">
                  <a:solidFill>
                    <a:schemeClr val="bg1"/>
                  </a:solidFill>
                  <a:cs typeface="Arial"/>
                </a:rPr>
                <a:t>2017 </a:t>
              </a:r>
              <a:r>
                <a:rPr lang="en-US" sz="900" b="1" dirty="0">
                  <a:solidFill>
                    <a:schemeClr val="bg1"/>
                  </a:solidFill>
                  <a:cs typeface="Arial"/>
                </a:rPr>
                <a:t>Oct; </a:t>
              </a:r>
              <a:r>
                <a:rPr lang="en-US" sz="900" b="1" dirty="0" smtClean="0">
                  <a:solidFill>
                    <a:schemeClr val="bg1"/>
                  </a:solidFill>
                  <a:cs typeface="Arial"/>
                </a:rPr>
                <a:t>36(10</a:t>
              </a:r>
              <a:r>
                <a:rPr lang="en-US" sz="900" b="1" dirty="0">
                  <a:solidFill>
                    <a:schemeClr val="bg1"/>
                  </a:solidFill>
                  <a:cs typeface="Arial"/>
                </a:rPr>
                <a:t>): </a:t>
              </a:r>
              <a:r>
                <a:rPr lang="en-US" sz="900" b="1" dirty="0" smtClean="0">
                  <a:solidFill>
                    <a:schemeClr val="bg1"/>
                  </a:solidFill>
                  <a:cs typeface="Arial"/>
                </a:rPr>
                <a:t>1037-1079</a:t>
              </a:r>
              <a:endParaRPr lang="en-US" sz="900" b="1" dirty="0">
                <a:solidFill>
                  <a:schemeClr val="bg1"/>
                </a:solidFill>
                <a:cs typeface="Arial"/>
              </a:endParaRPr>
            </a:p>
          </p:txBody>
        </p:sp>
      </p:grpSp>
    </p:spTree>
    <p:extLst>
      <p:ext uri="{BB962C8B-B14F-4D97-AF65-F5344CB8AC3E}">
        <p14:creationId xmlns:p14="http://schemas.microsoft.com/office/powerpoint/2010/main" val="3834559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600" dirty="0" smtClean="0"/>
              <a:t>Pediatric Heart Transplants</a:t>
            </a:r>
            <a:r>
              <a:rPr lang="en-US" sz="2400" dirty="0" smtClean="0"/>
              <a:t/>
            </a:r>
            <a:br>
              <a:rPr lang="en-US" sz="24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extLst/>
          </p:nvPr>
        </p:nvGraphicFramePr>
        <p:xfrm>
          <a:off x="228600" y="1219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15000"/>
            <a:ext cx="4038600" cy="977191"/>
          </a:xfrm>
          <a:prstGeom prst="rect">
            <a:avLst/>
          </a:prstGeom>
          <a:noFill/>
          <a:ln>
            <a:solidFill>
              <a:srgbClr val="FFFF00"/>
            </a:solidFill>
          </a:ln>
        </p:spPr>
        <p:txBody>
          <a:bodyPr wrap="square" lIns="45720" rIns="45720" rtlCol="0">
            <a:spAutoFit/>
          </a:bodyPr>
          <a:lstStyle/>
          <a:p>
            <a:r>
              <a:rPr lang="en-US" sz="1150" b="1" dirty="0" smtClean="0">
                <a:solidFill>
                  <a:srgbClr val="FFFF00"/>
                </a:solidFill>
              </a:rPr>
              <a:t>NOTE: This figure includes only the heart transplants that are reported to the ISHLT Transplant Registry.  As such, this should not be construed as evidence that the number of hearts transplanted worldwide has increased and/or decreased in recent years.</a:t>
            </a:r>
            <a:endParaRPr lang="en-US" sz="1150" dirty="0">
              <a:solidFill>
                <a:srgbClr val="FFFF00"/>
              </a:solidFill>
            </a:endParaRPr>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179234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endParaRPr lang="en-US" sz="2050" dirty="0" smtClean="0">
              <a:solidFill>
                <a:schemeClr val="tx1"/>
              </a:solidFill>
            </a:endParaRPr>
          </a:p>
        </p:txBody>
      </p:sp>
      <p:graphicFrame>
        <p:nvGraphicFramePr>
          <p:cNvPr id="130200" name="Group 152"/>
          <p:cNvGraphicFramePr>
            <a:graphicFrameLocks noGrp="1"/>
          </p:cNvGraphicFramePr>
          <p:nvPr>
            <p:extLst/>
          </p:nvPr>
        </p:nvGraphicFramePr>
        <p:xfrm>
          <a:off x="228600" y="1066803"/>
          <a:ext cx="8763000" cy="4760595"/>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- 1 Year (N  = 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 Year - 3 Years (N = 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&gt;3 Years - 5 Years (N = 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&gt;5 Years - 10 Years (N = 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184)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lang="en-US" sz="1150" b="1" dirty="0" smtClean="0"/>
                        <a:t>CARDIAC ALLOGRAFT </a:t>
                      </a:r>
                      <a:r>
                        <a:rPr kumimoji="0" lang="en-US" sz="1150" b="1" i="0" u="none" strike="noStrike" cap="none" normalizeH="0" baseline="0" dirty="0" smtClean="0">
                          <a:ln>
                            <a:noFill/>
                          </a:ln>
                          <a:solidFill>
                            <a:schemeClr val="tx1"/>
                          </a:solidFill>
                          <a:effectLst/>
                          <a:latin typeface="Arial" charset="0"/>
                          <a:cs typeface="Arial" charset="0"/>
                        </a:rPr>
                        <a:t>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14 (11.6%)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19 (17.6%)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48 (20.1%)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46 (25.0%)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13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24 (19.8%)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13 (12.0%)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32 (13.4%)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(3.8%)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(2.7%)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10 (5.4%)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10 (9.9%)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15 (16.1%)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8 (3.3%)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12 (6.5%)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37 (36.6%)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22 (23.7%)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55 (45.5%)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47 (43.5%)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110 (46.0%)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65 (35.3%)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10 (9.9%)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(1.6%)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9 (8.9%)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18 (7.5%)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15 (8.2%)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11 (10.9%)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15 (16.1%)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7 (3.8%)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6 (3.3%)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8 (8.6%)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(2.7%)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19 (18.8%)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(1.6%)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
        <p:nvSpPr>
          <p:cNvPr id="2" name="Rectangle 1"/>
          <p:cNvSpPr/>
          <p:nvPr/>
        </p:nvSpPr>
        <p:spPr>
          <a:xfrm>
            <a:off x="68453" y="529050"/>
            <a:ext cx="4684552" cy="415498"/>
          </a:xfrm>
          <a:prstGeom prst="rect">
            <a:avLst/>
          </a:prstGeom>
        </p:spPr>
        <p:txBody>
          <a:bodyPr wrap="none">
            <a:spAutoFit/>
          </a:bodyPr>
          <a:lstStyle/>
          <a:p>
            <a:r>
              <a:rPr lang="en-US" sz="2100" b="1" dirty="0"/>
              <a:t>Cause of Death for Age 11-17 Years</a:t>
            </a:r>
          </a:p>
        </p:txBody>
      </p:sp>
      <p:sp>
        <p:nvSpPr>
          <p:cNvPr id="3" name="title_cohort"/>
          <p:cNvSpPr txBox="1"/>
          <p:nvPr/>
        </p:nvSpPr>
        <p:spPr>
          <a:xfrm>
            <a:off x="4603382" y="544417"/>
            <a:ext cx="4572000" cy="400110"/>
          </a:xfrm>
          <a:prstGeom prst="rect">
            <a:avLst/>
          </a:prstGeom>
          <a:noFill/>
        </p:spPr>
        <p:txBody>
          <a:bodyPr wrap="square" rtlCol="0">
            <a:spAutoFit/>
          </a:bodyPr>
          <a:lstStyle/>
          <a:p>
            <a:r>
              <a:rPr lang="en-US" sz="2000" b="1" dirty="0"/>
              <a:t>(Deaths: January 2004 – June </a:t>
            </a:r>
            <a:r>
              <a:rPr lang="en-US" sz="2000" b="1" dirty="0" smtClean="0"/>
              <a:t>2016)</a:t>
            </a:r>
            <a:endParaRPr lang="en-US" sz="2000" b="1"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461347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itle 1"/>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endParaRPr lang="en-US" sz="2000" dirty="0" smtClean="0">
              <a:solidFill>
                <a:schemeClr val="tx1"/>
              </a:solidFill>
            </a:endParaRPr>
          </a:p>
        </p:txBody>
      </p:sp>
      <p:graphicFrame>
        <p:nvGraphicFramePr>
          <p:cNvPr id="14" name="Object 3"/>
          <p:cNvGraphicFramePr>
            <a:graphicFrameLocks noGrp="1" noChangeAspect="1"/>
          </p:cNvGraphicFramePr>
          <p:nvPr>
            <p:ph idx="4294967295"/>
            <p:extLst/>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2" name="title_cohort"/>
          <p:cNvSpPr txBox="1"/>
          <p:nvPr/>
        </p:nvSpPr>
        <p:spPr>
          <a:xfrm>
            <a:off x="2380290" y="913072"/>
            <a:ext cx="4671287" cy="400110"/>
          </a:xfrm>
          <a:prstGeom prst="rect">
            <a:avLst/>
          </a:prstGeom>
          <a:noFill/>
        </p:spPr>
        <p:txBody>
          <a:bodyPr wrap="square" rtlCol="0">
            <a:spAutoFit/>
          </a:bodyPr>
          <a:lstStyle/>
          <a:p>
            <a:r>
              <a:rPr lang="en-US" sz="2000" b="1" dirty="0" smtClean="0"/>
              <a:t>(Deaths: January 2004 – June 2016)</a:t>
            </a:r>
            <a:endParaRPr lang="en-US" sz="2000" b="1" dirty="0"/>
          </a:p>
        </p:txBody>
      </p:sp>
    </p:spTree>
    <p:extLst>
      <p:ext uri="{BB962C8B-B14F-4D97-AF65-F5344CB8AC3E}">
        <p14:creationId xmlns:p14="http://schemas.microsoft.com/office/powerpoint/2010/main" val="9347613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Retransplantation</a:t>
            </a:r>
            <a:endParaRPr lang="en-US" dirty="0"/>
          </a:p>
        </p:txBody>
      </p:sp>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251191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Heart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7" name="Text Box 14"/>
          <p:cNvSpPr txBox="1">
            <a:spLocks noChangeArrowheads="1"/>
          </p:cNvSpPr>
          <p:nvPr/>
        </p:nvSpPr>
        <p:spPr bwMode="auto">
          <a:xfrm>
            <a:off x="5638800" y="6096000"/>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11" name="Chart 10"/>
          <p:cNvGraphicFramePr/>
          <p:nvPr>
            <p:extLst>
              <p:ext uri="{D42A27DB-BD31-4B8C-83A1-F6EECF244321}">
                <p14:modId xmlns:p14="http://schemas.microsoft.com/office/powerpoint/2010/main" val="1574474161"/>
              </p:ext>
            </p:extLst>
          </p:nvPr>
        </p:nvGraphicFramePr>
        <p:xfrm>
          <a:off x="3048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713948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extLst/>
          </p:nvPr>
        </p:nvGraphicFramePr>
        <p:xfrm>
          <a:off x="195263" y="1066799"/>
          <a:ext cx="88106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301060" name="Title 1"/>
          <p:cNvSpPr>
            <a:spLocks noGrp="1" noChangeArrowheads="1"/>
          </p:cNvSpPr>
          <p:nvPr>
            <p:ph type="ctrTitle" idx="4294967295"/>
          </p:nvPr>
        </p:nvSpPr>
        <p:spPr>
          <a:xfrm>
            <a:off x="0" y="152400"/>
            <a:ext cx="9144000" cy="1143000"/>
          </a:xfrm>
          <a:noFill/>
        </p:spPr>
        <p:txBody>
          <a:bodyPr/>
          <a:lstStyle/>
          <a:p>
            <a:r>
              <a:rPr lang="en-US" sz="2600" dirty="0" smtClean="0">
                <a:solidFill>
                  <a:schemeClr val="tx1"/>
                </a:solidFill>
              </a:rPr>
              <a:t>Pediatric Heart Retransplants</a:t>
            </a:r>
            <a:r>
              <a:rPr lang="en-US" sz="3200" dirty="0" smtClean="0">
                <a:solidFill>
                  <a:schemeClr val="tx1"/>
                </a:solidFill>
              </a:rPr>
              <a:t/>
            </a:r>
            <a:br>
              <a:rPr lang="en-US" sz="3200" dirty="0" smtClean="0">
                <a:solidFill>
                  <a:schemeClr val="tx1"/>
                </a:solidFill>
              </a:rPr>
            </a:br>
            <a:r>
              <a:rPr lang="en-US" sz="2400" dirty="0" smtClean="0">
                <a:solidFill>
                  <a:schemeClr val="tx1"/>
                </a:solidFill>
              </a:rPr>
              <a:t>by Inter-transplant Interval and Recipient Age</a:t>
            </a:r>
            <a:br>
              <a:rPr lang="en-US" sz="2400" dirty="0" smtClean="0">
                <a:solidFill>
                  <a:schemeClr val="tx1"/>
                </a:solidFill>
              </a:rPr>
            </a:br>
            <a:endParaRPr lang="en-US" sz="2000" dirty="0" smtClean="0">
              <a:solidFill>
                <a:schemeClr val="tx1"/>
              </a:solidFill>
            </a:endParaRPr>
          </a:p>
        </p:txBody>
      </p:sp>
      <p:sp>
        <p:nvSpPr>
          <p:cNvPr id="301063" name="Text Box 14"/>
          <p:cNvSpPr txBox="1">
            <a:spLocks noChangeArrowheads="1"/>
          </p:cNvSpPr>
          <p:nvPr/>
        </p:nvSpPr>
        <p:spPr bwMode="auto">
          <a:xfrm>
            <a:off x="5105400" y="6019800"/>
            <a:ext cx="40386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  Analysis is based on the </a:t>
            </a:r>
            <a:r>
              <a:rPr lang="en-US" sz="1200" b="1" dirty="0" smtClean="0">
                <a:solidFill>
                  <a:srgbClr val="FFFF00"/>
                </a:solidFill>
              </a:rPr>
              <a:t>recipient age </a:t>
            </a:r>
            <a:r>
              <a:rPr lang="en-US" sz="1200" b="1" dirty="0">
                <a:solidFill>
                  <a:srgbClr val="FFFF00"/>
                </a:solidFill>
              </a:rPr>
              <a:t>at the time of </a:t>
            </a:r>
            <a:r>
              <a:rPr lang="en-US" sz="1200" b="1" dirty="0" smtClean="0">
                <a:solidFill>
                  <a:srgbClr val="FFFF00"/>
                </a:solidFill>
              </a:rPr>
              <a:t>retransplant. </a:t>
            </a:r>
            <a:endParaRPr lang="en-US" sz="1200" b="1"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2" name="title_cohort"/>
          <p:cNvSpPr txBox="1"/>
          <p:nvPr/>
        </p:nvSpPr>
        <p:spPr>
          <a:xfrm>
            <a:off x="1828800" y="923768"/>
            <a:ext cx="5486400" cy="400110"/>
          </a:xfrm>
          <a:prstGeom prst="rect">
            <a:avLst/>
          </a:prstGeom>
          <a:noFill/>
        </p:spPr>
        <p:txBody>
          <a:bodyPr wrap="square" rtlCol="0">
            <a:spAutoFit/>
          </a:bodyPr>
          <a:lstStyle/>
          <a:p>
            <a:r>
              <a:rPr lang="en-US" sz="2000" b="1" dirty="0" smtClean="0"/>
              <a:t>(Retransplants: January 1994 – June 2016)</a:t>
            </a:r>
            <a:endParaRPr lang="en-US" sz="2000" b="1" dirty="0"/>
          </a:p>
        </p:txBody>
      </p:sp>
    </p:spTree>
    <p:extLst>
      <p:ext uri="{BB962C8B-B14F-4D97-AF65-F5344CB8AC3E}">
        <p14:creationId xmlns:p14="http://schemas.microsoft.com/office/powerpoint/2010/main" val="61661520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Retransplants </a:t>
            </a:r>
            <a:r>
              <a:rPr lang="en-US" sz="2400" dirty="0" smtClean="0"/>
              <a:t/>
            </a:r>
            <a:br>
              <a:rPr lang="en-US" sz="2400" dirty="0" smtClean="0"/>
            </a:br>
            <a:r>
              <a:rPr lang="en-US" sz="2400" dirty="0" smtClean="0"/>
              <a:t>Kaplan-Meier Survival Rates for Primary and Repeat</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5" name="Group 14"/>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extBox 2"/>
          <p:cNvSpPr txBox="1"/>
          <p:nvPr/>
        </p:nvSpPr>
        <p:spPr>
          <a:xfrm>
            <a:off x="1244422" y="877433"/>
            <a:ext cx="2209800" cy="461665"/>
          </a:xfrm>
          <a:prstGeom prst="rect">
            <a:avLst/>
          </a:prstGeom>
          <a:noFill/>
        </p:spPr>
        <p:txBody>
          <a:bodyPr wrap="square" rtlCol="0">
            <a:spAutoFit/>
          </a:bodyPr>
          <a:lstStyle/>
          <a:p>
            <a:r>
              <a:rPr lang="en-US" sz="2400" b="1" dirty="0" smtClean="0"/>
              <a:t>Transplants</a:t>
            </a:r>
            <a:endParaRPr lang="en-US" sz="2400" b="1" dirty="0"/>
          </a:p>
        </p:txBody>
      </p:sp>
      <p:sp>
        <p:nvSpPr>
          <p:cNvPr id="8" name="pvalues"/>
          <p:cNvSpPr txBox="1"/>
          <p:nvPr/>
        </p:nvSpPr>
        <p:spPr>
          <a:xfrm>
            <a:off x="6400800" y="1676400"/>
            <a:ext cx="1066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6" name="title_cohort"/>
          <p:cNvSpPr txBox="1"/>
          <p:nvPr/>
        </p:nvSpPr>
        <p:spPr>
          <a:xfrm>
            <a:off x="3048000" y="933969"/>
            <a:ext cx="5345806"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18111981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ChangeArrowheads="1"/>
          </p:cNvSpPr>
          <p:nvPr>
            <p:ph type="ctrTitle" idx="4294967295"/>
          </p:nvPr>
        </p:nvSpPr>
        <p:spPr>
          <a:xfrm>
            <a:off x="0" y="228600"/>
            <a:ext cx="9144000" cy="1143000"/>
          </a:xfrm>
          <a:noFill/>
        </p:spPr>
        <p:txBody>
          <a:bodyPr/>
          <a:lstStyle/>
          <a:p>
            <a:pPr>
              <a:lnSpc>
                <a:spcPct val="95000"/>
              </a:lnSpc>
            </a:pPr>
            <a:r>
              <a:rPr lang="en-US" sz="2600" dirty="0" smtClean="0">
                <a:solidFill>
                  <a:schemeClr val="tx1"/>
                </a:solidFill>
              </a:rPr>
              <a:t>Pediatric Heart Retransplants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Kaplan-Meier Survival Rates by Inter-transplant Interval</a:t>
            </a:r>
            <a:br>
              <a:rPr lang="en-US" sz="2400" dirty="0" smtClean="0">
                <a:solidFill>
                  <a:schemeClr val="tx1"/>
                </a:solidFill>
              </a:rPr>
            </a:br>
            <a:endParaRPr lang="en-US" sz="2000" dirty="0" smtClean="0"/>
          </a:p>
        </p:txBody>
      </p:sp>
      <p:sp>
        <p:nvSpPr>
          <p:cNvPr id="30515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9" name="Chart 8"/>
          <p:cNvGraphicFramePr/>
          <p:nvPr>
            <p:extLst>
              <p:ext uri="{D42A27DB-BD31-4B8C-83A1-F6EECF244321}">
                <p14:modId xmlns:p14="http://schemas.microsoft.com/office/powerpoint/2010/main" val="3100827501"/>
              </p:ext>
            </p:extLst>
          </p:nvPr>
        </p:nvGraphicFramePr>
        <p:xfrm>
          <a:off x="15240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pvalues"/>
          <p:cNvSpPr txBox="1"/>
          <p:nvPr/>
        </p:nvSpPr>
        <p:spPr>
          <a:xfrm>
            <a:off x="1371600" y="4648200"/>
            <a:ext cx="3200400" cy="523220"/>
          </a:xfrm>
          <a:prstGeom prst="rect">
            <a:avLst/>
          </a:prstGeom>
          <a:solidFill>
            <a:srgbClr val="000000"/>
          </a:solidFill>
        </p:spPr>
        <p:txBody>
          <a:bodyPr wrap="square" rtlCol="0">
            <a:spAutoFit/>
          </a:bodyPr>
          <a:lstStyle/>
          <a:p>
            <a:r>
              <a:rPr lang="en-US" sz="1400" b="1" dirty="0" smtClean="0">
                <a:solidFill>
                  <a:srgbClr val="FFFF00"/>
                </a:solidFill>
              </a:rPr>
              <a:t>Comparison of survival for retransplant groups: p &lt; 0.0001</a:t>
            </a:r>
            <a:endParaRPr lang="en-US" sz="1400" b="1" dirty="0">
              <a:solidFill>
                <a:srgbClr val="FFFF00"/>
              </a:solidFill>
            </a:endParaRPr>
          </a:p>
        </p:txBody>
      </p:sp>
      <p:sp>
        <p:nvSpPr>
          <p:cNvPr id="2" name="title_cohort"/>
          <p:cNvSpPr txBox="1"/>
          <p:nvPr/>
        </p:nvSpPr>
        <p:spPr>
          <a:xfrm>
            <a:off x="2209800" y="957589"/>
            <a:ext cx="5638800"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264854314"/>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Retransplants </a:t>
            </a:r>
            <a:r>
              <a:rPr lang="en-US" sz="2400" dirty="0" smtClean="0"/>
              <a:t/>
            </a:r>
            <a:br>
              <a:rPr lang="en-US" sz="2400" dirty="0" smtClean="0"/>
            </a:br>
            <a:r>
              <a:rPr lang="en-US" sz="2400" dirty="0" smtClean="0"/>
              <a:t> Kaplan-Meier Survival Rates by Retransplant Reason</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4"/>
          <p:cNvSpPr txBox="1">
            <a:spLocks noChangeArrowheads="1"/>
          </p:cNvSpPr>
          <p:nvPr/>
        </p:nvSpPr>
        <p:spPr bwMode="auto">
          <a:xfrm>
            <a:off x="5334000" y="6091535"/>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9" name="pvalues"/>
          <p:cNvSpPr txBox="1"/>
          <p:nvPr/>
        </p:nvSpPr>
        <p:spPr>
          <a:xfrm>
            <a:off x="5181600" y="4495800"/>
            <a:ext cx="3431712" cy="738664"/>
          </a:xfrm>
          <a:prstGeom prst="rect">
            <a:avLst/>
          </a:prstGeom>
          <a:solidFill>
            <a:srgbClr val="000000"/>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No pair-wise comparisons were significant at p &lt; 0.05 except Coronary Artery Disease vs. Primary Failure</a:t>
            </a:r>
          </a:p>
        </p:txBody>
      </p:sp>
      <p:sp>
        <p:nvSpPr>
          <p:cNvPr id="3" name="title_cohort"/>
          <p:cNvSpPr txBox="1"/>
          <p:nvPr/>
        </p:nvSpPr>
        <p:spPr>
          <a:xfrm>
            <a:off x="1799820" y="973625"/>
            <a:ext cx="5638800"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14196648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 </a:t>
            </a:r>
            <a:r>
              <a:rPr lang="en-US" sz="2400" dirty="0" smtClean="0"/>
              <a:t/>
            </a:r>
            <a:br>
              <a:rPr lang="en-US" sz="2400" dirty="0" smtClean="0"/>
            </a:br>
            <a:r>
              <a:rPr lang="en-US" sz="2400" dirty="0" smtClean="0"/>
              <a:t> </a:t>
            </a:r>
            <a:r>
              <a:rPr lang="en-US" sz="2000" dirty="0" smtClean="0"/>
              <a:t>Kaplan-Meier Survival Conditional on Survival to 1 Year for Primary and</a:t>
            </a:r>
            <a:br>
              <a:rPr lang="en-US" sz="2000" dirty="0" smtClean="0"/>
            </a:br>
            <a:endParaRPr lang="en-US" sz="2000" dirty="0"/>
          </a:p>
        </p:txBody>
      </p:sp>
      <p:graphicFrame>
        <p:nvGraphicFramePr>
          <p:cNvPr id="4" name="Content Placeholder 3"/>
          <p:cNvGraphicFramePr>
            <a:graphicFrameLocks noGrp="1"/>
          </p:cNvGraphicFramePr>
          <p:nvPr>
            <p:ph idx="1"/>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extBox 2"/>
          <p:cNvSpPr txBox="1"/>
          <p:nvPr/>
        </p:nvSpPr>
        <p:spPr>
          <a:xfrm>
            <a:off x="849458" y="916797"/>
            <a:ext cx="2895600" cy="400110"/>
          </a:xfrm>
          <a:prstGeom prst="rect">
            <a:avLst/>
          </a:prstGeom>
          <a:noFill/>
        </p:spPr>
        <p:txBody>
          <a:bodyPr wrap="square" rtlCol="0">
            <a:spAutoFit/>
          </a:bodyPr>
          <a:lstStyle/>
          <a:p>
            <a:r>
              <a:rPr lang="en-US" sz="2000" b="1" dirty="0"/>
              <a:t>Repeat </a:t>
            </a:r>
            <a:r>
              <a:rPr lang="en-US" sz="2000" b="1" dirty="0" smtClean="0"/>
              <a:t>Transplants</a:t>
            </a:r>
            <a:endParaRPr lang="en-US" sz="2000" b="1" dirty="0"/>
          </a:p>
        </p:txBody>
      </p:sp>
      <p:sp>
        <p:nvSpPr>
          <p:cNvPr id="8" name="pvalues"/>
          <p:cNvSpPr txBox="1"/>
          <p:nvPr/>
        </p:nvSpPr>
        <p:spPr>
          <a:xfrm>
            <a:off x="1371600" y="2895600"/>
            <a:ext cx="1156808"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6" name="title_cohort"/>
          <p:cNvSpPr txBox="1"/>
          <p:nvPr/>
        </p:nvSpPr>
        <p:spPr>
          <a:xfrm>
            <a:off x="3276600" y="922644"/>
            <a:ext cx="5257800"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409272925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Multivariable Analyses</a:t>
            </a:r>
            <a:endParaRPr lang="en-US" dirty="0"/>
          </a:p>
        </p:txBody>
      </p:sp>
      <p:grpSp>
        <p:nvGrpSpPr>
          <p:cNvPr id="8" name="Group 7"/>
          <p:cNvGrpSpPr/>
          <p:nvPr/>
        </p:nvGrpSpPr>
        <p:grpSpPr>
          <a:xfrm>
            <a:off x="2" y="6146792"/>
            <a:ext cx="4715933" cy="711201"/>
            <a:chOff x="2" y="6146792"/>
            <a:chExt cx="4715933"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04152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22026"/>
          </a:xfrm>
        </p:spPr>
        <p:txBody>
          <a:bodyPr/>
          <a:lstStyle/>
          <a:p>
            <a:r>
              <a:rPr lang="en-US" sz="2600" dirty="0" smtClean="0"/>
              <a:t>Pediatric Heart Transplants</a:t>
            </a:r>
            <a:r>
              <a:rPr lang="en-US" sz="3600" dirty="0" smtClean="0"/>
              <a:t/>
            </a:r>
            <a:br>
              <a:rPr lang="en-US" sz="3600" dirty="0" smtClean="0"/>
            </a:br>
            <a:r>
              <a:rPr lang="en-US" sz="2400" dirty="0" smtClean="0"/>
              <a:t>Recipient Age Distribution by Location</a:t>
            </a:r>
            <a:endParaRPr lang="en-US" sz="2000" dirty="0"/>
          </a:p>
        </p:txBody>
      </p:sp>
      <p:graphicFrame>
        <p:nvGraphicFramePr>
          <p:cNvPr id="10" name="Content Placeholder 9"/>
          <p:cNvGraphicFramePr>
            <a:graphicFrameLocks noGrp="1"/>
          </p:cNvGraphicFramePr>
          <p:nvPr>
            <p:ph idx="1"/>
            <p:extLst/>
          </p:nvPr>
        </p:nvGraphicFramePr>
        <p:xfrm>
          <a:off x="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5" name="title_cohort"/>
          <p:cNvSpPr txBox="1"/>
          <p:nvPr/>
        </p:nvSpPr>
        <p:spPr>
          <a:xfrm>
            <a:off x="91213" y="1027630"/>
            <a:ext cx="9067800" cy="400110"/>
          </a:xfrm>
          <a:prstGeom prst="rect">
            <a:avLst/>
          </a:prstGeom>
          <a:noFill/>
        </p:spPr>
        <p:txBody>
          <a:bodyPr wrap="square" rtlCol="0">
            <a:spAutoFit/>
          </a:bodyPr>
          <a:lstStyle/>
          <a:p>
            <a:pPr algn="ctr"/>
            <a:r>
              <a:rPr lang="en-US" sz="2000" b="1" dirty="0" smtClean="0"/>
              <a:t>(Transplants: January 2004 – June 2016)</a:t>
            </a:r>
            <a:endParaRPr lang="en-US" sz="2000" b="1" dirty="0"/>
          </a:p>
        </p:txBody>
      </p:sp>
    </p:spTree>
    <p:extLst>
      <p:ext uri="{BB962C8B-B14F-4D97-AF65-F5344CB8AC3E}">
        <p14:creationId xmlns:p14="http://schemas.microsoft.com/office/powerpoint/2010/main" val="24580038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6,327)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6" name="Title 2"/>
          <p:cNvSpPr txBox="1">
            <a:spLocks/>
          </p:cNvSpPr>
          <p:nvPr/>
        </p:nvSpPr>
        <p:spPr bwMode="auto">
          <a:xfrm>
            <a:off x="0" y="53508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Statistically Significant Risk Factors For 1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31817"/>
            <a:ext cx="7406655" cy="4937770"/>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392422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29329398"/>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3848100"/>
                <a:gridCol w="44577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Ischemic time</a:t>
                      </a:r>
                      <a:endParaRPr lang="en-US" dirty="0"/>
                    </a:p>
                  </a:txBody>
                  <a:tcPr>
                    <a:solidFill>
                      <a:srgbClr val="000000"/>
                    </a:solidFill>
                  </a:tcPr>
                </a:tc>
                <a:tc>
                  <a:txBody>
                    <a:bodyPr/>
                    <a:lstStyle/>
                    <a:p>
                      <a:r>
                        <a:rPr lang="en-US" dirty="0" smtClean="0"/>
                        <a:t>Recipient BMI</a:t>
                      </a:r>
                      <a:endParaRPr lang="en-US" dirty="0"/>
                    </a:p>
                  </a:txBody>
                  <a:tcPr>
                    <a:solidFill>
                      <a:srgbClr val="000000"/>
                    </a:solidFill>
                  </a:tcPr>
                </a:tc>
              </a:tr>
              <a:tr h="635000">
                <a:tc>
                  <a:txBody>
                    <a:bodyPr/>
                    <a:lstStyle/>
                    <a:p>
                      <a:r>
                        <a:rPr lang="en-US" dirty="0" smtClean="0"/>
                        <a:t>Donor BSA</a:t>
                      </a:r>
                      <a:endParaRPr lang="en-US" dirty="0"/>
                    </a:p>
                  </a:txBody>
                  <a:tcPr>
                    <a:solidFill>
                      <a:srgbClr val="000000"/>
                    </a:solidFill>
                  </a:tcPr>
                </a:tc>
                <a:tc>
                  <a:txBody>
                    <a:bodyPr/>
                    <a:lstStyle/>
                    <a:p>
                      <a:r>
                        <a:rPr lang="en-US" dirty="0" smtClean="0"/>
                        <a:t>Height difference</a:t>
                      </a:r>
                      <a:endParaRPr lang="en-US" dirty="0"/>
                    </a:p>
                  </a:txBody>
                  <a:tcPr>
                    <a:solidFill>
                      <a:srgbClr val="000000"/>
                    </a:solidFill>
                  </a:tcPr>
                </a:tc>
              </a:tr>
              <a:tr h="635000">
                <a:tc>
                  <a:txBody>
                    <a:bodyPr/>
                    <a:lstStyle/>
                    <a:p>
                      <a:r>
                        <a:rPr lang="en-US" dirty="0" smtClean="0"/>
                        <a:t>Estimated GFR</a:t>
                      </a:r>
                      <a:endParaRPr lang="en-US" dirty="0"/>
                    </a:p>
                  </a:txBody>
                  <a:tcPr>
                    <a:solidFill>
                      <a:srgbClr val="000000"/>
                    </a:solidFill>
                  </a:tcPr>
                </a:tc>
                <a:tc>
                  <a:txBody>
                    <a:bodyPr/>
                    <a:lstStyle/>
                    <a:p>
                      <a:r>
                        <a:rPr lang="en-US" dirty="0" smtClean="0"/>
                        <a:t>Center volume: prev ped TXs within 1 yr</a:t>
                      </a:r>
                      <a:endParaRPr lang="en-US" dirty="0"/>
                    </a:p>
                  </a:txBody>
                  <a:tcPr>
                    <a:solidFill>
                      <a:srgbClr val="000000"/>
                    </a:solidFill>
                  </a:tcPr>
                </a:tc>
              </a:tr>
              <a:tr h="635000">
                <a:tc>
                  <a:txBody>
                    <a:bodyPr/>
                    <a:lstStyle/>
                    <a:p>
                      <a:r>
                        <a:rPr lang="en-US" dirty="0" smtClean="0"/>
                        <a:t>Total bilirubin</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5703337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06416790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Ischemic time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528134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03443478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0.0072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BMI</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311738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BSA</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9938422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86231248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0.0119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Height difference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597269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0.0117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Estimated GFR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650498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Center volume: prev ped TXs within 1 yr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803706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94724746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0.0170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6,327)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Total bilirubin</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895412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1,463)</a:t>
            </a:r>
            <a:endParaRPr lang="en-US" sz="2400" b="1" dirty="0">
              <a:solidFill>
                <a:srgbClr val="FFFF00"/>
              </a:solidFill>
            </a:endParaRPr>
          </a:p>
        </p:txBody>
      </p:sp>
      <p:sp>
        <p:nvSpPr>
          <p:cNvPr id="5"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&lt;1 Year
</a:t>
            </a:r>
            <a:endParaRPr lang="en-US" sz="2000" kern="0" dirty="0">
              <a:solidFill>
                <a:srgbClr val="FFFF0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75085"/>
            <a:ext cx="6995174" cy="4663449"/>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25598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19200"/>
          <a:ext cx="8610600" cy="502157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0" y="518985"/>
            <a:ext cx="9144000" cy="3542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endParaRPr lang="en-US" sz="2000" kern="0" dirty="0"/>
          </a:p>
        </p:txBody>
      </p:sp>
      <p:sp>
        <p:nvSpPr>
          <p:cNvPr id="3" name="Title 2"/>
          <p:cNvSpPr txBox="1"/>
          <p:nvPr/>
        </p:nvSpPr>
        <p:spPr>
          <a:xfrm>
            <a:off x="325396" y="694039"/>
            <a:ext cx="3886200" cy="461665"/>
          </a:xfrm>
          <a:prstGeom prst="rect">
            <a:avLst/>
          </a:prstGeom>
          <a:noFill/>
        </p:spPr>
        <p:txBody>
          <a:bodyPr wrap="square" rtlCol="0">
            <a:spAutoFit/>
          </a:bodyPr>
          <a:lstStyle/>
          <a:p>
            <a:r>
              <a:rPr lang="en-US" sz="2400" b="1" kern="0" dirty="0"/>
              <a:t>Donor Age </a:t>
            </a:r>
            <a:r>
              <a:rPr lang="en-US" sz="2400" b="1" kern="0" dirty="0" smtClean="0"/>
              <a:t>Distribution</a:t>
            </a:r>
            <a:endParaRPr lang="en-US" sz="2400" b="1" dirty="0"/>
          </a:p>
        </p:txBody>
      </p:sp>
      <p:sp>
        <p:nvSpPr>
          <p:cNvPr id="5" name="title_cohort"/>
          <p:cNvSpPr txBox="1"/>
          <p:nvPr/>
        </p:nvSpPr>
        <p:spPr>
          <a:xfrm>
            <a:off x="3748829" y="746970"/>
            <a:ext cx="5181600" cy="400110"/>
          </a:xfrm>
          <a:prstGeom prst="rect">
            <a:avLst/>
          </a:prstGeom>
          <a:noFill/>
        </p:spPr>
        <p:txBody>
          <a:bodyPr wrap="square" rtlCol="0">
            <a:spAutoFit/>
          </a:bodyPr>
          <a:lstStyle/>
          <a:p>
            <a:r>
              <a:rPr lang="en-US" sz="2000" b="1" kern="0" dirty="0" smtClean="0"/>
              <a:t>(Transplants: January 2004 – June 2016)</a:t>
            </a:r>
            <a:endParaRPr lang="en-US" sz="2000" b="1" dirty="0"/>
          </a:p>
        </p:txBody>
      </p:sp>
    </p:spTree>
    <p:extLst>
      <p:ext uri="{BB962C8B-B14F-4D97-AF65-F5344CB8AC3E}">
        <p14:creationId xmlns:p14="http://schemas.microsoft.com/office/powerpoint/2010/main" val="26078922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828611769"/>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creatinine</a:t>
                      </a:r>
                      <a:endParaRPr lang="en-US" dirty="0"/>
                    </a:p>
                  </a:txBody>
                  <a:tcPr>
                    <a:solidFill>
                      <a:srgbClr val="000000"/>
                    </a:solidFill>
                  </a:tcPr>
                </a:tc>
                <a:tc>
                  <a:txBody>
                    <a:bodyPr/>
                    <a:lstStyle/>
                    <a:p>
                      <a:r>
                        <a:rPr lang="en-US" dirty="0" smtClean="0"/>
                        <a:t>Ischemic time</a:t>
                      </a:r>
                      <a:endParaRPr lang="en-US" dirty="0"/>
                    </a:p>
                  </a:txBody>
                  <a:tcPr>
                    <a:solidFill>
                      <a:srgbClr val="000000"/>
                    </a:solidFill>
                  </a:tcPr>
                </a:tc>
              </a:tr>
              <a:tr h="635000">
                <a:tc>
                  <a:txBody>
                    <a:bodyPr/>
                    <a:lstStyle/>
                    <a:p>
                      <a:r>
                        <a:rPr lang="en-US" dirty="0" smtClean="0"/>
                        <a:t>Recipient height</a:t>
                      </a:r>
                      <a:endParaRPr lang="en-US" dirty="0"/>
                    </a:p>
                  </a:txBody>
                  <a:tcPr>
                    <a:solidFill>
                      <a:srgbClr val="000000"/>
                    </a:solidFill>
                  </a:tcPr>
                </a:tc>
                <a:tc>
                  <a:txBody>
                    <a:bodyPr/>
                    <a:lstStyle/>
                    <a:p>
                      <a:r>
                        <a:rPr lang="en-US" dirty="0" smtClean="0"/>
                        <a:t>Recipient BSA</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&lt;1 Year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714697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58297654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962400" y="1981200"/>
            <a:ext cx="1828800" cy="323165"/>
          </a:xfrm>
          <a:prstGeom prst="rect">
            <a:avLst/>
          </a:prstGeom>
          <a:noFill/>
        </p:spPr>
        <p:txBody>
          <a:bodyPr wrap="square" rtlCol="0">
            <a:spAutoFit/>
          </a:bodyPr>
          <a:lstStyle/>
          <a:p>
            <a:pPr algn="ctr"/>
            <a:r>
              <a:rPr lang="en-US" sz="1500" b="1" dirty="0" smtClean="0">
                <a:solidFill>
                  <a:srgbClr val="FFFF00"/>
                </a:solidFill>
              </a:rPr>
              <a:t>p = 0.0009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creatinine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&lt;1 Year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5930960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64811368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Ischemic time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&lt;1 Year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6523150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0364969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0.0128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height</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&lt;1 Year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1639746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0.0235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BSA</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&lt;1 Year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0523093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1,460)</a:t>
            </a:r>
            <a:endParaRPr lang="en-US" sz="2400" b="1" dirty="0">
              <a:solidFill>
                <a:srgbClr val="FFFF00"/>
              </a:solidFill>
            </a:endParaRPr>
          </a:p>
        </p:txBody>
      </p:sp>
      <p:sp>
        <p:nvSpPr>
          <p:cNvPr id="5"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1-5 Years
</a:t>
            </a:r>
            <a:endParaRPr lang="en-US" sz="2000" kern="0" dirty="0">
              <a:solidFill>
                <a:srgbClr val="FFFF0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475985"/>
            <a:ext cx="6995174" cy="4663449"/>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124083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496300" cy="1905000"/>
        </p:xfrm>
        <a:graphic>
          <a:graphicData uri="http://schemas.openxmlformats.org/drawingml/2006/table">
            <a:tbl>
              <a:tblPr firstRow="1" bandRow="1">
                <a:tableStyleId>{2D5ABB26-0587-4C30-8999-92F81FD0307C}</a:tableStyleId>
              </a:tblPr>
              <a:tblGrid>
                <a:gridCol w="4248150"/>
                <a:gridCol w="424815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height</a:t>
                      </a:r>
                      <a:endParaRPr lang="en-US" dirty="0"/>
                    </a:p>
                  </a:txBody>
                  <a:tcPr>
                    <a:solidFill>
                      <a:srgbClr val="000000"/>
                    </a:solidFill>
                  </a:tcPr>
                </a:tc>
                <a:tc>
                  <a:txBody>
                    <a:bodyPr/>
                    <a:lstStyle/>
                    <a:p>
                      <a:r>
                        <a:rPr lang="en-US" dirty="0" smtClean="0"/>
                        <a:t>Height ratio</a:t>
                      </a:r>
                      <a:endParaRPr lang="en-US" dirty="0"/>
                    </a:p>
                  </a:txBody>
                  <a:tcPr>
                    <a:solidFill>
                      <a:srgbClr val="000000"/>
                    </a:solidFill>
                  </a:tcPr>
                </a:tc>
              </a:tr>
              <a:tr h="635000">
                <a:tc>
                  <a:txBody>
                    <a:bodyPr/>
                    <a:lstStyle/>
                    <a:p>
                      <a:r>
                        <a:rPr lang="en-US" dirty="0" smtClean="0"/>
                        <a:t>Estimated GFR</a:t>
                      </a:r>
                      <a:endParaRPr lang="en-US" dirty="0"/>
                    </a:p>
                  </a:txBody>
                  <a:tcPr>
                    <a:solidFill>
                      <a:srgbClr val="000000"/>
                    </a:solidFill>
                  </a:tcPr>
                </a:tc>
                <a:tc>
                  <a:txBody>
                    <a:bodyPr/>
                    <a:lstStyle/>
                    <a:p>
                      <a:r>
                        <a:rPr lang="en-US" dirty="0" smtClean="0"/>
                        <a:t>Center volume: prev ped TXs within 1 yr</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1-5 Years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0785120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15846411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0.0165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height</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1-5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989225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0.0306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Height ratio</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1-5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6225937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Estimated GFR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1-5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62495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81916750"/>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0" y="557082"/>
            <a:ext cx="9144000" cy="5715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3600" kern="0" dirty="0" smtClean="0"/>
              <a:t/>
            </a:r>
            <a:br>
              <a:rPr lang="en-US" sz="3600" kern="0" dirty="0" smtClean="0"/>
            </a:br>
            <a:r>
              <a:rPr lang="en-US" sz="2400" kern="0" dirty="0" smtClean="0"/>
              <a:t>Donor and Recipient Age</a:t>
            </a:r>
            <a:r>
              <a:rPr lang="en-US" sz="2400" kern="0" dirty="0" smtClean="0">
                <a:solidFill>
                  <a:srgbClr val="FFFF00"/>
                </a:solidFill>
              </a:rPr>
              <a:t/>
            </a:r>
            <a:br>
              <a:rPr lang="en-US" sz="2400" kern="0" dirty="0" smtClean="0">
                <a:solidFill>
                  <a:srgbClr val="FFFF00"/>
                </a:solidFill>
              </a:rPr>
            </a:br>
            <a:endParaRPr lang="en-US" sz="2000" kern="0" dirty="0"/>
          </a:p>
        </p:txBody>
      </p:sp>
      <p:sp>
        <p:nvSpPr>
          <p:cNvPr id="3" name="title_cohort"/>
          <p:cNvSpPr txBox="1"/>
          <p:nvPr/>
        </p:nvSpPr>
        <p:spPr>
          <a:xfrm>
            <a:off x="2041358" y="1047690"/>
            <a:ext cx="5691913"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261742367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0.0208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1,460)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Center volume: prev ped TXs within 1 yr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1-5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3989700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952)</a:t>
            </a:r>
            <a:endParaRPr lang="en-US" sz="2400" b="1" dirty="0">
              <a:solidFill>
                <a:srgbClr val="FFFF00"/>
              </a:solidFill>
            </a:endParaRPr>
          </a:p>
        </p:txBody>
      </p:sp>
      <p:sp>
        <p:nvSpPr>
          <p:cNvPr id="5"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6-10 Years
</a:t>
            </a:r>
            <a:endParaRPr lang="en-US" sz="2000" kern="0" dirty="0">
              <a:solidFill>
                <a:srgbClr val="FFFF0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63587"/>
            <a:ext cx="6995174" cy="4663449"/>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922451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304800" y="1676400"/>
          <a:ext cx="8534400" cy="2540000"/>
        </p:xfrm>
        <a:graphic>
          <a:graphicData uri="http://schemas.openxmlformats.org/drawingml/2006/table">
            <a:tbl>
              <a:tblPr firstRow="1" bandRow="1">
                <a:tableStyleId>{2D5ABB26-0587-4C30-8999-92F81FD0307C}</a:tableStyleId>
              </a:tblPr>
              <a:tblGrid>
                <a:gridCol w="4267200"/>
                <a:gridCol w="42672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age</a:t>
                      </a:r>
                      <a:endParaRPr lang="en-US" dirty="0"/>
                    </a:p>
                  </a:txBody>
                  <a:tcPr>
                    <a:solidFill>
                      <a:srgbClr val="000000"/>
                    </a:solidFill>
                  </a:tcPr>
                </a:tc>
                <a:tc>
                  <a:txBody>
                    <a:bodyPr/>
                    <a:lstStyle/>
                    <a:p>
                      <a:r>
                        <a:rPr lang="en-US" dirty="0" smtClean="0"/>
                        <a:t>Recipient height</a:t>
                      </a:r>
                      <a:endParaRPr lang="en-US" dirty="0"/>
                    </a:p>
                  </a:txBody>
                  <a:tcPr>
                    <a:solidFill>
                      <a:srgbClr val="000000"/>
                    </a:solidFill>
                  </a:tcPr>
                </a:tc>
              </a:tr>
              <a:tr h="635000">
                <a:tc>
                  <a:txBody>
                    <a:bodyPr/>
                    <a:lstStyle/>
                    <a:p>
                      <a:r>
                        <a:rPr lang="en-US" dirty="0" smtClean="0"/>
                        <a:t>BSA ratio</a:t>
                      </a:r>
                      <a:endParaRPr lang="en-US" dirty="0"/>
                    </a:p>
                  </a:txBody>
                  <a:tcPr>
                    <a:solidFill>
                      <a:srgbClr val="000000"/>
                    </a:solidFill>
                  </a:tcPr>
                </a:tc>
                <a:tc>
                  <a:txBody>
                    <a:bodyPr/>
                    <a:lstStyle/>
                    <a:p>
                      <a:r>
                        <a:rPr lang="en-US" dirty="0" smtClean="0"/>
                        <a:t>Height difference</a:t>
                      </a:r>
                      <a:endParaRPr lang="en-US" dirty="0"/>
                    </a:p>
                  </a:txBody>
                  <a:tcPr>
                    <a:solidFill>
                      <a:srgbClr val="000000"/>
                    </a:solidFill>
                  </a:tcPr>
                </a:tc>
              </a:tr>
              <a:tr h="635000">
                <a:tc>
                  <a:txBody>
                    <a:bodyPr/>
                    <a:lstStyle/>
                    <a:p>
                      <a:r>
                        <a:rPr lang="en-US" dirty="0" smtClean="0"/>
                        <a:t>Estimated GFR</a:t>
                      </a:r>
                      <a:endParaRPr lang="en-US" dirty="0"/>
                    </a:p>
                  </a:txBody>
                  <a:tcPr>
                    <a:solidFill>
                      <a:srgbClr val="000000"/>
                    </a:solidFill>
                  </a:tcPr>
                </a:tc>
                <a:tc>
                  <a:txBody>
                    <a:bodyPr/>
                    <a:lstStyle/>
                    <a:p>
                      <a:r>
                        <a:rPr lang="en-US" dirty="0" smtClean="0"/>
                        <a:t>Center volume: prev ped TXs within 1 yr</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6-10 Years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2081097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8339156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0.0443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952)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6-10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2088194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8086107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0.0160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952)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height</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6-10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5519151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0.0484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952)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BSA ratio</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6-10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919445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90929772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952)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Height difference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6-10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4706457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0.0152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952)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Estimated GFR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6-10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4131903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0.0397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952)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Center volume: prev ped TXs within 1 yr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6-10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461158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2,452)</a:t>
            </a:r>
            <a:endParaRPr lang="en-US" sz="2400" b="1" dirty="0">
              <a:solidFill>
                <a:srgbClr val="FFFF00"/>
              </a:solidFill>
            </a:endParaRPr>
          </a:p>
        </p:txBody>
      </p:sp>
      <p:sp>
        <p:nvSpPr>
          <p:cNvPr id="5"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11-17 Years
</a:t>
            </a:r>
            <a:endParaRPr lang="en-US" sz="2000" kern="0" dirty="0">
              <a:solidFill>
                <a:srgbClr val="FFFF0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83343"/>
            <a:ext cx="6995174" cy="4663449"/>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80666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529500"/>
            <a:ext cx="9144000" cy="6156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3600" kern="0" dirty="0" smtClean="0"/>
              <a:t/>
            </a:r>
            <a:br>
              <a:rPr lang="en-US" sz="3600" kern="0" dirty="0" smtClean="0"/>
            </a:br>
            <a:r>
              <a:rPr lang="en-US" sz="2400" kern="0" dirty="0" smtClean="0"/>
              <a:t>Donor Age Distribution by Location </a:t>
            </a:r>
            <a:r>
              <a:rPr lang="en-US" sz="3600" kern="0" dirty="0" smtClean="0"/>
              <a:t/>
            </a:r>
            <a:br>
              <a:rPr lang="en-US" sz="3600" kern="0" dirty="0" smtClean="0"/>
            </a:br>
            <a:endParaRPr lang="en-US" sz="2000" kern="0" dirty="0"/>
          </a:p>
        </p:txBody>
      </p:sp>
      <p:sp>
        <p:nvSpPr>
          <p:cNvPr id="3" name="title_cohort"/>
          <p:cNvSpPr txBox="1"/>
          <p:nvPr/>
        </p:nvSpPr>
        <p:spPr>
          <a:xfrm>
            <a:off x="2034313" y="1026717"/>
            <a:ext cx="51816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118576319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PCW</a:t>
                      </a:r>
                      <a:endParaRPr lang="en-US" dirty="0"/>
                    </a:p>
                  </a:txBody>
                  <a:tcPr>
                    <a:solidFill>
                      <a:srgbClr val="000000"/>
                    </a:solidFill>
                  </a:tcPr>
                </a:tc>
                <a:tc>
                  <a:txBody>
                    <a:bodyPr/>
                    <a:lstStyle/>
                    <a:p>
                      <a:r>
                        <a:rPr lang="en-US" dirty="0" smtClean="0"/>
                        <a:t>Most recent PRA</a:t>
                      </a:r>
                      <a:endParaRPr lang="en-US" dirty="0"/>
                    </a:p>
                  </a:txBody>
                  <a:tcPr>
                    <a:solidFill>
                      <a:srgbClr val="000000"/>
                    </a:solidFill>
                  </a:tcPr>
                </a:tc>
              </a:tr>
              <a:tr h="635000">
                <a:tc>
                  <a:txBody>
                    <a:bodyPr/>
                    <a:lstStyle/>
                    <a:p>
                      <a:r>
                        <a:rPr lang="en-US" dirty="0" smtClean="0"/>
                        <a:t>PA mean</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11-17 Years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 Year Mortality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3179950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02978971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PCW</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11-17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0486125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63584532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0.0149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Most recent PRA</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11-17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261579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74327343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PA mean</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Age = 11-17 Years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(1/2004-6/2015)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4881426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5,651)</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5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(1/2001-6/2011)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86444"/>
            <a:ext cx="7406655" cy="4937770"/>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6694106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491291513"/>
              </p:ext>
            </p:extLst>
          </p:nvPr>
        </p:nvGraphicFramePr>
        <p:xfrm>
          <a:off x="304800" y="1676400"/>
          <a:ext cx="8534400" cy="2540000"/>
        </p:xfrm>
        <a:graphic>
          <a:graphicData uri="http://schemas.openxmlformats.org/drawingml/2006/table">
            <a:tbl>
              <a:tblPr firstRow="1" bandRow="1">
                <a:tableStyleId>{2D5ABB26-0587-4C30-8999-92F81FD0307C}</a:tableStyleId>
              </a:tblPr>
              <a:tblGrid>
                <a:gridCol w="4267200"/>
                <a:gridCol w="42672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age</a:t>
                      </a:r>
                      <a:endParaRPr lang="en-US" dirty="0"/>
                    </a:p>
                  </a:txBody>
                  <a:tcPr>
                    <a:solidFill>
                      <a:srgbClr val="000000"/>
                    </a:solidFill>
                  </a:tcPr>
                </a:tc>
              </a:tr>
              <a:tr h="635000">
                <a:tc>
                  <a:txBody>
                    <a:bodyPr/>
                    <a:lstStyle/>
                    <a:p>
                      <a:r>
                        <a:rPr lang="en-US" dirty="0" smtClean="0"/>
                        <a:t>Ischemic time</a:t>
                      </a:r>
                      <a:endParaRPr lang="en-US" dirty="0"/>
                    </a:p>
                  </a:txBody>
                  <a:tcPr>
                    <a:solidFill>
                      <a:srgbClr val="000000"/>
                    </a:solidFill>
                  </a:tcPr>
                </a:tc>
                <a:tc>
                  <a:txBody>
                    <a:bodyPr/>
                    <a:lstStyle/>
                    <a:p>
                      <a:r>
                        <a:rPr lang="en-US" dirty="0" smtClean="0"/>
                        <a:t>Recipient weight (kg)</a:t>
                      </a:r>
                      <a:endParaRPr lang="en-US" dirty="0"/>
                    </a:p>
                  </a:txBody>
                  <a:tcPr>
                    <a:solidFill>
                      <a:srgbClr val="000000"/>
                    </a:solidFill>
                  </a:tcPr>
                </a:tc>
              </a:tr>
              <a:tr h="635000">
                <a:tc>
                  <a:txBody>
                    <a:bodyPr/>
                    <a:lstStyle/>
                    <a:p>
                      <a:r>
                        <a:rPr lang="en-US" dirty="0" smtClean="0"/>
                        <a:t>Estimated GFR</a:t>
                      </a:r>
                      <a:endParaRPr lang="en-US" dirty="0"/>
                    </a:p>
                  </a:txBody>
                  <a:tcPr>
                    <a:solidFill>
                      <a:srgbClr val="000000"/>
                    </a:solidFill>
                  </a:tcPr>
                </a:tc>
                <a:tc>
                  <a:txBody>
                    <a:bodyPr/>
                    <a:lstStyle/>
                    <a:p>
                      <a:r>
                        <a:rPr lang="en-US" dirty="0" smtClean="0"/>
                        <a:t>Center volume: prev ped TXs within 1 yr</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5 Year Mortality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(1/2001-6/2011)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0821719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6401411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5,651)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(1/2001-6/2011)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2224501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0659571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0.0434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5,651)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(1/2001-6/2011)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3255262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6711826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0.0048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5,651)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Ischemic time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(1/2001-6/2011)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3224717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5,651)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weight (kg)</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(1/2001-6/2011)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6531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0" y="341871"/>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Distribution of Transplants by Donor/Recipient Weight Ratio</a:t>
            </a:r>
            <a:br>
              <a:rPr lang="en-US" sz="2400" kern="0" dirty="0" smtClean="0"/>
            </a:br>
            <a:endParaRPr lang="en-US" sz="2000" kern="0" dirty="0"/>
          </a:p>
        </p:txBody>
      </p:sp>
      <p:sp>
        <p:nvSpPr>
          <p:cNvPr id="3" name="title_cohort"/>
          <p:cNvSpPr txBox="1"/>
          <p:nvPr/>
        </p:nvSpPr>
        <p:spPr>
          <a:xfrm>
            <a:off x="2045043" y="911496"/>
            <a:ext cx="57150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45187236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5,651)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Estimated GFR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(1/2001-6/2011)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428412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5,651)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Center volume: prev ped TXs within 1 yr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(1/2001-6/2011)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0229553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4,878)</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10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(1/1996-6/2006)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04486"/>
            <a:ext cx="7406655" cy="4937770"/>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2509253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Donor age</a:t>
                      </a:r>
                      <a:endParaRPr lang="en-US" dirty="0"/>
                    </a:p>
                  </a:txBody>
                  <a:tcPr>
                    <a:solidFill>
                      <a:srgbClr val="000000"/>
                    </a:solidFill>
                  </a:tcPr>
                </a:tc>
              </a:tr>
              <a:tr h="635000">
                <a:tc>
                  <a:txBody>
                    <a:bodyPr/>
                    <a:lstStyle/>
                    <a:p>
                      <a:r>
                        <a:rPr lang="en-US" dirty="0" smtClean="0"/>
                        <a:t>Recipient height</a:t>
                      </a:r>
                      <a:endParaRPr lang="en-US" dirty="0"/>
                    </a:p>
                  </a:txBody>
                  <a:tcPr>
                    <a:solidFill>
                      <a:srgbClr val="000000"/>
                    </a:solidFill>
                  </a:tcPr>
                </a:tc>
                <a:tc>
                  <a:txBody>
                    <a:bodyPr/>
                    <a:lstStyle/>
                    <a:p>
                      <a:r>
                        <a:rPr lang="en-US" dirty="0" smtClean="0"/>
                        <a:t>Estimated GFR</a:t>
                      </a:r>
                      <a:endParaRPr lang="en-US" dirty="0"/>
                    </a:p>
                  </a:txBody>
                  <a:tcPr>
                    <a:solidFill>
                      <a:srgbClr val="000000"/>
                    </a:solidFill>
                  </a:tcPr>
                </a:tc>
              </a:tr>
              <a:tr h="635000">
                <a:tc>
                  <a:txBody>
                    <a:bodyPr/>
                    <a:lstStyle/>
                    <a:p>
                      <a:r>
                        <a:rPr lang="en-US" dirty="0" smtClean="0"/>
                        <a:t>Transplant center volume</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10 Year Mortality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(1/1996-6/2006)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4411484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66502150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4,878)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age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(1/1996-6/2006)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5941722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96240470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4,878)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(1/1996-6/2006)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7926534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5435015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4,878)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height</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(1/1996-6/2006)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6754672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0.0143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4,878)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Estimated GFR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(1/1996-6/2006)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192052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4,878)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Transplant center volume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10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(1/1996-6/2006)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1464353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8672" y="1196457"/>
            <a:ext cx="7406655" cy="493777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4,493)</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a:t>
            </a:r>
            <a:endParaRPr lang="en-US" sz="2000" kern="0" dirty="0">
              <a:solidFill>
                <a:srgbClr val="FFFF0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15 Year Mortality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(1990-6/2001)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0969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600" kern="0" dirty="0" smtClean="0"/>
              <a:t>Recipient </a:t>
            </a:r>
            <a:r>
              <a:rPr lang="en-US" sz="2400" kern="0" dirty="0" smtClean="0"/>
              <a:t>Diagnosis (Age: &lt; 1 Year)</a:t>
            </a:r>
            <a:endParaRPr lang="en-US" sz="2400" kern="0" dirty="0"/>
          </a:p>
        </p:txBody>
      </p:sp>
      <p:graphicFrame>
        <p:nvGraphicFramePr>
          <p:cNvPr id="5" name="Content Placeholder 9"/>
          <p:cNvGraphicFramePr>
            <a:graphicFrameLocks/>
          </p:cNvGraphicFramePr>
          <p:nvPr>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9"/>
          <p:cNvGraphicFramePr>
            <a:graphicFrameLocks/>
          </p:cNvGraphicFramePr>
          <p:nvPr>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9"/>
          <p:cNvGraphicFramePr>
            <a:graphicFrameLocks noGrp="1"/>
          </p:cNvGraphicFramePr>
          <p:nvPr>
            <p:ph idx="1"/>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7"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6"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2009-6/2016</a:t>
            </a:r>
            <a:endParaRPr lang="en-US" sz="1500" b="1" dirty="0">
              <a:solidFill>
                <a:srgbClr val="FFFF00"/>
              </a:solidFill>
            </a:endParaRPr>
          </a:p>
        </p:txBody>
      </p:sp>
    </p:spTree>
    <p:extLst>
      <p:ext uri="{BB962C8B-B14F-4D97-AF65-F5344CB8AC3E}">
        <p14:creationId xmlns:p14="http://schemas.microsoft.com/office/powerpoint/2010/main" val="251730821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3695700"/>
                <a:gridCol w="46101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age</a:t>
                      </a:r>
                      <a:endParaRPr lang="en-US" dirty="0"/>
                    </a:p>
                  </a:txBody>
                  <a:tcPr>
                    <a:solidFill>
                      <a:srgbClr val="000000"/>
                    </a:solidFill>
                  </a:tcPr>
                </a:tc>
                <a:tc>
                  <a:txBody>
                    <a:bodyPr/>
                    <a:lstStyle/>
                    <a:p>
                      <a:r>
                        <a:rPr lang="en-US" smtClean="0"/>
                        <a:t>Donor weight (kg)</a:t>
                      </a:r>
                      <a:endParaRPr lang="en-US"/>
                    </a:p>
                  </a:txBody>
                  <a:tcPr>
                    <a:solidFill>
                      <a:srgbClr val="000000"/>
                    </a:solidFill>
                  </a:tcPr>
                </a:tc>
              </a:tr>
              <a:tr h="635000">
                <a:tc>
                  <a:txBody>
                    <a:bodyPr/>
                    <a:lstStyle/>
                    <a:p>
                      <a:r>
                        <a:rPr lang="en-US" smtClean="0"/>
                        <a:t>Donor BMI</a:t>
                      </a:r>
                      <a:endParaRPr lang="en-US"/>
                    </a:p>
                  </a:txBody>
                  <a:tcPr>
                    <a:solidFill>
                      <a:srgbClr val="000000"/>
                    </a:solidFill>
                  </a:tcPr>
                </a:tc>
                <a:tc>
                  <a:txBody>
                    <a:bodyPr/>
                    <a:lstStyle/>
                    <a:p>
                      <a:r>
                        <a:rPr lang="en-US" smtClean="0"/>
                        <a:t>Center volume: prev ped TXs within 1 yr</a:t>
                      </a:r>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15 Year Mortality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(1990-6/2001)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71688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14316669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smtClean="0">
                <a:solidFill>
                  <a:srgbClr val="FFFF00"/>
                </a:solidFill>
              </a:rPr>
              <a:t>p = 0.0137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4,493)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solidFill>
                  <a:srgbClr val="FFFF00"/>
                </a:solidFill>
              </a:rPr>
              <a:t>
Donor age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Risk Factors For 15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(1990-6/2001)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147669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smtClean="0">
                <a:solidFill>
                  <a:srgbClr val="FFFF00"/>
                </a:solidFill>
              </a:rPr>
              <a:t>p = 0.0016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4,493)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solidFill>
                  <a:srgbClr val="FFFF00"/>
                </a:solidFill>
              </a:rPr>
              <a:t>
Donor weight (kg)</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Risk Factors For 15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(1990-6/2001)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3879339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07868941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smtClean="0">
                <a:solidFill>
                  <a:srgbClr val="FFFF00"/>
                </a:solidFill>
              </a:rPr>
              <a:t>p = 0.0038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4,493)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solidFill>
                  <a:srgbClr val="FFFF00"/>
                </a:solidFill>
              </a:rPr>
              <a:t>
Donor BMI</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Risk Factors For 15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(1990-6/2001)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942422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smtClean="0">
                <a:solidFill>
                  <a:srgbClr val="FFFF00"/>
                </a:solidFill>
              </a:rPr>
              <a:t>p = 0.0236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4,493)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solidFill>
                  <a:srgbClr val="FFFF00"/>
                </a:solidFill>
              </a:rPr>
              <a:t>
Center volume: prev ped TXs within 1 yr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a:t>
            </a:r>
            <a:endParaRPr lang="en-US" sz="20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smtClean="0"/>
              <a:t>
Risk Factors For 15 Year Mortality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(1990-6/2001)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1944834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3,044)</a:t>
            </a:r>
            <a:endParaRPr lang="en-US" sz="2400" b="1" dirty="0">
              <a:solidFill>
                <a:srgbClr val="FFFF00"/>
              </a:solidFill>
            </a:endParaRPr>
          </a:p>
        </p:txBody>
      </p:sp>
      <p:sp>
        <p:nvSpPr>
          <p:cNvPr id="5"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p>
          <a:p>
            <a:r>
              <a:rPr lang="en-US" sz="2000" kern="0" dirty="0" smtClean="0"/>
              <a:t>Conditional on Survival to Transplant Discharge
</a:t>
            </a:r>
            <a:endParaRPr lang="en-US" sz="2000" kern="0" dirty="0">
              <a:solidFill>
                <a:srgbClr val="FFFF0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Developing CAV within 5 Years </a:t>
            </a:r>
          </a:p>
          <a:p>
            <a:r>
              <a:rPr lang="en-US" sz="2000" kern="0" dirty="0" smtClean="0"/>
              <a:t>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(1/2000-6/2011)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49312"/>
            <a:ext cx="6995174" cy="4663449"/>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9723832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age</a:t>
                      </a:r>
                      <a:endParaRPr lang="en-US" dirty="0"/>
                    </a:p>
                  </a:txBody>
                  <a:tcPr>
                    <a:solidFill>
                      <a:srgbClr val="000000"/>
                    </a:solidFill>
                  </a:tcPr>
                </a:tc>
                <a:tc>
                  <a:txBody>
                    <a:bodyPr/>
                    <a:lstStyle/>
                    <a:p>
                      <a:r>
                        <a:rPr lang="en-US" dirty="0" smtClean="0"/>
                        <a:t>Transplant center volume</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Conditional on Survival to Transplant Discharge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Developing CAV within 5 Years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(1/2000-6/2011)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1874961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90651517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Risk Factors for Developing CAV within 5 Years with 95% Confidence Limits
</a:t>
            </a:r>
            <a:endParaRPr lang="en-US" sz="18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(1/2000-6/2011)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4762243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0.0312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3,044)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Transplant center volume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Risk Factors for Developing CAV within 5 Years with 95% Confidence Limits
</a:t>
            </a:r>
            <a:endParaRPr lang="en-US" sz="18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(1/2000-6/2011)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5305551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2,456)</a:t>
            </a:r>
            <a:endParaRPr lang="en-US" sz="2400" b="1" dirty="0">
              <a:solidFill>
                <a:srgbClr val="FFFF00"/>
              </a:solidFill>
            </a:endParaRPr>
          </a:p>
        </p:txBody>
      </p:sp>
      <p:sp>
        <p:nvSpPr>
          <p:cNvPr id="5" name="Title 3"/>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p>
          <a:p>
            <a:r>
              <a:rPr lang="en-US" sz="2000" kern="0" dirty="0" smtClean="0"/>
              <a:t>Conditional on Survival to Transplant Discharge
</a:t>
            </a:r>
            <a:endParaRPr lang="en-US" sz="2000" kern="0" dirty="0">
              <a:solidFill>
                <a:srgbClr val="FFFF00"/>
              </a:solidFill>
            </a:endParaRPr>
          </a:p>
        </p:txBody>
      </p:sp>
      <p:sp>
        <p:nvSpPr>
          <p:cNvPr id="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Developing CAV within 10 Years </a:t>
            </a:r>
          </a:p>
          <a:p>
            <a:r>
              <a:rPr lang="en-US" sz="2000" kern="0" dirty="0" smtClean="0"/>
              <a:t>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357396"/>
            <a:ext cx="7242063" cy="4828042"/>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35030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1-5 Years)</a:t>
            </a:r>
            <a:endParaRPr lang="en-US" sz="2400" dirty="0"/>
          </a:p>
        </p:txBody>
      </p:sp>
      <p:grpSp>
        <p:nvGrpSpPr>
          <p:cNvPr id="5" name="Group 4"/>
          <p:cNvGrpSpPr/>
          <p:nvPr/>
        </p:nvGrpSpPr>
        <p:grpSpPr>
          <a:xfrm>
            <a:off x="2" y="6146792"/>
            <a:ext cx="4715933" cy="711201"/>
            <a:chOff x="2" y="6146792"/>
            <a:chExt cx="4715933" cy="711201"/>
          </a:xfrm>
        </p:grpSpPr>
        <p:grpSp>
          <p:nvGrpSpPr>
            <p:cNvPr id="6" name="Group 5"/>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graphicFrame>
        <p:nvGraphicFramePr>
          <p:cNvPr id="14" name="Chart 13"/>
          <p:cNvGraphicFramePr/>
          <p:nvPr>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2009-6/2016</a:t>
            </a:r>
            <a:endParaRPr lang="en-US" sz="1500" b="1" dirty="0">
              <a:solidFill>
                <a:srgbClr val="FFFF00"/>
              </a:solidFill>
            </a:endParaRPr>
          </a:p>
        </p:txBody>
      </p:sp>
      <p:graphicFrame>
        <p:nvGraphicFramePr>
          <p:cNvPr id="16" name="Content Placeholder 9"/>
          <p:cNvGraphicFramePr>
            <a:graphicFrameLocks/>
          </p:cNvGraphicFramePr>
          <p:nvPr>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ontent Placeholder 9"/>
          <p:cNvGraphicFramePr>
            <a:graphicFrameLocks/>
          </p:cNvGraphicFramePr>
          <p:nvPr>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ontent Placeholder 9"/>
          <p:cNvGraphicFramePr>
            <a:graphicFrameLocks noGrp="1"/>
          </p:cNvGraphicFramePr>
          <p:nvPr>
            <p:ph idx="1"/>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4166375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age</a:t>
                      </a:r>
                      <a:endParaRPr lang="en-US" dirty="0"/>
                    </a:p>
                  </a:txBody>
                  <a:tcPr>
                    <a:solidFill>
                      <a:srgbClr val="000000"/>
                    </a:solidFill>
                  </a:tcPr>
                </a:tc>
                <a:tc>
                  <a:txBody>
                    <a:bodyPr/>
                    <a:lstStyle/>
                    <a:p>
                      <a:r>
                        <a:rPr lang="en-US" dirty="0" smtClean="0"/>
                        <a:t>BMI ratio</a:t>
                      </a:r>
                      <a:endParaRPr lang="en-US" dirty="0"/>
                    </a:p>
                  </a:txBody>
                  <a:tcPr>
                    <a:solidFill>
                      <a:srgbClr val="000000"/>
                    </a:solidFill>
                  </a:tcPr>
                </a:tc>
              </a:tr>
              <a:tr h="635000">
                <a:tc>
                  <a:txBody>
                    <a:bodyPr/>
                    <a:lstStyle/>
                    <a:p>
                      <a:r>
                        <a:rPr lang="en-US" dirty="0" smtClean="0"/>
                        <a:t>Donor BSA</a:t>
                      </a:r>
                      <a:endParaRPr lang="en-US" dirty="0"/>
                    </a:p>
                  </a:txBody>
                  <a:tcPr>
                    <a:solidFill>
                      <a:srgbClr val="000000"/>
                    </a:solidFill>
                  </a:tcPr>
                </a:tc>
                <a:tc>
                  <a:txBody>
                    <a:bodyPr/>
                    <a:lstStyle/>
                    <a:p>
                      <a:r>
                        <a:rPr lang="en-US" dirty="0" smtClean="0"/>
                        <a:t>Transplant center volume</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Conditional on Survival to Transplant Discharge
</a:t>
            </a:r>
            <a:endParaRPr lang="en-US" sz="20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Developing CAV within 10 Years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7722326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36465243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0.0105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age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Risk Factors for Developing CAV within 10 Years with 95% Confidence Limits
</a:t>
            </a:r>
            <a:endParaRPr lang="en-US" sz="18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8491455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65351644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0.0115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BMI ratio</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Risk Factors for Developing CAV within 10 Years with 95% Confidence Limits
</a:t>
            </a:r>
            <a:endParaRPr lang="en-US" sz="18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6248860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BSA</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Risk Factors for Developing CAV within 10 Years with 95% Confidence Limits
</a:t>
            </a:r>
            <a:endParaRPr lang="en-US" sz="18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9899676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2,456)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Transplant center volume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Risk Factors for Developing CAV within 10 Years with 95% Confidence Limits
</a:t>
            </a:r>
            <a:endParaRPr lang="en-US" sz="18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5056348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2,983)</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p>
          <a:p>
            <a:r>
              <a:rPr lang="en-US" sz="2000" kern="0" dirty="0" smtClean="0"/>
              <a:t>Limited to Recipients without Severe Renal Dysfunction* Pre-Transplant
</a:t>
            </a:r>
            <a:endParaRPr lang="en-US" sz="20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Developing Renal Dysfunction </a:t>
            </a:r>
          </a:p>
          <a:p>
            <a:r>
              <a:rPr lang="en-US" sz="2000" kern="0" dirty="0" smtClean="0"/>
              <a:t>within 5 Years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(1/2000-6/2011)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306892"/>
            <a:ext cx="7324359" cy="4882906"/>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5498398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height</a:t>
                      </a:r>
                      <a:endParaRPr lang="en-US" dirty="0"/>
                    </a:p>
                  </a:txBody>
                  <a:tcPr>
                    <a:solidFill>
                      <a:srgbClr val="000000"/>
                    </a:solidFill>
                  </a:tcPr>
                </a:tc>
                <a:tc>
                  <a:txBody>
                    <a:bodyPr/>
                    <a:lstStyle/>
                    <a:p>
                      <a:r>
                        <a:rPr lang="en-US" dirty="0" smtClean="0"/>
                        <a:t>Donor BSA</a:t>
                      </a:r>
                      <a:endParaRPr lang="en-US" dirty="0"/>
                    </a:p>
                  </a:txBody>
                  <a:tcPr>
                    <a:solidFill>
                      <a:srgbClr val="000000"/>
                    </a:solidFill>
                  </a:tcPr>
                </a:tc>
              </a:tr>
            </a:tbl>
          </a:graphicData>
        </a:graphic>
      </p:graphicFrame>
      <p:sp>
        <p:nvSpPr>
          <p:cNvPr id="4"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Limited to Recipients without Severe Renal Dysfunction* Pre-Transplant
</a:t>
            </a:r>
            <a:endParaRPr lang="en-US" sz="2000" kern="0" dirty="0">
              <a:solidFill>
                <a:srgbClr val="FFFF00"/>
              </a:solidFill>
            </a:endParaRPr>
          </a:p>
        </p:txBody>
      </p:sp>
      <p:sp>
        <p:nvSpPr>
          <p:cNvPr id="5"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Developing Renal Dysfunction within 5 Years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(1/2000-6/2011)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6551920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39784907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2133600"/>
            <a:ext cx="1828800" cy="323165"/>
          </a:xfrm>
          <a:prstGeom prst="rect">
            <a:avLst/>
          </a:prstGeom>
          <a:noFill/>
        </p:spPr>
        <p:txBody>
          <a:bodyPr wrap="square" rtlCol="0">
            <a:spAutoFit/>
          </a:bodyPr>
          <a:lstStyle/>
          <a:p>
            <a:pPr algn="ctr"/>
            <a:r>
              <a:rPr lang="en-US" sz="1500" b="1" dirty="0" smtClean="0">
                <a:solidFill>
                  <a:srgbClr val="FFFF00"/>
                </a:solidFill>
              </a:rPr>
              <a:t>p = 0.0306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height</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Limited to Recipients without Severe Renal Dysfunction* Pre-Transplant
</a:t>
            </a:r>
            <a:endParaRPr lang="en-US" sz="16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Risk Factors for Developing Renal Dysfunction within 5 Years with 95% Confidence Limits
</a:t>
            </a:r>
            <a:endParaRPr lang="en-US" sz="16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(1/2000-6/2011)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320236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5371" y="2133600"/>
            <a:ext cx="1828800" cy="323165"/>
          </a:xfrm>
          <a:prstGeom prst="rect">
            <a:avLst/>
          </a:prstGeom>
          <a:noFill/>
        </p:spPr>
        <p:txBody>
          <a:bodyPr wrap="square" rtlCol="0">
            <a:spAutoFit/>
          </a:bodyPr>
          <a:lstStyle/>
          <a:p>
            <a:pPr algn="ctr"/>
            <a:r>
              <a:rPr lang="en-US" sz="1500" b="1" dirty="0" smtClean="0">
                <a:solidFill>
                  <a:srgbClr val="FFFF00"/>
                </a:solidFill>
              </a:rPr>
              <a:t>p = 0.0079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2,983)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Donor BSA</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Limited to Recipients without Severe Renal Dysfunction* Pre-Transplant
</a:t>
            </a:r>
            <a:endParaRPr lang="en-US" sz="16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Risk Factors for Developing Renal Dysfunction within 5 Years with 95% Confidence Limits
</a:t>
            </a:r>
            <a:endParaRPr lang="en-US" sz="16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(1/2000-6/2011)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674997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2,427)</a:t>
            </a:r>
            <a:endParaRPr lang="en-US" sz="2400" b="1" dirty="0">
              <a:solidFill>
                <a:srgbClr val="FFFF00"/>
              </a:solidFill>
            </a:endParaRPr>
          </a:p>
        </p:txBody>
      </p:sp>
      <p:sp>
        <p:nvSpPr>
          <p:cNvPr id="5"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p>
          <a:p>
            <a:r>
              <a:rPr lang="en-US" sz="2000" kern="0" dirty="0" smtClean="0"/>
              <a:t>Limited to Recipients without Severe Renal Dysfunction* Pre-Transplant
</a:t>
            </a:r>
            <a:endParaRPr lang="en-US" sz="20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Developing Renal Dysfunction within 10 Years with 95% Confidence Limits
</a:t>
            </a:r>
            <a:endParaRPr lang="en-US" sz="20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275392"/>
            <a:ext cx="7324359" cy="4882906"/>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22094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6-10 Years)</a:t>
            </a:r>
            <a:endParaRPr lang="en-US" sz="2400" dirty="0"/>
          </a:p>
        </p:txBody>
      </p:sp>
      <p:grpSp>
        <p:nvGrpSpPr>
          <p:cNvPr id="5" name="Group 4"/>
          <p:cNvGrpSpPr/>
          <p:nvPr/>
        </p:nvGrpSpPr>
        <p:grpSpPr>
          <a:xfrm>
            <a:off x="2" y="6146792"/>
            <a:ext cx="4715933" cy="711201"/>
            <a:chOff x="2" y="6146792"/>
            <a:chExt cx="4715933" cy="711201"/>
          </a:xfrm>
        </p:grpSpPr>
        <p:grpSp>
          <p:nvGrpSpPr>
            <p:cNvPr id="6" name="Group 5"/>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graphicFrame>
        <p:nvGraphicFramePr>
          <p:cNvPr id="11" name="Content Placeholder 9"/>
          <p:cNvGraphicFramePr>
            <a:graphicFrameLocks/>
          </p:cNvGraphicFramePr>
          <p:nvPr>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9"/>
          <p:cNvGraphicFramePr>
            <a:graphicFrameLocks/>
          </p:cNvGraphicFramePr>
          <p:nvPr>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ontent Placeholder 9"/>
          <p:cNvGraphicFramePr>
            <a:graphicFrameLocks noGrp="1"/>
          </p:cNvGraphicFramePr>
          <p:nvPr>
            <p:ph idx="1"/>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p:nvPr>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2009-6/2016</a:t>
            </a:r>
            <a:endParaRPr lang="en-US" sz="1500" b="1" dirty="0">
              <a:solidFill>
                <a:srgbClr val="FFFF00"/>
              </a:solidFill>
            </a:endParaRPr>
          </a:p>
        </p:txBody>
      </p:sp>
    </p:spTree>
    <p:extLst>
      <p:ext uri="{BB962C8B-B14F-4D97-AF65-F5344CB8AC3E}">
        <p14:creationId xmlns:p14="http://schemas.microsoft.com/office/powerpoint/2010/main" val="87479748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304800" y="1676400"/>
          <a:ext cx="8534400" cy="1905000"/>
        </p:xfrm>
        <a:graphic>
          <a:graphicData uri="http://schemas.openxmlformats.org/drawingml/2006/table">
            <a:tbl>
              <a:tblPr firstRow="1" bandRow="1">
                <a:tableStyleId>{2D5ABB26-0587-4C30-8999-92F81FD0307C}</a:tableStyleId>
              </a:tblPr>
              <a:tblGrid>
                <a:gridCol w="4267200"/>
                <a:gridCol w="42672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weight (kg)</a:t>
                      </a:r>
                      <a:endParaRPr lang="en-US" dirty="0"/>
                    </a:p>
                  </a:txBody>
                  <a:tcPr>
                    <a:solidFill>
                      <a:srgbClr val="000000"/>
                    </a:solidFill>
                  </a:tcPr>
                </a:tc>
                <a:tc>
                  <a:txBody>
                    <a:bodyPr/>
                    <a:lstStyle/>
                    <a:p>
                      <a:r>
                        <a:rPr lang="en-US" dirty="0" smtClean="0"/>
                        <a:t>Estimated GFR</a:t>
                      </a:r>
                      <a:endParaRPr lang="en-US" dirty="0"/>
                    </a:p>
                  </a:txBody>
                  <a:tcPr>
                    <a:solidFill>
                      <a:srgbClr val="000000"/>
                    </a:solidFill>
                  </a:tcPr>
                </a:tc>
              </a:tr>
              <a:tr h="635000">
                <a:tc>
                  <a:txBody>
                    <a:bodyPr/>
                    <a:lstStyle/>
                    <a:p>
                      <a:r>
                        <a:rPr lang="en-US" dirty="0" smtClean="0"/>
                        <a:t>Center volume: prev ped TXs within 1 yr</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4"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Limited to Recipients without Severe Renal Dysfunction* Pre-Transplant
</a:t>
            </a:r>
            <a:endParaRPr lang="en-US" sz="2000" kern="0" dirty="0">
              <a:solidFill>
                <a:srgbClr val="FFFF00"/>
              </a:solidFill>
            </a:endParaRPr>
          </a:p>
        </p:txBody>
      </p:sp>
      <p:sp>
        <p:nvSpPr>
          <p:cNvPr id="5"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a:t>
            </a:r>
            <a:r>
              <a:rPr lang="en-US" sz="2000" kern="0" dirty="0"/>
              <a:t> Statistically Significant Risk </a:t>
            </a:r>
            <a:r>
              <a:rPr lang="en-US" sz="2000" kern="0" dirty="0" smtClean="0"/>
              <a:t>Factors for Developing Renal Dysfunction within 10 Years
</a:t>
            </a:r>
            <a:endParaRPr lang="en-US" sz="20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351139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Recipient weight (kg)</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Limited to Recipients without Severe Renal Dysfunction* Pre-Transplant
</a:t>
            </a:r>
            <a:endParaRPr lang="en-US" sz="16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Risk Factors for Developing Renal Dysfunction within 10 Years with 95% Confidence Limits
</a:t>
            </a:r>
            <a:endParaRPr lang="en-US" sz="16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3047623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0.0100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Estimated GFR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Limited to Recipients without Severe Renal Dysfunction* Pre-Transplant
</a:t>
            </a:r>
            <a:endParaRPr lang="en-US" sz="16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Risk Factors for Developing Renal Dysfunction within 10 Years with 95% Confidence Limits
</a:t>
            </a:r>
            <a:endParaRPr lang="en-US" sz="16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170177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0.0243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00"/>
                </a:solidFill>
              </a:rPr>
              <a:t>
Center volume: prev ped TXs within 1 yr</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Limited to Recipients without Severe Renal Dysfunction* Pre-Transplant
</a:t>
            </a:r>
            <a:endParaRPr lang="en-US" sz="16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600" kern="0" dirty="0" smtClean="0"/>
              <a:t>
Risk Factors for Developing Renal Dysfunction within 10 Years with 95% Confidence Limits
</a:t>
            </a:r>
            <a:endParaRPr lang="en-US" sz="16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(1/1995-6/2006)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9040689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Focus Theme</a:t>
            </a:r>
            <a:endParaRPr lang="en-US" dirty="0"/>
          </a:p>
        </p:txBody>
      </p:sp>
      <p:grpSp>
        <p:nvGrpSpPr>
          <p:cNvPr id="8" name="Group 7"/>
          <p:cNvGrpSpPr/>
          <p:nvPr/>
        </p:nvGrpSpPr>
        <p:grpSpPr>
          <a:xfrm>
            <a:off x="2" y="6146792"/>
            <a:ext cx="4715933" cy="711201"/>
            <a:chOff x="2" y="6146792"/>
            <a:chExt cx="4715933"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6156655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397246171"/>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Diagnosis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
        <p:nvSpPr>
          <p:cNvPr id="2" name="TextBox 1"/>
          <p:cNvSpPr txBox="1"/>
          <p:nvPr/>
        </p:nvSpPr>
        <p:spPr>
          <a:xfrm>
            <a:off x="6400800" y="6240774"/>
            <a:ext cx="2286000" cy="276999"/>
          </a:xfrm>
          <a:prstGeom prst="rect">
            <a:avLst/>
          </a:prstGeom>
          <a:noFill/>
        </p:spPr>
        <p:txBody>
          <a:bodyPr wrap="square" rtlCol="0">
            <a:spAutoFit/>
          </a:bodyPr>
          <a:lstStyle/>
          <a:p>
            <a:pPr algn="ctr"/>
            <a:r>
              <a:rPr lang="en-US" sz="1200" b="1" dirty="0" smtClean="0">
                <a:solidFill>
                  <a:srgbClr val="FFFF00"/>
                </a:solidFill>
              </a:rPr>
              <a:t>p &lt; 0.0001</a:t>
            </a:r>
            <a:endParaRPr lang="en-US" sz="1200" b="1" dirty="0">
              <a:solidFill>
                <a:srgbClr val="FFFF00"/>
              </a:solidFill>
            </a:endParaRPr>
          </a:p>
        </p:txBody>
      </p:sp>
    </p:spTree>
    <p:extLst>
      <p:ext uri="{BB962C8B-B14F-4D97-AF65-F5344CB8AC3E}">
        <p14:creationId xmlns:p14="http://schemas.microsoft.com/office/powerpoint/2010/main" val="407972973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957624182"/>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Recipient Age</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
        <p:nvSpPr>
          <p:cNvPr id="11" name="TextBox 10"/>
          <p:cNvSpPr txBox="1"/>
          <p:nvPr/>
        </p:nvSpPr>
        <p:spPr>
          <a:xfrm>
            <a:off x="6400800" y="6240774"/>
            <a:ext cx="2286000" cy="276999"/>
          </a:xfrm>
          <a:prstGeom prst="rect">
            <a:avLst/>
          </a:prstGeom>
          <a:noFill/>
        </p:spPr>
        <p:txBody>
          <a:bodyPr wrap="square" rtlCol="0">
            <a:spAutoFit/>
          </a:bodyPr>
          <a:lstStyle/>
          <a:p>
            <a:pPr algn="ctr"/>
            <a:r>
              <a:rPr lang="en-US" sz="1200" b="1" dirty="0" smtClean="0">
                <a:solidFill>
                  <a:srgbClr val="FFFF00"/>
                </a:solidFill>
              </a:rPr>
              <a:t>p &lt; 0.0001</a:t>
            </a:r>
            <a:endParaRPr lang="en-US" sz="1200" b="1" dirty="0">
              <a:solidFill>
                <a:srgbClr val="FFFF00"/>
              </a:solidFill>
            </a:endParaRPr>
          </a:p>
        </p:txBody>
      </p:sp>
    </p:spTree>
    <p:extLst>
      <p:ext uri="{BB962C8B-B14F-4D97-AF65-F5344CB8AC3E}">
        <p14:creationId xmlns:p14="http://schemas.microsoft.com/office/powerpoint/2010/main" val="202400320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991744208"/>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200" kern="0" dirty="0" smtClean="0"/>
              <a:t>Ischemic Time Distribution by </a:t>
            </a:r>
            <a:r>
              <a:rPr lang="en-US" sz="2200" kern="0" dirty="0"/>
              <a:t>Mechanical Circulatory Support</a:t>
            </a:r>
            <a:r>
              <a:rPr lang="en-US" sz="2200" kern="0" dirty="0" smtClean="0"/>
              <a:t>*</a:t>
            </a:r>
            <a:br>
              <a:rPr lang="en-US" sz="2200" kern="0" dirty="0" smtClean="0"/>
            </a:br>
            <a:endParaRPr lang="en-US" sz="22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
        <p:nvSpPr>
          <p:cNvPr id="11" name="TextBox 10"/>
          <p:cNvSpPr txBox="1"/>
          <p:nvPr/>
        </p:nvSpPr>
        <p:spPr>
          <a:xfrm>
            <a:off x="6413190" y="6027947"/>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sp>
        <p:nvSpPr>
          <p:cNvPr id="15" name="TextBox 14"/>
          <p:cNvSpPr txBox="1"/>
          <p:nvPr/>
        </p:nvSpPr>
        <p:spPr>
          <a:xfrm>
            <a:off x="6525941" y="6367917"/>
            <a:ext cx="2286000" cy="276999"/>
          </a:xfrm>
          <a:prstGeom prst="rect">
            <a:avLst/>
          </a:prstGeom>
          <a:noFill/>
        </p:spPr>
        <p:txBody>
          <a:bodyPr wrap="square" rtlCol="0">
            <a:spAutoFit/>
          </a:bodyPr>
          <a:lstStyle/>
          <a:p>
            <a:pPr algn="ctr"/>
            <a:r>
              <a:rPr lang="en-US" sz="1200" b="1" dirty="0" smtClean="0">
                <a:solidFill>
                  <a:srgbClr val="FFFF00"/>
                </a:solidFill>
              </a:rPr>
              <a:t>p = 0.0552</a:t>
            </a:r>
            <a:endParaRPr lang="en-US" sz="1200" b="1" dirty="0">
              <a:solidFill>
                <a:srgbClr val="FFFF00"/>
              </a:solidFill>
            </a:endParaRPr>
          </a:p>
        </p:txBody>
      </p:sp>
    </p:spTree>
    <p:extLst>
      <p:ext uri="{BB962C8B-B14F-4D97-AF65-F5344CB8AC3E}">
        <p14:creationId xmlns:p14="http://schemas.microsoft.com/office/powerpoint/2010/main" val="360049836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814488729"/>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Donor Age</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
        <p:nvSpPr>
          <p:cNvPr id="15" name="TextBox 14"/>
          <p:cNvSpPr txBox="1"/>
          <p:nvPr/>
        </p:nvSpPr>
        <p:spPr>
          <a:xfrm>
            <a:off x="6400800" y="6240774"/>
            <a:ext cx="2286000" cy="276999"/>
          </a:xfrm>
          <a:prstGeom prst="rect">
            <a:avLst/>
          </a:prstGeom>
          <a:noFill/>
        </p:spPr>
        <p:txBody>
          <a:bodyPr wrap="square" rtlCol="0">
            <a:spAutoFit/>
          </a:bodyPr>
          <a:lstStyle/>
          <a:p>
            <a:pPr algn="ctr"/>
            <a:r>
              <a:rPr lang="en-US" sz="1200" b="1" dirty="0" smtClean="0">
                <a:solidFill>
                  <a:srgbClr val="FFFF00"/>
                </a:solidFill>
              </a:rPr>
              <a:t>p &lt; 0.0001</a:t>
            </a:r>
            <a:endParaRPr lang="en-US" sz="1200" b="1" dirty="0">
              <a:solidFill>
                <a:srgbClr val="FFFF00"/>
              </a:solidFill>
            </a:endParaRPr>
          </a:p>
        </p:txBody>
      </p:sp>
    </p:spTree>
    <p:extLst>
      <p:ext uri="{BB962C8B-B14F-4D97-AF65-F5344CB8AC3E}">
        <p14:creationId xmlns:p14="http://schemas.microsoft.com/office/powerpoint/2010/main" val="179183734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729286056"/>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Donor Cause of Death  </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
        <p:nvSpPr>
          <p:cNvPr id="11" name="TextBox 10"/>
          <p:cNvSpPr txBox="1"/>
          <p:nvPr/>
        </p:nvSpPr>
        <p:spPr>
          <a:xfrm>
            <a:off x="6400800" y="6240774"/>
            <a:ext cx="2286000" cy="276999"/>
          </a:xfrm>
          <a:prstGeom prst="rect">
            <a:avLst/>
          </a:prstGeom>
          <a:noFill/>
        </p:spPr>
        <p:txBody>
          <a:bodyPr wrap="square" rtlCol="0">
            <a:spAutoFit/>
          </a:bodyPr>
          <a:lstStyle/>
          <a:p>
            <a:pPr algn="ctr"/>
            <a:r>
              <a:rPr lang="en-US" sz="1200" b="1" dirty="0" smtClean="0">
                <a:solidFill>
                  <a:srgbClr val="FFFF00"/>
                </a:solidFill>
              </a:rPr>
              <a:t>p &lt; 0.0001</a:t>
            </a:r>
            <a:endParaRPr lang="en-US" sz="1200" b="1" dirty="0">
              <a:solidFill>
                <a:srgbClr val="FFFF00"/>
              </a:solidFill>
            </a:endParaRPr>
          </a:p>
        </p:txBody>
      </p:sp>
    </p:spTree>
    <p:extLst>
      <p:ext uri="{BB962C8B-B14F-4D97-AF65-F5344CB8AC3E}">
        <p14:creationId xmlns:p14="http://schemas.microsoft.com/office/powerpoint/2010/main" val="2985988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11-17 Years)</a:t>
            </a:r>
            <a:endParaRPr lang="en-US" sz="2400" dirty="0"/>
          </a:p>
        </p:txBody>
      </p:sp>
      <p:grpSp>
        <p:nvGrpSpPr>
          <p:cNvPr id="6" name="Group 5"/>
          <p:cNvGrpSpPr/>
          <p:nvPr/>
        </p:nvGrpSpPr>
        <p:grpSpPr>
          <a:xfrm>
            <a:off x="2" y="6146792"/>
            <a:ext cx="4715933" cy="711201"/>
            <a:chOff x="2" y="6146792"/>
            <a:chExt cx="4715933" cy="711201"/>
          </a:xfrm>
        </p:grpSpPr>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graphicFrame>
        <p:nvGraphicFramePr>
          <p:cNvPr id="12" name="Content Placeholder 9"/>
          <p:cNvGraphicFramePr>
            <a:graphicFrameLocks/>
          </p:cNvGraphicFramePr>
          <p:nvPr>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9"/>
          <p:cNvGraphicFramePr>
            <a:graphicFrameLocks/>
          </p:cNvGraphicFramePr>
          <p:nvPr>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ontent Placeholder 9"/>
          <p:cNvGraphicFramePr>
            <a:graphicFrameLocks noGrp="1"/>
          </p:cNvGraphicFramePr>
          <p:nvPr>
            <p:ph idx="1"/>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2009-6/2016</a:t>
            </a:r>
            <a:endParaRPr lang="en-US" sz="1500" b="1" dirty="0">
              <a:solidFill>
                <a:srgbClr val="FFFF00"/>
              </a:solidFill>
            </a:endParaRPr>
          </a:p>
        </p:txBody>
      </p:sp>
      <p:graphicFrame>
        <p:nvGraphicFramePr>
          <p:cNvPr id="20" name="Chart 19"/>
          <p:cNvGraphicFramePr/>
          <p:nvPr>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0037316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Pediatric Heart Transplants</a:t>
            </a:r>
            <a:r>
              <a:rPr lang="en-US" sz="3200" dirty="0" smtClean="0"/>
              <a:t/>
            </a:r>
            <a:br>
              <a:rPr lang="en-US" sz="3200" dirty="0" smtClean="0"/>
            </a:br>
            <a:r>
              <a:rPr lang="en-US" sz="2400" dirty="0"/>
              <a:t>Ischemic Time Distribution by Year of Transplant</a:t>
            </a:r>
          </a:p>
        </p:txBody>
      </p:sp>
      <p:grpSp>
        <p:nvGrpSpPr>
          <p:cNvPr id="9" name="Group 8"/>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graphicFrame>
        <p:nvGraphicFramePr>
          <p:cNvPr id="11" name="Content Placeholder 9"/>
          <p:cNvGraphicFramePr>
            <a:graphicFrameLocks noGrp="1"/>
          </p:cNvGraphicFramePr>
          <p:nvPr>
            <p:ph idx="1"/>
            <p:extLst>
              <p:ext uri="{D42A27DB-BD31-4B8C-83A1-F6EECF244321}">
                <p14:modId xmlns:p14="http://schemas.microsoft.com/office/powerpoint/2010/main" val="2858836370"/>
              </p:ext>
            </p:extLst>
          </p:nvPr>
        </p:nvGraphicFramePr>
        <p:xfrm>
          <a:off x="152400" y="852670"/>
          <a:ext cx="8763000" cy="56873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23546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288851363"/>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Location</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
        <p:nvSpPr>
          <p:cNvPr id="11" name="TextBox 10"/>
          <p:cNvSpPr txBox="1"/>
          <p:nvPr/>
        </p:nvSpPr>
        <p:spPr>
          <a:xfrm>
            <a:off x="6400800" y="6240774"/>
            <a:ext cx="2286000" cy="276999"/>
          </a:xfrm>
          <a:prstGeom prst="rect">
            <a:avLst/>
          </a:prstGeom>
          <a:noFill/>
        </p:spPr>
        <p:txBody>
          <a:bodyPr wrap="square" rtlCol="0">
            <a:spAutoFit/>
          </a:bodyPr>
          <a:lstStyle/>
          <a:p>
            <a:pPr algn="ctr"/>
            <a:r>
              <a:rPr lang="en-US" sz="1200" b="1" dirty="0" smtClean="0">
                <a:solidFill>
                  <a:srgbClr val="FFFF00"/>
                </a:solidFill>
              </a:rPr>
              <a:t>p &lt; 0.0001</a:t>
            </a:r>
            <a:endParaRPr lang="en-US" sz="1200" b="1" dirty="0">
              <a:solidFill>
                <a:srgbClr val="FFFF00"/>
              </a:solidFill>
            </a:endParaRPr>
          </a:p>
        </p:txBody>
      </p:sp>
    </p:spTree>
    <p:extLst>
      <p:ext uri="{BB962C8B-B14F-4D97-AF65-F5344CB8AC3E}">
        <p14:creationId xmlns:p14="http://schemas.microsoft.com/office/powerpoint/2010/main" val="257221140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597333595"/>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Ischemic Time Distribution by Center Volume</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
        <p:nvSpPr>
          <p:cNvPr id="11" name="TextBox 10"/>
          <p:cNvSpPr txBox="1"/>
          <p:nvPr/>
        </p:nvSpPr>
        <p:spPr>
          <a:xfrm>
            <a:off x="6400800" y="6240774"/>
            <a:ext cx="2286000" cy="276999"/>
          </a:xfrm>
          <a:prstGeom prst="rect">
            <a:avLst/>
          </a:prstGeom>
          <a:noFill/>
        </p:spPr>
        <p:txBody>
          <a:bodyPr wrap="square" rtlCol="0">
            <a:spAutoFit/>
          </a:bodyPr>
          <a:lstStyle/>
          <a:p>
            <a:pPr algn="ctr"/>
            <a:r>
              <a:rPr lang="en-US" sz="1200" b="1" dirty="0" smtClean="0">
                <a:solidFill>
                  <a:srgbClr val="FFFF00"/>
                </a:solidFill>
              </a:rPr>
              <a:t>p &lt; 0.0001</a:t>
            </a:r>
            <a:endParaRPr lang="en-US" sz="1200" b="1" dirty="0">
              <a:solidFill>
                <a:srgbClr val="FFFF00"/>
              </a:solidFill>
            </a:endParaRPr>
          </a:p>
        </p:txBody>
      </p:sp>
    </p:spTree>
    <p:extLst>
      <p:ext uri="{BB962C8B-B14F-4D97-AF65-F5344CB8AC3E}">
        <p14:creationId xmlns:p14="http://schemas.microsoft.com/office/powerpoint/2010/main" val="330154073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r>
              <a:rPr lang="en-US" sz="2800" dirty="0" smtClean="0"/>
              <a:t/>
            </a:r>
            <a:br>
              <a:rPr lang="en-US" sz="2800" dirty="0" smtClean="0"/>
            </a:br>
            <a:r>
              <a:rPr lang="en-US" sz="2400" dirty="0"/>
              <a:t>Kaplan-Meier </a:t>
            </a:r>
            <a:r>
              <a:rPr lang="en-US" sz="2400" dirty="0" smtClean="0"/>
              <a:t>Survival Within 30 Days by Ischemic </a:t>
            </a:r>
            <a:r>
              <a:rPr lang="en-US" sz="2400" dirty="0"/>
              <a:t>Time</a:t>
            </a:r>
            <a:br>
              <a:rPr lang="en-US" sz="2400" dirty="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7762678"/>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1371600" y="2829457"/>
            <a:ext cx="4114799"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All pair-wise comparisons were significant at p &lt; 0.05 except 0-&lt;2 vs. 2-&lt;4 hours</a:t>
            </a:r>
            <a:endParaRPr lang="en-US" sz="1400" b="1" dirty="0">
              <a:solidFill>
                <a:srgbClr val="FFFF00"/>
              </a:solidFill>
            </a:endParaRPr>
          </a:p>
        </p:txBody>
      </p:sp>
      <p:sp>
        <p:nvSpPr>
          <p:cNvPr id="5" name="title_cohort"/>
          <p:cNvSpPr txBox="1"/>
          <p:nvPr/>
        </p:nvSpPr>
        <p:spPr>
          <a:xfrm>
            <a:off x="0" y="943750"/>
            <a:ext cx="9144000" cy="400110"/>
          </a:xfrm>
          <a:prstGeom prst="rect">
            <a:avLst/>
          </a:prstGeom>
          <a:noFill/>
        </p:spPr>
        <p:txBody>
          <a:bodyPr wrap="square" rtlCol="0">
            <a:spAutoFit/>
          </a:bodyPr>
          <a:lstStyle/>
          <a:p>
            <a:pPr algn="ctr"/>
            <a:r>
              <a:rPr lang="en-US" sz="2000" b="1" dirty="0" smtClean="0"/>
              <a:t>(Transplants: January 2004 – June 2015)</a:t>
            </a:r>
            <a:endParaRPr lang="en-US" sz="2000" b="1" dirty="0"/>
          </a:p>
        </p:txBody>
      </p:sp>
    </p:spTree>
    <p:extLst>
      <p:ext uri="{BB962C8B-B14F-4D97-AF65-F5344CB8AC3E}">
        <p14:creationId xmlns:p14="http://schemas.microsoft.com/office/powerpoint/2010/main" val="196421391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r>
              <a:rPr lang="en-US" sz="2800" dirty="0" smtClean="0"/>
              <a:t/>
            </a:r>
            <a:br>
              <a:rPr lang="en-US" sz="2800" dirty="0" smtClean="0"/>
            </a:br>
            <a:r>
              <a:rPr lang="en-US" sz="2400" dirty="0"/>
              <a:t>Kaplan-Meier </a:t>
            </a:r>
            <a:r>
              <a:rPr lang="en-US" sz="2400" dirty="0" smtClean="0"/>
              <a:t>Survival </a:t>
            </a:r>
            <a:r>
              <a:rPr lang="en-US" sz="2400" dirty="0"/>
              <a:t>by </a:t>
            </a:r>
            <a:r>
              <a:rPr lang="en-US" sz="2400" dirty="0" smtClean="0"/>
              <a:t>Ischemic Time</a:t>
            </a:r>
            <a:br>
              <a:rPr lang="en-US" sz="24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9115271"/>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1371600" y="2829457"/>
            <a:ext cx="4114799"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comparisons were significant at p &lt; 0.05 except 2-&lt;4 vs. 4+ hours</a:t>
            </a:r>
            <a:endParaRPr lang="en-US" sz="1400" b="1" dirty="0">
              <a:solidFill>
                <a:srgbClr val="FFFF00"/>
              </a:solidFill>
            </a:endParaRPr>
          </a:p>
        </p:txBody>
      </p:sp>
      <p:sp>
        <p:nvSpPr>
          <p:cNvPr id="5" name="title_cohort"/>
          <p:cNvSpPr txBox="1"/>
          <p:nvPr/>
        </p:nvSpPr>
        <p:spPr>
          <a:xfrm>
            <a:off x="0" y="943750"/>
            <a:ext cx="9144000" cy="400110"/>
          </a:xfrm>
          <a:prstGeom prst="rect">
            <a:avLst/>
          </a:prstGeom>
          <a:noFill/>
        </p:spPr>
        <p:txBody>
          <a:bodyPr wrap="square" rtlCol="0">
            <a:spAutoFit/>
          </a:bodyPr>
          <a:lstStyle/>
          <a:p>
            <a:pPr algn="ctr"/>
            <a:r>
              <a:rPr lang="en-US" sz="2000" b="1" dirty="0" smtClean="0"/>
              <a:t>(Transplants: January 2004 – June 2015)</a:t>
            </a:r>
            <a:endParaRPr lang="en-US" sz="2000" b="1" dirty="0"/>
          </a:p>
        </p:txBody>
      </p:sp>
    </p:spTree>
    <p:extLst>
      <p:ext uri="{BB962C8B-B14F-4D97-AF65-F5344CB8AC3E}">
        <p14:creationId xmlns:p14="http://schemas.microsoft.com/office/powerpoint/2010/main" val="231474376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600" dirty="0" smtClean="0"/>
              <a:t>Pediatric Heart Transplants</a:t>
            </a:r>
            <a:r>
              <a:rPr lang="en-US" sz="2800" dirty="0" smtClean="0"/>
              <a:t/>
            </a:r>
            <a:br>
              <a:rPr lang="en-US" sz="2800" dirty="0" smtClean="0"/>
            </a:br>
            <a:r>
              <a:rPr lang="en-US" sz="2400" dirty="0"/>
              <a:t>Kaplan-Meier </a:t>
            </a:r>
            <a:r>
              <a:rPr lang="en-US" sz="2400" dirty="0" smtClean="0"/>
              <a:t>Survival </a:t>
            </a:r>
            <a:r>
              <a:rPr lang="en-US" sz="2400" dirty="0"/>
              <a:t>by </a:t>
            </a:r>
            <a:r>
              <a:rPr lang="en-US" sz="2400" dirty="0" smtClean="0"/>
              <a:t>Ischemic Time</a:t>
            </a:r>
            <a:br>
              <a:rPr lang="en-US" sz="2400" dirty="0" smtClean="0"/>
            </a:br>
            <a:r>
              <a:rPr lang="en-US" sz="2000" dirty="0" smtClean="0">
                <a:solidFill>
                  <a:srgbClr val="FFFF00"/>
                </a:solidFill>
              </a:rPr>
              <a:t>Diagnosis = CHD</a:t>
            </a:r>
            <a:r>
              <a:rPr lang="en-US" sz="2000" dirty="0">
                <a:solidFill>
                  <a:srgbClr val="FFFF00"/>
                </a:solidFill>
              </a:rPr>
              <a:t/>
            </a:r>
            <a:br>
              <a:rPr lang="en-US" sz="2000" dirty="0">
                <a:solidFill>
                  <a:srgbClr val="FFFF00"/>
                </a:solidFill>
              </a:rPr>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3778877"/>
              </p:ext>
            </p:extLst>
          </p:nvPr>
        </p:nvGraphicFramePr>
        <p:xfrm>
          <a:off x="152400" y="157545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pvalues"/>
          <p:cNvSpPr txBox="1"/>
          <p:nvPr/>
        </p:nvSpPr>
        <p:spPr>
          <a:xfrm>
            <a:off x="1219200" y="3864524"/>
            <a:ext cx="4800600" cy="3848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comparisons were significant at p &lt; 0.05.</a:t>
            </a:r>
            <a:endParaRPr lang="en-US" sz="1400" b="1" dirty="0">
              <a:solidFill>
                <a:srgbClr val="FFFF00"/>
              </a:solidFill>
            </a:endParaRPr>
          </a:p>
        </p:txBody>
      </p:sp>
      <p:sp>
        <p:nvSpPr>
          <p:cNvPr id="5" name="title_cohort"/>
          <p:cNvSpPr txBox="1"/>
          <p:nvPr/>
        </p:nvSpPr>
        <p:spPr>
          <a:xfrm>
            <a:off x="0" y="1276290"/>
            <a:ext cx="9144000" cy="400110"/>
          </a:xfrm>
          <a:prstGeom prst="rect">
            <a:avLst/>
          </a:prstGeom>
          <a:noFill/>
        </p:spPr>
        <p:txBody>
          <a:bodyPr wrap="square" rtlCol="0">
            <a:spAutoFit/>
          </a:bodyPr>
          <a:lstStyle/>
          <a:p>
            <a:pPr algn="ctr"/>
            <a:r>
              <a:rPr lang="en-US" sz="2000" b="1" dirty="0" smtClean="0"/>
              <a:t>(Transplants: January 2004 – June 2015)</a:t>
            </a:r>
            <a:endParaRPr lang="en-US" sz="2000" b="1" dirty="0"/>
          </a:p>
        </p:txBody>
      </p:sp>
    </p:spTree>
    <p:extLst>
      <p:ext uri="{BB962C8B-B14F-4D97-AF65-F5344CB8AC3E}">
        <p14:creationId xmlns:p14="http://schemas.microsoft.com/office/powerpoint/2010/main" val="218006735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Ischemic </a:t>
            </a:r>
            <a:r>
              <a:rPr lang="en-US" sz="2200" dirty="0"/>
              <a:t>Time</a:t>
            </a:r>
            <a:r>
              <a:rPr lang="en-US" sz="2200" dirty="0" smtClean="0"/>
              <a:t/>
            </a:r>
            <a:br>
              <a:rPr lang="en-US" sz="2200" dirty="0" smtClean="0"/>
            </a:br>
            <a:endParaRPr lang="en-US" sz="2200" dirty="0"/>
          </a:p>
        </p:txBody>
      </p:sp>
      <p:graphicFrame>
        <p:nvGraphicFramePr>
          <p:cNvPr id="4" name="Content Placeholder 3"/>
          <p:cNvGraphicFramePr>
            <a:graphicFrameLocks noGrp="1"/>
          </p:cNvGraphicFramePr>
          <p:nvPr>
            <p:ph idx="1"/>
            <p:extLst/>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pvalues"/>
          <p:cNvSpPr txBox="1"/>
          <p:nvPr/>
        </p:nvSpPr>
        <p:spPr>
          <a:xfrm>
            <a:off x="3124200" y="1920151"/>
            <a:ext cx="5257743" cy="323165"/>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No pair-wise comparisons were significant at p &lt; 0.05.</a:t>
            </a:r>
            <a:endParaRPr lang="en-US" sz="1500" dirty="0">
              <a:solidFill>
                <a:srgbClr val="FFFF00"/>
              </a:solidFill>
            </a:endParaRPr>
          </a:p>
        </p:txBody>
      </p:sp>
      <p:sp>
        <p:nvSpPr>
          <p:cNvPr id="3" name="title_cohort"/>
          <p:cNvSpPr txBox="1"/>
          <p:nvPr/>
        </p:nvSpPr>
        <p:spPr>
          <a:xfrm>
            <a:off x="0" y="1232508"/>
            <a:ext cx="9144000" cy="384721"/>
          </a:xfrm>
          <a:prstGeom prst="rect">
            <a:avLst/>
          </a:prstGeom>
          <a:noFill/>
        </p:spPr>
        <p:txBody>
          <a:bodyPr wrap="square" rtlCol="0">
            <a:spAutoFit/>
          </a:bodyPr>
          <a:lstStyle/>
          <a:p>
            <a:pPr algn="ctr"/>
            <a:r>
              <a:rPr lang="en-US" sz="1900" b="1" dirty="0" smtClean="0"/>
              <a:t>(Transplants: January 2004 – June 2015)</a:t>
            </a:r>
            <a:endParaRPr lang="en-US" sz="1900" b="1" dirty="0"/>
          </a:p>
        </p:txBody>
      </p:sp>
    </p:spTree>
    <p:extLst>
      <p:ext uri="{BB962C8B-B14F-4D97-AF65-F5344CB8AC3E}">
        <p14:creationId xmlns:p14="http://schemas.microsoft.com/office/powerpoint/2010/main" val="418091629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Cardiac Allograft Vasculopathy</a:t>
            </a:r>
            <a:r>
              <a:rPr lang="en-US" sz="3200" dirty="0" smtClean="0"/>
              <a:t/>
            </a:r>
            <a:br>
              <a:rPr lang="en-US" sz="32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6026560"/>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838200" y="907886"/>
            <a:ext cx="3505200" cy="461665"/>
          </a:xfrm>
          <a:prstGeom prst="rect">
            <a:avLst/>
          </a:prstGeom>
          <a:noFill/>
        </p:spPr>
        <p:txBody>
          <a:bodyPr wrap="square" rtlCol="0">
            <a:spAutoFit/>
          </a:bodyPr>
          <a:lstStyle/>
          <a:p>
            <a:r>
              <a:rPr lang="en-US" sz="2400" b="1" dirty="0"/>
              <a:t>by </a:t>
            </a:r>
            <a:r>
              <a:rPr lang="en-US" sz="2400" b="1" dirty="0" smtClean="0"/>
              <a:t>Ischemic Time</a:t>
            </a:r>
            <a:endParaRPr lang="en-US" sz="2400" b="1" dirty="0"/>
          </a:p>
        </p:txBody>
      </p:sp>
      <p:sp>
        <p:nvSpPr>
          <p:cNvPr id="13" name="pvalues"/>
          <p:cNvSpPr txBox="1"/>
          <p:nvPr/>
        </p:nvSpPr>
        <p:spPr>
          <a:xfrm>
            <a:off x="1259972" y="2895600"/>
            <a:ext cx="4952999"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No pair-wise comparisons were significant at p &lt; 0.05.</a:t>
            </a:r>
            <a:endParaRPr lang="en-US" sz="1400" dirty="0">
              <a:solidFill>
                <a:srgbClr val="FFFF00"/>
              </a:solidFill>
            </a:endParaRPr>
          </a:p>
        </p:txBody>
      </p:sp>
      <p:sp>
        <p:nvSpPr>
          <p:cNvPr id="5" name="title_cohort"/>
          <p:cNvSpPr txBox="1"/>
          <p:nvPr/>
        </p:nvSpPr>
        <p:spPr>
          <a:xfrm>
            <a:off x="3429000" y="943750"/>
            <a:ext cx="5181600" cy="400110"/>
          </a:xfrm>
          <a:prstGeom prst="rect">
            <a:avLst/>
          </a:prstGeom>
          <a:noFill/>
        </p:spPr>
        <p:txBody>
          <a:bodyPr wrap="square" rtlCol="0">
            <a:spAutoFit/>
          </a:bodyPr>
          <a:lstStyle/>
          <a:p>
            <a:r>
              <a:rPr lang="en-US" sz="2000" b="1" dirty="0" smtClean="0"/>
              <a:t>(Transplants: January 2004 – June 2015)</a:t>
            </a:r>
            <a:endParaRPr lang="en-US" sz="2000" b="1" dirty="0"/>
          </a:p>
        </p:txBody>
      </p:sp>
    </p:spTree>
    <p:extLst>
      <p:ext uri="{BB962C8B-B14F-4D97-AF65-F5344CB8AC3E}">
        <p14:creationId xmlns:p14="http://schemas.microsoft.com/office/powerpoint/2010/main" val="74862291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Freedom from Severe Renal Dysfunction* by Ischemic Time</a:t>
            </a:r>
            <a:r>
              <a:rPr lang="en-US" sz="3200" dirty="0" smtClean="0"/>
              <a:t/>
            </a:r>
            <a:br>
              <a:rPr lang="en-US" sz="32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8860781"/>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pvalues"/>
          <p:cNvSpPr txBox="1"/>
          <p:nvPr/>
        </p:nvSpPr>
        <p:spPr>
          <a:xfrm>
            <a:off x="1447800" y="2918883"/>
            <a:ext cx="4876800" cy="519356"/>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No pair-wise comparisons were significant at p &lt; 0.05.</a:t>
            </a:r>
            <a:endParaRPr lang="en-US" sz="1400" dirty="0">
              <a:solidFill>
                <a:srgbClr val="FFFF00"/>
              </a:solidFill>
            </a:endParaRPr>
          </a:p>
        </p:txBody>
      </p:sp>
      <p:sp>
        <p:nvSpPr>
          <p:cNvPr id="3" name="title_cohort"/>
          <p:cNvSpPr txBox="1"/>
          <p:nvPr/>
        </p:nvSpPr>
        <p:spPr>
          <a:xfrm>
            <a:off x="76200" y="1042983"/>
            <a:ext cx="9067800" cy="400110"/>
          </a:xfrm>
          <a:prstGeom prst="rect">
            <a:avLst/>
          </a:prstGeom>
          <a:noFill/>
        </p:spPr>
        <p:txBody>
          <a:bodyPr wrap="square" rtlCol="0">
            <a:spAutoFit/>
          </a:bodyPr>
          <a:lstStyle/>
          <a:p>
            <a:pPr algn="ctr"/>
            <a:r>
              <a:rPr lang="en-US" sz="2000" b="1" dirty="0" smtClean="0"/>
              <a:t>(Transplants: January 2004 – June 2015)</a:t>
            </a:r>
            <a:endParaRPr lang="en-US" sz="2000" b="1" dirty="0"/>
          </a:p>
        </p:txBody>
      </p:sp>
    </p:spTree>
    <p:extLst>
      <p:ext uri="{BB962C8B-B14F-4D97-AF65-F5344CB8AC3E}">
        <p14:creationId xmlns:p14="http://schemas.microsoft.com/office/powerpoint/2010/main" val="335266128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596074512"/>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Length of Stay </a:t>
            </a:r>
            <a:r>
              <a:rPr lang="en-US" sz="2400" kern="0" dirty="0"/>
              <a:t>Distribution </a:t>
            </a:r>
            <a:r>
              <a:rPr lang="en-US" sz="2400" kern="0" dirty="0" smtClean="0"/>
              <a:t>by Ischemic Time</a:t>
            </a:r>
            <a:br>
              <a:rPr lang="en-US" sz="2400" kern="0" dirty="0" smtClean="0"/>
            </a:br>
            <a:endParaRPr lang="en-US" sz="2000" kern="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t>(Transplants: January 2004 – June 2015)</a:t>
            </a:r>
            <a:endParaRPr lang="en-US" sz="2000" b="1" kern="0" dirty="0"/>
          </a:p>
        </p:txBody>
      </p:sp>
    </p:spTree>
    <p:extLst>
      <p:ext uri="{BB962C8B-B14F-4D97-AF65-F5344CB8AC3E}">
        <p14:creationId xmlns:p14="http://schemas.microsoft.com/office/powerpoint/2010/main" val="391880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81713" y="1283804"/>
            <a:ext cx="8686800" cy="4202596"/>
          </a:xfrm>
        </p:spPr>
        <p:txBody>
          <a:bodyPr lIns="9144" rIns="9144"/>
          <a:lstStyle/>
          <a:p>
            <a:pPr>
              <a:lnSpc>
                <a:spcPct val="120000"/>
              </a:lnSpc>
              <a:spcBef>
                <a:spcPts val="500"/>
              </a:spcBef>
            </a:pPr>
            <a:r>
              <a:rPr lang="en-US" sz="2400" b="1" dirty="0" smtClean="0"/>
              <a:t>Donor, recipient and center characteristics: slides 3-29</a:t>
            </a:r>
          </a:p>
          <a:p>
            <a:pPr>
              <a:lnSpc>
                <a:spcPct val="120000"/>
              </a:lnSpc>
              <a:spcBef>
                <a:spcPts val="500"/>
              </a:spcBef>
            </a:pPr>
            <a:r>
              <a:rPr lang="en-US" sz="2400" b="1" dirty="0"/>
              <a:t>Post </a:t>
            </a:r>
            <a:r>
              <a:rPr lang="en-US" sz="2400" b="1" dirty="0" smtClean="0"/>
              <a:t>transplant – survival </a:t>
            </a:r>
            <a:r>
              <a:rPr lang="en-US" sz="2400" b="1" dirty="0"/>
              <a:t>and </a:t>
            </a:r>
            <a:r>
              <a:rPr lang="en-US" sz="2400" b="1" dirty="0" smtClean="0"/>
              <a:t>other outcomes</a:t>
            </a:r>
            <a:r>
              <a:rPr lang="en-US" sz="2400" b="1" dirty="0"/>
              <a:t>: </a:t>
            </a:r>
            <a:r>
              <a:rPr lang="en-US" sz="2400" b="1" dirty="0" smtClean="0"/>
              <a:t>slides 30-53</a:t>
            </a:r>
          </a:p>
          <a:p>
            <a:pPr>
              <a:lnSpc>
                <a:spcPct val="120000"/>
              </a:lnSpc>
              <a:spcBef>
                <a:spcPts val="500"/>
              </a:spcBef>
            </a:pPr>
            <a:r>
              <a:rPr lang="en-US" sz="2400" b="1" dirty="0" smtClean="0"/>
              <a:t>Induction </a:t>
            </a:r>
            <a:r>
              <a:rPr lang="en-US" sz="2400" b="1" dirty="0"/>
              <a:t>and </a:t>
            </a:r>
            <a:r>
              <a:rPr lang="en-US" sz="2400" b="1" dirty="0" smtClean="0"/>
              <a:t>maintenance immunosuppression: slides 54-65</a:t>
            </a:r>
          </a:p>
          <a:p>
            <a:pPr>
              <a:lnSpc>
                <a:spcPct val="120000"/>
              </a:lnSpc>
              <a:spcBef>
                <a:spcPts val="500"/>
              </a:spcBef>
            </a:pPr>
            <a:r>
              <a:rPr lang="en-US" sz="2400" b="1" dirty="0"/>
              <a:t>Rejection and </a:t>
            </a:r>
            <a:r>
              <a:rPr lang="en-US" sz="2400" b="1" dirty="0" smtClean="0"/>
              <a:t>post transplant morbidities: slides 66-101</a:t>
            </a:r>
          </a:p>
          <a:p>
            <a:pPr>
              <a:lnSpc>
                <a:spcPct val="120000"/>
              </a:lnSpc>
              <a:spcBef>
                <a:spcPts val="500"/>
              </a:spcBef>
            </a:pPr>
            <a:r>
              <a:rPr lang="en-US" sz="2400" b="1" dirty="0"/>
              <a:t>Retransplantation: slides </a:t>
            </a:r>
            <a:r>
              <a:rPr lang="en-US" sz="2400" b="1" dirty="0" smtClean="0"/>
              <a:t>102-108</a:t>
            </a:r>
          </a:p>
          <a:p>
            <a:pPr>
              <a:lnSpc>
                <a:spcPct val="120000"/>
              </a:lnSpc>
              <a:spcBef>
                <a:spcPts val="500"/>
              </a:spcBef>
            </a:pPr>
            <a:r>
              <a:rPr lang="en-US" sz="2400" b="1" dirty="0" smtClean="0"/>
              <a:t>Multivariable analyses: </a:t>
            </a:r>
            <a:r>
              <a:rPr lang="en-US" sz="2400" b="1" dirty="0"/>
              <a:t>slides </a:t>
            </a:r>
            <a:r>
              <a:rPr lang="en-US" sz="2400" b="1" dirty="0" smtClean="0"/>
              <a:t>109-183</a:t>
            </a:r>
          </a:p>
          <a:p>
            <a:pPr>
              <a:lnSpc>
                <a:spcPct val="120000"/>
              </a:lnSpc>
              <a:spcBef>
                <a:spcPts val="500"/>
              </a:spcBef>
            </a:pPr>
            <a:r>
              <a:rPr lang="en-US" sz="2400" b="1" dirty="0" smtClean="0"/>
              <a:t>Focus theme: slides 184-199</a:t>
            </a:r>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21277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0" y="479568"/>
            <a:ext cx="9144000" cy="709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400" kern="0" dirty="0" smtClean="0"/>
              <a:t>Diagnosis Distribution by Location </a:t>
            </a:r>
            <a:br>
              <a:rPr lang="en-US" sz="2400" kern="0" dirty="0" smtClean="0"/>
            </a:br>
            <a:endParaRPr lang="en-US" sz="2000" kern="0" dirty="0"/>
          </a:p>
        </p:txBody>
      </p:sp>
      <p:sp>
        <p:nvSpPr>
          <p:cNvPr id="3" name="title_cohort"/>
          <p:cNvSpPr txBox="1"/>
          <p:nvPr/>
        </p:nvSpPr>
        <p:spPr>
          <a:xfrm>
            <a:off x="2045043" y="1047690"/>
            <a:ext cx="6553200" cy="400110"/>
          </a:xfrm>
          <a:prstGeom prst="rect">
            <a:avLst/>
          </a:prstGeom>
          <a:noFill/>
        </p:spPr>
        <p:txBody>
          <a:bodyPr wrap="square" rtlCol="0">
            <a:spAutoFit/>
          </a:bodyPr>
          <a:lstStyle/>
          <a:p>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461580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536622"/>
            <a:ext cx="9144000" cy="633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extBox 2"/>
          <p:cNvSpPr txBox="1"/>
          <p:nvPr/>
        </p:nvSpPr>
        <p:spPr>
          <a:xfrm>
            <a:off x="1132094" y="1011878"/>
            <a:ext cx="1600200" cy="461665"/>
          </a:xfrm>
          <a:prstGeom prst="rect">
            <a:avLst/>
          </a:prstGeom>
          <a:noFill/>
        </p:spPr>
        <p:txBody>
          <a:bodyPr wrap="square" rtlCol="0">
            <a:spAutoFit/>
          </a:bodyPr>
          <a:lstStyle/>
          <a:p>
            <a:r>
              <a:rPr lang="en-US" sz="2400" b="1" kern="0" dirty="0"/>
              <a:t>by </a:t>
            </a:r>
            <a:r>
              <a:rPr lang="en-US" sz="2400" b="1" kern="0" dirty="0" smtClean="0"/>
              <a:t>Year</a:t>
            </a:r>
            <a:endParaRPr lang="en-US" sz="2400" b="1" dirty="0"/>
          </a:p>
        </p:txBody>
      </p:sp>
      <p:sp>
        <p:nvSpPr>
          <p:cNvPr id="15" name="title_cohort"/>
          <p:cNvSpPr txBox="1"/>
          <p:nvPr/>
        </p:nvSpPr>
        <p:spPr>
          <a:xfrm>
            <a:off x="2322957" y="1074462"/>
            <a:ext cx="5715000" cy="400110"/>
          </a:xfrm>
          <a:prstGeom prst="rect">
            <a:avLst/>
          </a:prstGeom>
          <a:noFill/>
        </p:spPr>
        <p:txBody>
          <a:bodyPr wrap="square" rtlCol="0">
            <a:spAutoFit/>
          </a:bodyPr>
          <a:lstStyle/>
          <a:p>
            <a:r>
              <a:rPr lang="en-US" sz="2000" b="1" dirty="0" smtClean="0"/>
              <a:t>(Transplants: January 2005 – December 2015)</a:t>
            </a:r>
            <a:endParaRPr lang="en-US" sz="2000" b="1" kern="0" dirty="0"/>
          </a:p>
        </p:txBody>
      </p:sp>
    </p:spTree>
    <p:extLst>
      <p:ext uri="{BB962C8B-B14F-4D97-AF65-F5344CB8AC3E}">
        <p14:creationId xmlns:p14="http://schemas.microsoft.com/office/powerpoint/2010/main" val="14881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38660"/>
            <a:ext cx="914400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itle_cohort"/>
          <p:cNvSpPr txBox="1"/>
          <p:nvPr/>
        </p:nvSpPr>
        <p:spPr>
          <a:xfrm>
            <a:off x="2042985" y="891386"/>
            <a:ext cx="5486400" cy="400110"/>
          </a:xfrm>
          <a:prstGeom prst="rect">
            <a:avLst/>
          </a:prstGeom>
          <a:noFill/>
        </p:spPr>
        <p:txBody>
          <a:bodyPr wrap="square" rtlCol="0">
            <a:spAutoFit/>
          </a:bodyPr>
          <a:lstStyle/>
          <a:p>
            <a:r>
              <a:rPr lang="en-US" sz="2000" b="1" kern="0" dirty="0" smtClean="0"/>
              <a:t>(Transplants: January 2009 – June 2016)</a:t>
            </a:r>
            <a:endParaRPr lang="en-US" sz="2000" b="1" dirty="0"/>
          </a:p>
        </p:txBody>
      </p:sp>
    </p:spTree>
    <p:extLst>
      <p:ext uri="{BB962C8B-B14F-4D97-AF65-F5344CB8AC3E}">
        <p14:creationId xmlns:p14="http://schemas.microsoft.com/office/powerpoint/2010/main" val="3730889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54496881"/>
              </p:ext>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38660"/>
            <a:ext cx="914400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itle_cohort"/>
          <p:cNvSpPr txBox="1"/>
          <p:nvPr/>
        </p:nvSpPr>
        <p:spPr>
          <a:xfrm>
            <a:off x="3276600" y="916674"/>
            <a:ext cx="5486400" cy="400110"/>
          </a:xfrm>
          <a:prstGeom prst="rect">
            <a:avLst/>
          </a:prstGeom>
          <a:noFill/>
        </p:spPr>
        <p:txBody>
          <a:bodyPr wrap="square" rtlCol="0">
            <a:spAutoFit/>
          </a:bodyPr>
          <a:lstStyle/>
          <a:p>
            <a:r>
              <a:rPr lang="en-US" sz="2000" b="1" kern="0" dirty="0" smtClean="0"/>
              <a:t>(Transplants: January 2009 – June 2016)</a:t>
            </a:r>
            <a:endParaRPr lang="en-US" sz="2000" b="1" dirty="0"/>
          </a:p>
        </p:txBody>
      </p:sp>
      <p:sp>
        <p:nvSpPr>
          <p:cNvPr id="2" name="TextBox 1"/>
          <p:cNvSpPr txBox="1"/>
          <p:nvPr/>
        </p:nvSpPr>
        <p:spPr>
          <a:xfrm>
            <a:off x="1288937" y="865392"/>
            <a:ext cx="2438400" cy="461665"/>
          </a:xfrm>
          <a:prstGeom prst="rect">
            <a:avLst/>
          </a:prstGeom>
          <a:noFill/>
        </p:spPr>
        <p:txBody>
          <a:bodyPr wrap="square" rtlCol="0">
            <a:spAutoFit/>
          </a:bodyPr>
          <a:lstStyle/>
          <a:p>
            <a:r>
              <a:rPr lang="en-US" sz="2400" b="1" dirty="0"/>
              <a:t>b</a:t>
            </a:r>
            <a:r>
              <a:rPr lang="en-US" sz="2400" b="1" dirty="0" smtClean="0"/>
              <a:t>y Diagnosis</a:t>
            </a:r>
            <a:endParaRPr lang="en-US" sz="2400" b="1" dirty="0"/>
          </a:p>
        </p:txBody>
      </p:sp>
    </p:spTree>
    <p:extLst>
      <p:ext uri="{BB962C8B-B14F-4D97-AF65-F5344CB8AC3E}">
        <p14:creationId xmlns:p14="http://schemas.microsoft.com/office/powerpoint/2010/main" val="2361311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380266365"/>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334656"/>
            <a:ext cx="9144000" cy="74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itle2"/>
          <p:cNvSpPr txBox="1"/>
          <p:nvPr/>
        </p:nvSpPr>
        <p:spPr>
          <a:xfrm>
            <a:off x="990600" y="843136"/>
            <a:ext cx="3253513" cy="461665"/>
          </a:xfrm>
          <a:prstGeom prst="rect">
            <a:avLst/>
          </a:prstGeom>
          <a:noFill/>
        </p:spPr>
        <p:txBody>
          <a:bodyPr wrap="square" rtlCol="0">
            <a:spAutoFit/>
          </a:bodyPr>
          <a:lstStyle/>
          <a:p>
            <a:r>
              <a:rPr lang="en-US" sz="2400" b="1" kern="0" dirty="0"/>
              <a:t>by Age </a:t>
            </a:r>
            <a:r>
              <a:rPr lang="en-US" sz="2400" b="1" kern="0" dirty="0" smtClean="0"/>
              <a:t>Group</a:t>
            </a:r>
            <a:endParaRPr lang="en-US" sz="2400" b="1" kern="0" dirty="0"/>
          </a:p>
        </p:txBody>
      </p:sp>
      <p:sp>
        <p:nvSpPr>
          <p:cNvPr id="4" name="title_cohort"/>
          <p:cNvSpPr txBox="1"/>
          <p:nvPr/>
        </p:nvSpPr>
        <p:spPr>
          <a:xfrm>
            <a:off x="3099486" y="907054"/>
            <a:ext cx="5410200" cy="400110"/>
          </a:xfrm>
          <a:prstGeom prst="rect">
            <a:avLst/>
          </a:prstGeom>
          <a:noFill/>
        </p:spPr>
        <p:txBody>
          <a:bodyPr wrap="square" rtlCol="0">
            <a:spAutoFit/>
          </a:bodyPr>
          <a:lstStyle/>
          <a:p>
            <a:r>
              <a:rPr lang="en-US" sz="2000" b="1" kern="0" dirty="0" smtClean="0"/>
              <a:t>(Transplants: January 2009 – June 2016)</a:t>
            </a:r>
            <a:endParaRPr lang="en-US" sz="2000" b="1" kern="0" dirty="0"/>
          </a:p>
        </p:txBody>
      </p:sp>
    </p:spTree>
    <p:extLst>
      <p:ext uri="{BB962C8B-B14F-4D97-AF65-F5344CB8AC3E}">
        <p14:creationId xmlns:p14="http://schemas.microsoft.com/office/powerpoint/2010/main" val="2402788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843924544"/>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97961" y="6216041"/>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334656"/>
            <a:ext cx="9144000" cy="74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itle2"/>
          <p:cNvSpPr txBox="1"/>
          <p:nvPr/>
        </p:nvSpPr>
        <p:spPr>
          <a:xfrm>
            <a:off x="59780" y="887548"/>
            <a:ext cx="4460358" cy="430887"/>
          </a:xfrm>
          <a:prstGeom prst="rect">
            <a:avLst/>
          </a:prstGeom>
          <a:noFill/>
        </p:spPr>
        <p:txBody>
          <a:bodyPr wrap="square" rtlCol="0">
            <a:spAutoFit/>
          </a:bodyPr>
          <a:lstStyle/>
          <a:p>
            <a:r>
              <a:rPr lang="en-US" sz="2200" b="1" kern="0" dirty="0"/>
              <a:t>by Age </a:t>
            </a:r>
            <a:r>
              <a:rPr lang="en-US" sz="2200" b="1" kern="0" dirty="0" smtClean="0"/>
              <a:t>Group and Diagnosis</a:t>
            </a:r>
            <a:endParaRPr lang="en-US" sz="2200" b="1" kern="0" dirty="0"/>
          </a:p>
        </p:txBody>
      </p:sp>
      <p:sp>
        <p:nvSpPr>
          <p:cNvPr id="4" name="title_cohort"/>
          <p:cNvSpPr txBox="1"/>
          <p:nvPr/>
        </p:nvSpPr>
        <p:spPr>
          <a:xfrm>
            <a:off x="3962400" y="907054"/>
            <a:ext cx="5105400" cy="400110"/>
          </a:xfrm>
          <a:prstGeom prst="rect">
            <a:avLst/>
          </a:prstGeom>
          <a:noFill/>
        </p:spPr>
        <p:txBody>
          <a:bodyPr wrap="square" rtlCol="0">
            <a:spAutoFit/>
          </a:bodyPr>
          <a:lstStyle/>
          <a:p>
            <a:r>
              <a:rPr lang="en-US" sz="2000" b="1" kern="0" dirty="0" smtClean="0"/>
              <a:t>(Transplants: January 2009 – June 2016)</a:t>
            </a:r>
            <a:endParaRPr lang="en-US" sz="2000" b="1" kern="0" dirty="0"/>
          </a:p>
        </p:txBody>
      </p:sp>
      <p:sp>
        <p:nvSpPr>
          <p:cNvPr id="2" name="TextBox 1"/>
          <p:cNvSpPr txBox="1"/>
          <p:nvPr/>
        </p:nvSpPr>
        <p:spPr>
          <a:xfrm>
            <a:off x="1166421" y="5842827"/>
            <a:ext cx="1066800" cy="353943"/>
          </a:xfrm>
          <a:prstGeom prst="rect">
            <a:avLst/>
          </a:prstGeom>
          <a:noFill/>
        </p:spPr>
        <p:txBody>
          <a:bodyPr wrap="square" rtlCol="0">
            <a:spAutoFit/>
          </a:bodyPr>
          <a:lstStyle/>
          <a:p>
            <a:pPr algn="ctr"/>
            <a:r>
              <a:rPr lang="en-US" sz="1700" b="1" dirty="0" smtClean="0">
                <a:solidFill>
                  <a:srgbClr val="FFFF00"/>
                </a:solidFill>
              </a:rPr>
              <a:t>&lt;1 year</a:t>
            </a:r>
            <a:endParaRPr lang="en-US" sz="1700" b="1" dirty="0">
              <a:solidFill>
                <a:srgbClr val="FFFF00"/>
              </a:solidFill>
            </a:endParaRPr>
          </a:p>
        </p:txBody>
      </p:sp>
      <p:sp>
        <p:nvSpPr>
          <p:cNvPr id="15" name="TextBox 14"/>
          <p:cNvSpPr txBox="1"/>
          <p:nvPr/>
        </p:nvSpPr>
        <p:spPr>
          <a:xfrm>
            <a:off x="3090310" y="5818257"/>
            <a:ext cx="1405489" cy="353943"/>
          </a:xfrm>
          <a:prstGeom prst="rect">
            <a:avLst/>
          </a:prstGeom>
          <a:noFill/>
        </p:spPr>
        <p:txBody>
          <a:bodyPr wrap="square" rtlCol="0">
            <a:spAutoFit/>
          </a:bodyPr>
          <a:lstStyle/>
          <a:p>
            <a:pPr algn="ctr"/>
            <a:r>
              <a:rPr lang="en-US" sz="1700" b="1" dirty="0" smtClean="0">
                <a:solidFill>
                  <a:srgbClr val="FFFF00"/>
                </a:solidFill>
              </a:rPr>
              <a:t>1-5 years</a:t>
            </a:r>
            <a:endParaRPr lang="en-US" sz="1700" b="1" dirty="0">
              <a:solidFill>
                <a:srgbClr val="FFFF00"/>
              </a:solidFill>
            </a:endParaRPr>
          </a:p>
        </p:txBody>
      </p:sp>
      <p:sp>
        <p:nvSpPr>
          <p:cNvPr id="16" name="TextBox 15"/>
          <p:cNvSpPr txBox="1"/>
          <p:nvPr/>
        </p:nvSpPr>
        <p:spPr>
          <a:xfrm>
            <a:off x="5272491" y="5842827"/>
            <a:ext cx="1405489" cy="353943"/>
          </a:xfrm>
          <a:prstGeom prst="rect">
            <a:avLst/>
          </a:prstGeom>
          <a:noFill/>
        </p:spPr>
        <p:txBody>
          <a:bodyPr wrap="square" rtlCol="0">
            <a:spAutoFit/>
          </a:bodyPr>
          <a:lstStyle/>
          <a:p>
            <a:pPr algn="ctr"/>
            <a:r>
              <a:rPr lang="en-US" sz="1700" b="1" dirty="0" smtClean="0">
                <a:solidFill>
                  <a:srgbClr val="FFFF00"/>
                </a:solidFill>
              </a:rPr>
              <a:t>6-10 years</a:t>
            </a:r>
            <a:endParaRPr lang="en-US" sz="1700" b="1" dirty="0">
              <a:solidFill>
                <a:srgbClr val="FFFF00"/>
              </a:solidFill>
            </a:endParaRPr>
          </a:p>
        </p:txBody>
      </p:sp>
      <p:sp>
        <p:nvSpPr>
          <p:cNvPr id="20" name="TextBox 19"/>
          <p:cNvSpPr txBox="1"/>
          <p:nvPr/>
        </p:nvSpPr>
        <p:spPr>
          <a:xfrm>
            <a:off x="7454672" y="5842828"/>
            <a:ext cx="1405489" cy="353943"/>
          </a:xfrm>
          <a:prstGeom prst="rect">
            <a:avLst/>
          </a:prstGeom>
          <a:noFill/>
        </p:spPr>
        <p:txBody>
          <a:bodyPr wrap="square" rtlCol="0">
            <a:spAutoFit/>
          </a:bodyPr>
          <a:lstStyle/>
          <a:p>
            <a:pPr algn="ctr"/>
            <a:r>
              <a:rPr lang="en-US" sz="1700" b="1" dirty="0" smtClean="0">
                <a:solidFill>
                  <a:srgbClr val="FFFF00"/>
                </a:solidFill>
              </a:rPr>
              <a:t>11-17 years</a:t>
            </a:r>
            <a:endParaRPr lang="en-US" sz="1700" b="1" dirty="0">
              <a:solidFill>
                <a:srgbClr val="FFFF00"/>
              </a:solidFill>
            </a:endParaRPr>
          </a:p>
        </p:txBody>
      </p:sp>
    </p:spTree>
    <p:extLst>
      <p:ext uri="{BB962C8B-B14F-4D97-AF65-F5344CB8AC3E}">
        <p14:creationId xmlns:p14="http://schemas.microsoft.com/office/powerpoint/2010/main" val="1703040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11460" y="6120330"/>
            <a:ext cx="4038600" cy="646331"/>
          </a:xfrm>
          <a:prstGeom prst="rect">
            <a:avLst/>
          </a:prstGeom>
          <a:noFill/>
        </p:spPr>
        <p:txBody>
          <a:bodyPr wrap="square" rtlCol="0">
            <a:spAutoFit/>
          </a:bodyPr>
          <a:lstStyle/>
          <a:p>
            <a:r>
              <a:rPr lang="en-US" sz="1200" b="1" dirty="0" smtClean="0">
                <a:solidFill>
                  <a:srgbClr val="FFFF00"/>
                </a:solidFill>
              </a:rPr>
              <a:t>CPRA and PRA values were combined. If Class I and Class II PRA values were reported separately, the higher of the two values was used.</a:t>
            </a:r>
            <a:endParaRPr lang="en-US" dirty="0"/>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PRA Distribution by Year</a:t>
            </a:r>
            <a:endParaRPr lang="en-US" sz="2000" kern="0" dirty="0"/>
          </a:p>
        </p:txBody>
      </p:sp>
      <p:sp>
        <p:nvSpPr>
          <p:cNvPr id="3" name="title_cohort"/>
          <p:cNvSpPr txBox="1"/>
          <p:nvPr/>
        </p:nvSpPr>
        <p:spPr>
          <a:xfrm>
            <a:off x="1295400" y="922278"/>
            <a:ext cx="6477000" cy="400110"/>
          </a:xfrm>
          <a:prstGeom prst="rect">
            <a:avLst/>
          </a:prstGeom>
          <a:noFill/>
        </p:spPr>
        <p:txBody>
          <a:bodyPr wrap="square" rtlCol="0">
            <a:spAutoFit/>
          </a:bodyPr>
          <a:lstStyle/>
          <a:p>
            <a:pPr algn="ctr"/>
            <a:r>
              <a:rPr lang="en-US" sz="2000" b="1" kern="0" dirty="0" smtClean="0"/>
              <a:t>(Transplants: January 2005 – December 2015)</a:t>
            </a:r>
            <a:endParaRPr lang="en-US" sz="2000" b="1" kern="0" dirty="0"/>
          </a:p>
        </p:txBody>
      </p:sp>
    </p:spTree>
    <p:extLst>
      <p:ext uri="{BB962C8B-B14F-4D97-AF65-F5344CB8AC3E}">
        <p14:creationId xmlns:p14="http://schemas.microsoft.com/office/powerpoint/2010/main" val="1231230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194056900"/>
              </p:ext>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300" kern="0" dirty="0" smtClean="0">
                <a:solidFill>
                  <a:srgbClr val="FFFF00"/>
                </a:solidFill>
              </a:rPr>
              <a:t> </a:t>
            </a:r>
            <a:r>
              <a:rPr lang="en-US" sz="2300" kern="0" dirty="0" smtClean="0"/>
              <a:t>PRA Distribution by Age Group </a:t>
            </a:r>
            <a:endParaRPr lang="en-US" sz="2000" kern="0" dirty="0"/>
          </a:p>
        </p:txBody>
      </p:sp>
      <p:sp>
        <p:nvSpPr>
          <p:cNvPr id="9" name="pvalues"/>
          <p:cNvSpPr txBox="1"/>
          <p:nvPr/>
        </p:nvSpPr>
        <p:spPr>
          <a:xfrm>
            <a:off x="6324600" y="5791200"/>
            <a:ext cx="2438400" cy="307777"/>
          </a:xfrm>
          <a:prstGeom prst="rect">
            <a:avLst/>
          </a:prstGeom>
          <a:noFill/>
        </p:spPr>
        <p:txBody>
          <a:bodyPr wrap="square" rtlCol="0">
            <a:spAutoFit/>
          </a:bodyPr>
          <a:lstStyle/>
          <a:p>
            <a:pPr algn="ctr"/>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t>(Transplants: January 2009 – June 2016)</a:t>
            </a:r>
            <a:endParaRPr lang="en-US" sz="2000" b="1" kern="0" dirty="0"/>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rgbClr val="FFFF00"/>
                </a:solidFill>
              </a:rPr>
              <a:t>CPRA and PRA values were combined. If Class I and Class II PRA values were reported separately, the higher of the two values was used.</a:t>
            </a:r>
            <a:endParaRPr lang="en-US" dirty="0"/>
          </a:p>
        </p:txBody>
      </p:sp>
    </p:spTree>
    <p:extLst>
      <p:ext uri="{BB962C8B-B14F-4D97-AF65-F5344CB8AC3E}">
        <p14:creationId xmlns:p14="http://schemas.microsoft.com/office/powerpoint/2010/main" val="3439534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300" kern="0" dirty="0" smtClean="0">
                <a:solidFill>
                  <a:srgbClr val="FFFF00"/>
                </a:solidFill>
              </a:rPr>
              <a:t> </a:t>
            </a:r>
            <a:r>
              <a:rPr lang="en-US" sz="2300" kern="0" dirty="0" smtClean="0"/>
              <a:t>PRA Distribution by Diagnosis</a:t>
            </a:r>
            <a:endParaRPr lang="en-US" sz="2000" kern="0" dirty="0"/>
          </a:p>
        </p:txBody>
      </p:sp>
      <p:sp>
        <p:nvSpPr>
          <p:cNvPr id="9" name="pvalues"/>
          <p:cNvSpPr txBox="1"/>
          <p:nvPr/>
        </p:nvSpPr>
        <p:spPr>
          <a:xfrm>
            <a:off x="6324600" y="5791200"/>
            <a:ext cx="2438400" cy="307777"/>
          </a:xfrm>
          <a:prstGeom prst="rect">
            <a:avLst/>
          </a:prstGeom>
          <a:noFill/>
        </p:spPr>
        <p:txBody>
          <a:bodyPr wrap="square" rtlCol="0">
            <a:spAutoFit/>
          </a:bodyPr>
          <a:lstStyle/>
          <a:p>
            <a:pPr algn="ctr"/>
            <a:r>
              <a:rPr lang="en-US" sz="1400" b="1" dirty="0" smtClean="0">
                <a:solidFill>
                  <a:srgbClr val="FFFF00"/>
                </a:solidFill>
              </a:rPr>
              <a:t>p&lt;0.0001</a:t>
            </a:r>
            <a:endParaRPr lang="en-US" sz="1400" b="1" dirty="0">
              <a:solidFill>
                <a:srgbClr val="FFFF00"/>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t>(Transplants: January 2009 – June 2016)</a:t>
            </a:r>
            <a:endParaRPr lang="en-US" sz="2000" b="1" kern="0" dirty="0"/>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rgbClr val="FFFF00"/>
                </a:solidFill>
              </a:rPr>
              <a:t>CPRA and PRA values were combined. If Class I and Class II PRA values were reported separately, the higher of the two values was used.</a:t>
            </a:r>
            <a:endParaRPr lang="en-US" dirty="0"/>
          </a:p>
        </p:txBody>
      </p:sp>
    </p:spTree>
    <p:extLst>
      <p:ext uri="{BB962C8B-B14F-4D97-AF65-F5344CB8AC3E}">
        <p14:creationId xmlns:p14="http://schemas.microsoft.com/office/powerpoint/2010/main" val="655992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300" kern="0" dirty="0" smtClean="0">
                <a:solidFill>
                  <a:srgbClr val="FFFF00"/>
                </a:solidFill>
              </a:rPr>
              <a:t> </a:t>
            </a:r>
            <a:r>
              <a:rPr lang="en-US" sz="2300" kern="0" dirty="0" smtClean="0"/>
              <a:t>PRA Distribution by Age Group and Diagnosis</a:t>
            </a:r>
            <a:endParaRPr lang="en-US" sz="2000" kern="0" dirty="0"/>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t>(Transplants: January 2009 – June 2016)</a:t>
            </a:r>
            <a:endParaRPr lang="en-US" sz="2000" b="1" kern="0" dirty="0"/>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rgbClr val="FFFF00"/>
                </a:solidFill>
              </a:rPr>
              <a:t>CPRA and PRA values were combined. If Class I and Class II PRA values were reported separately, the higher of the two values was used.</a:t>
            </a:r>
            <a:endParaRPr lang="en-US" dirty="0"/>
          </a:p>
        </p:txBody>
      </p:sp>
      <p:sp>
        <p:nvSpPr>
          <p:cNvPr id="15" name="TextBox 1"/>
          <p:cNvSpPr txBox="1"/>
          <p:nvPr/>
        </p:nvSpPr>
        <p:spPr>
          <a:xfrm>
            <a:off x="1213431" y="5667956"/>
            <a:ext cx="1083743"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&lt;1 Year</a:t>
            </a:r>
            <a:endParaRPr lang="en-US" sz="1700" b="1" dirty="0">
              <a:solidFill>
                <a:srgbClr val="FFFF00"/>
              </a:solidFill>
            </a:endParaRPr>
          </a:p>
        </p:txBody>
      </p:sp>
      <p:sp>
        <p:nvSpPr>
          <p:cNvPr id="17" name="TextBox 1"/>
          <p:cNvSpPr txBox="1"/>
          <p:nvPr/>
        </p:nvSpPr>
        <p:spPr>
          <a:xfrm>
            <a:off x="3214057" y="5643092"/>
            <a:ext cx="150187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1-5 Years</a:t>
            </a:r>
            <a:endParaRPr lang="en-US" sz="1700" b="1" dirty="0">
              <a:solidFill>
                <a:srgbClr val="FFFF00"/>
              </a:solidFill>
            </a:endParaRPr>
          </a:p>
        </p:txBody>
      </p:sp>
      <p:sp>
        <p:nvSpPr>
          <p:cNvPr id="18" name="TextBox 1"/>
          <p:cNvSpPr txBox="1"/>
          <p:nvPr/>
        </p:nvSpPr>
        <p:spPr>
          <a:xfrm>
            <a:off x="5358831" y="5662416"/>
            <a:ext cx="1360651"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6-10 Years</a:t>
            </a:r>
            <a:endParaRPr lang="en-US" sz="1700" b="1" dirty="0">
              <a:solidFill>
                <a:srgbClr val="FFFF00"/>
              </a:solidFill>
            </a:endParaRPr>
          </a:p>
        </p:txBody>
      </p:sp>
      <p:sp>
        <p:nvSpPr>
          <p:cNvPr id="22" name="TextBox 1"/>
          <p:cNvSpPr txBox="1"/>
          <p:nvPr/>
        </p:nvSpPr>
        <p:spPr>
          <a:xfrm>
            <a:off x="7556562" y="5667956"/>
            <a:ext cx="1393498"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11-17 Years</a:t>
            </a:r>
            <a:endParaRPr lang="en-US" sz="1700" b="1" dirty="0">
              <a:solidFill>
                <a:srgbClr val="FFFF00"/>
              </a:solidFill>
            </a:endParaRPr>
          </a:p>
        </p:txBody>
      </p:sp>
    </p:spTree>
    <p:extLst>
      <p:ext uri="{BB962C8B-B14F-4D97-AF65-F5344CB8AC3E}">
        <p14:creationId xmlns:p14="http://schemas.microsoft.com/office/powerpoint/2010/main" val="2083938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Donor, Recipient and Center Characteristics</a:t>
            </a:r>
            <a:endParaRPr lang="en-US" dirty="0"/>
          </a:p>
        </p:txBody>
      </p:sp>
      <p:grpSp>
        <p:nvGrpSpPr>
          <p:cNvPr id="8" name="Group 7"/>
          <p:cNvGrpSpPr/>
          <p:nvPr/>
        </p:nvGrpSpPr>
        <p:grpSpPr>
          <a:xfrm>
            <a:off x="2" y="6146792"/>
            <a:ext cx="4715933" cy="711201"/>
            <a:chOff x="2" y="6146792"/>
            <a:chExt cx="4715933" cy="711201"/>
          </a:xfrm>
        </p:grpSpPr>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09413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Post Transplant:</a:t>
            </a:r>
            <a:br>
              <a:rPr lang="en-US" dirty="0" smtClean="0"/>
            </a:br>
            <a:r>
              <a:rPr lang="en-US" dirty="0" smtClean="0"/>
              <a:t>Survival and Other Outcomes</a:t>
            </a:r>
            <a:endParaRPr lang="en-US" dirty="0"/>
          </a:p>
        </p:txBody>
      </p:sp>
      <p:grpSp>
        <p:nvGrpSpPr>
          <p:cNvPr id="8" name="Group 7"/>
          <p:cNvGrpSpPr/>
          <p:nvPr/>
        </p:nvGrpSpPr>
        <p:grpSpPr>
          <a:xfrm>
            <a:off x="2" y="6146792"/>
            <a:ext cx="4715933" cy="711201"/>
            <a:chOff x="2" y="6146792"/>
            <a:chExt cx="4715933"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01999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404145" y="703204"/>
            <a:ext cx="3400290" cy="461665"/>
          </a:xfrm>
          <a:prstGeom prst="rect">
            <a:avLst/>
          </a:prstGeom>
          <a:noFill/>
        </p:spPr>
        <p:txBody>
          <a:bodyPr wrap="none" rtlCol="0">
            <a:spAutoFit/>
          </a:bodyPr>
          <a:lstStyle/>
          <a:p>
            <a:r>
              <a:rPr lang="en-US" sz="2400" b="1" kern="0" dirty="0"/>
              <a:t>Kaplan-Meier </a:t>
            </a:r>
            <a:r>
              <a:rPr lang="en-US" sz="2400" b="1" kern="0" dirty="0" smtClean="0"/>
              <a:t>Survival</a:t>
            </a:r>
            <a:endParaRPr lang="en-US" sz="2400" b="1" kern="0" dirty="0"/>
          </a:p>
        </p:txBody>
      </p:sp>
      <p:sp>
        <p:nvSpPr>
          <p:cNvPr id="13" name="Title 1"/>
          <p:cNvSpPr txBox="1">
            <a:spLocks/>
          </p:cNvSpPr>
          <p:nvPr/>
        </p:nvSpPr>
        <p:spPr bwMode="auto">
          <a:xfrm>
            <a:off x="0" y="246391"/>
            <a:ext cx="9144000" cy="5994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endParaRPr lang="en-US" sz="2000" kern="0" dirty="0"/>
          </a:p>
        </p:txBody>
      </p:sp>
      <p:sp>
        <p:nvSpPr>
          <p:cNvPr id="19" name="median_survival"/>
          <p:cNvSpPr txBox="1"/>
          <p:nvPr/>
        </p:nvSpPr>
        <p:spPr>
          <a:xfrm>
            <a:off x="1295400" y="4830523"/>
            <a:ext cx="5638823" cy="287571"/>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&lt;1=22.3; 1-5=18.4; 6-10=14.4; 11-17=13.1</a:t>
            </a:r>
            <a:endParaRPr lang="en-US" sz="1400" b="1" dirty="0">
              <a:solidFill>
                <a:schemeClr val="tx1"/>
              </a:solidFill>
            </a:endParaRPr>
          </a:p>
        </p:txBody>
      </p:sp>
      <p:sp>
        <p:nvSpPr>
          <p:cNvPr id="9" name="pvalues"/>
          <p:cNvSpPr txBox="1"/>
          <p:nvPr/>
        </p:nvSpPr>
        <p:spPr>
          <a:xfrm>
            <a:off x="1171133" y="3706645"/>
            <a:ext cx="5029200" cy="553998"/>
          </a:xfrm>
          <a:prstGeom prst="rect">
            <a:avLst/>
          </a:prstGeom>
          <a:solidFill>
            <a:schemeClr val="bg2"/>
          </a:solidFill>
        </p:spPr>
        <p:txBody>
          <a:bodyPr wrap="square" rtlCol="0">
            <a:spAutoFit/>
          </a:bodyPr>
          <a:lstStyle/>
          <a:p>
            <a:r>
              <a:rPr lang="en-US" sz="1500" b="1" dirty="0" smtClean="0">
                <a:solidFill>
                  <a:srgbClr val="FFFF00"/>
                </a:solidFill>
              </a:rPr>
              <a:t>No pair-wise </a:t>
            </a:r>
            <a:r>
              <a:rPr lang="en-US" sz="1500" b="1" dirty="0">
                <a:solidFill>
                  <a:srgbClr val="FFFF00"/>
                </a:solidFill>
              </a:rPr>
              <a:t>comparisons were significant at p &lt; </a:t>
            </a:r>
            <a:r>
              <a:rPr lang="en-US" sz="1500" b="1" dirty="0" smtClean="0">
                <a:solidFill>
                  <a:srgbClr val="FFFF00"/>
                </a:solidFill>
              </a:rPr>
              <a:t>0.05 except </a:t>
            </a:r>
            <a:r>
              <a:rPr lang="en-US" sz="1500" b="1" dirty="0">
                <a:solidFill>
                  <a:srgbClr val="FFFF00"/>
                </a:solidFill>
              </a:rPr>
              <a:t>1-5 vs. </a:t>
            </a:r>
            <a:r>
              <a:rPr lang="en-US" sz="1500" b="1" dirty="0" smtClean="0">
                <a:solidFill>
                  <a:srgbClr val="FFFF00"/>
                </a:solidFill>
              </a:rPr>
              <a:t>11-17 and </a:t>
            </a:r>
            <a:r>
              <a:rPr lang="en-US" sz="1500" b="1" dirty="0">
                <a:solidFill>
                  <a:srgbClr val="FFFF00"/>
                </a:solidFill>
              </a:rPr>
              <a:t>6-10 vs. </a:t>
            </a:r>
            <a:r>
              <a:rPr lang="en-US" sz="1500" b="1" dirty="0" smtClean="0">
                <a:solidFill>
                  <a:srgbClr val="FFFF00"/>
                </a:solidFill>
              </a:rPr>
              <a:t>11-17.</a:t>
            </a:r>
            <a:endParaRPr lang="en-US" sz="1500" b="1" dirty="0">
              <a:solidFill>
                <a:srgbClr val="FFFF00"/>
              </a:solidFill>
            </a:endParaRPr>
          </a:p>
        </p:txBody>
      </p:sp>
      <p:sp>
        <p:nvSpPr>
          <p:cNvPr id="14" name="title_cohort"/>
          <p:cNvSpPr txBox="1"/>
          <p:nvPr/>
        </p:nvSpPr>
        <p:spPr>
          <a:xfrm>
            <a:off x="3685733" y="746866"/>
            <a:ext cx="5113900" cy="400110"/>
          </a:xfrm>
          <a:prstGeom prst="rect">
            <a:avLst/>
          </a:prstGeom>
          <a:noFill/>
        </p:spPr>
        <p:txBody>
          <a:bodyPr wrap="none" rtlCol="0">
            <a:spAutoFit/>
          </a:bodyPr>
          <a:lstStyle/>
          <a:p>
            <a:r>
              <a:rPr lang="en-US" sz="2000" b="1" kern="0" dirty="0" smtClean="0"/>
              <a:t>(Transplants: January 1982 – June 2015)</a:t>
            </a:r>
            <a:endParaRPr lang="en-US" sz="2000" b="1" kern="0" dirty="0"/>
          </a:p>
        </p:txBody>
      </p:sp>
    </p:spTree>
    <p:extLst>
      <p:ext uri="{BB962C8B-B14F-4D97-AF65-F5344CB8AC3E}">
        <p14:creationId xmlns:p14="http://schemas.microsoft.com/office/powerpoint/2010/main" val="1015647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6178" y="239413"/>
            <a:ext cx="9144000" cy="82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Conditional on Survival to 1 Year</a:t>
            </a:r>
            <a:endParaRPr lang="en-US" sz="2000" kern="0" dirty="0"/>
          </a:p>
        </p:txBody>
      </p:sp>
      <p:sp>
        <p:nvSpPr>
          <p:cNvPr id="19" name="median_survival"/>
          <p:cNvSpPr txBox="1"/>
          <p:nvPr/>
        </p:nvSpPr>
        <p:spPr>
          <a:xfrm>
            <a:off x="4572000" y="1669326"/>
            <a:ext cx="3886308" cy="523573"/>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&lt;1=NA; 1-5=21.9; 6-10=16.9; 11-17=15.8</a:t>
            </a:r>
            <a:endParaRPr lang="en-US" sz="1400" b="1" dirty="0">
              <a:solidFill>
                <a:schemeClr val="tx1"/>
              </a:solidFill>
            </a:endParaRPr>
          </a:p>
        </p:txBody>
      </p:sp>
      <p:sp>
        <p:nvSpPr>
          <p:cNvPr id="9" name="pvalues"/>
          <p:cNvSpPr txBox="1"/>
          <p:nvPr/>
        </p:nvSpPr>
        <p:spPr>
          <a:xfrm>
            <a:off x="1136537" y="3990018"/>
            <a:ext cx="5181600" cy="323165"/>
          </a:xfrm>
          <a:prstGeom prst="rect">
            <a:avLst/>
          </a:prstGeom>
          <a:solidFill>
            <a:schemeClr val="bg2"/>
          </a:solidFill>
        </p:spPr>
        <p:txBody>
          <a:bodyPr wrap="square" rtlCol="0">
            <a:spAutoFit/>
          </a:bodyPr>
          <a:lstStyle/>
          <a:p>
            <a:r>
              <a:rPr lang="en-US" sz="1500" b="1" dirty="0">
                <a:solidFill>
                  <a:srgbClr val="FFFF00"/>
                </a:solidFill>
              </a:rPr>
              <a:t>All pair-wise comparisons were significant at p &lt; 0.05.</a:t>
            </a:r>
          </a:p>
        </p:txBody>
      </p:sp>
      <p:sp>
        <p:nvSpPr>
          <p:cNvPr id="3" name="title_cohort"/>
          <p:cNvSpPr txBox="1"/>
          <p:nvPr/>
        </p:nvSpPr>
        <p:spPr>
          <a:xfrm>
            <a:off x="1981200" y="1005777"/>
            <a:ext cx="5181600" cy="400110"/>
          </a:xfrm>
          <a:prstGeom prst="rect">
            <a:avLst/>
          </a:prstGeom>
          <a:noFill/>
        </p:spPr>
        <p:txBody>
          <a:bodyPr wrap="square" rtlCol="0">
            <a:spAutoFit/>
          </a:bodyPr>
          <a:lstStyle/>
          <a:p>
            <a:pPr algn="ctr"/>
            <a:r>
              <a:rPr lang="en-US" sz="2000" b="1" kern="0" dirty="0" smtClean="0"/>
              <a:t>(Transplants: January 1982 – June 2015)</a:t>
            </a:r>
            <a:endParaRPr lang="en-US" sz="2000" b="1" kern="0" dirty="0"/>
          </a:p>
        </p:txBody>
      </p:sp>
    </p:spTree>
    <p:extLst>
      <p:ext uri="{BB962C8B-B14F-4D97-AF65-F5344CB8AC3E}">
        <p14:creationId xmlns:p14="http://schemas.microsoft.com/office/powerpoint/2010/main" val="1446673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51392"/>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245606"/>
            <a:ext cx="9144000" cy="8204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Conditional on Survival to 5 Years</a:t>
            </a:r>
            <a:endParaRPr lang="en-US" sz="2000" kern="0" dirty="0"/>
          </a:p>
        </p:txBody>
      </p:sp>
      <p:sp>
        <p:nvSpPr>
          <p:cNvPr id="9" name="pvalues"/>
          <p:cNvSpPr txBox="1"/>
          <p:nvPr/>
        </p:nvSpPr>
        <p:spPr>
          <a:xfrm>
            <a:off x="1219200" y="3706071"/>
            <a:ext cx="4191000" cy="553998"/>
          </a:xfrm>
          <a:prstGeom prst="rect">
            <a:avLst/>
          </a:prstGeom>
          <a:solidFill>
            <a:schemeClr val="bg2"/>
          </a:solidFill>
        </p:spPr>
        <p:txBody>
          <a:bodyPr wrap="square" rtlCol="0">
            <a:spAutoFit/>
          </a:bodyPr>
          <a:lstStyle/>
          <a:p>
            <a:r>
              <a:rPr lang="en-US" sz="1500" b="1" dirty="0">
                <a:solidFill>
                  <a:srgbClr val="FFFF00"/>
                </a:solidFill>
              </a:rPr>
              <a:t>All pair-wise comparisons were significant at p &lt; 0.05 except 6-10 vs. 11-17.</a:t>
            </a:r>
          </a:p>
        </p:txBody>
      </p:sp>
      <p:sp>
        <p:nvSpPr>
          <p:cNvPr id="3" name="title_cohort"/>
          <p:cNvSpPr/>
          <p:nvPr/>
        </p:nvSpPr>
        <p:spPr>
          <a:xfrm>
            <a:off x="2057400" y="996773"/>
            <a:ext cx="5113900" cy="400110"/>
          </a:xfrm>
          <a:prstGeom prst="rect">
            <a:avLst/>
          </a:prstGeom>
        </p:spPr>
        <p:txBody>
          <a:bodyPr wrap="none">
            <a:spAutoFit/>
          </a:bodyPr>
          <a:lstStyle/>
          <a:p>
            <a:r>
              <a:rPr lang="en-US" sz="2000" b="1" kern="0" dirty="0" smtClean="0"/>
              <a:t>(Transplants: January 1982 – June 2011)</a:t>
            </a:r>
            <a:endParaRPr lang="en-US" sz="2000" b="1" kern="0" dirty="0"/>
          </a:p>
        </p:txBody>
      </p:sp>
    </p:spTree>
    <p:extLst>
      <p:ext uri="{BB962C8B-B14F-4D97-AF65-F5344CB8AC3E}">
        <p14:creationId xmlns:p14="http://schemas.microsoft.com/office/powerpoint/2010/main" val="4152478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228600"/>
            <a:ext cx="9144000" cy="9220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Conditional on Survival to 10 Years</a:t>
            </a:r>
            <a:endParaRPr lang="en-US" sz="2000" kern="0" dirty="0"/>
          </a:p>
        </p:txBody>
      </p:sp>
      <p:sp>
        <p:nvSpPr>
          <p:cNvPr id="9" name="pvalues"/>
          <p:cNvSpPr txBox="1"/>
          <p:nvPr/>
        </p:nvSpPr>
        <p:spPr>
          <a:xfrm>
            <a:off x="1143000" y="2910135"/>
            <a:ext cx="4114800" cy="553998"/>
          </a:xfrm>
          <a:prstGeom prst="rect">
            <a:avLst/>
          </a:prstGeom>
          <a:solidFill>
            <a:schemeClr val="bg2"/>
          </a:solidFill>
        </p:spPr>
        <p:txBody>
          <a:bodyPr wrap="square" rtlCol="0">
            <a:spAutoFit/>
          </a:bodyPr>
          <a:lstStyle/>
          <a:p>
            <a:r>
              <a:rPr lang="en-US" sz="1500" b="1" dirty="0">
                <a:solidFill>
                  <a:srgbClr val="FFFF00"/>
                </a:solidFill>
              </a:rPr>
              <a:t>All pair-wise comparisons were significant at p &lt; 0.05 except 1-5 vs. 11-17.</a:t>
            </a:r>
          </a:p>
        </p:txBody>
      </p:sp>
      <p:sp>
        <p:nvSpPr>
          <p:cNvPr id="3" name="title_cohort"/>
          <p:cNvSpPr txBox="1"/>
          <p:nvPr/>
        </p:nvSpPr>
        <p:spPr>
          <a:xfrm>
            <a:off x="1790700" y="996886"/>
            <a:ext cx="5562600" cy="400110"/>
          </a:xfrm>
          <a:prstGeom prst="rect">
            <a:avLst/>
          </a:prstGeom>
          <a:noFill/>
        </p:spPr>
        <p:txBody>
          <a:bodyPr wrap="square" rtlCol="0">
            <a:spAutoFit/>
          </a:bodyPr>
          <a:lstStyle/>
          <a:p>
            <a:pPr algn="ctr"/>
            <a:r>
              <a:rPr lang="en-US" sz="2000" b="1" kern="0" dirty="0" smtClean="0"/>
              <a:t>(Transplants: January 1982 – June 2006)</a:t>
            </a:r>
            <a:endParaRPr lang="en-US" sz="2000" b="1" kern="0" dirty="0"/>
          </a:p>
        </p:txBody>
      </p:sp>
    </p:spTree>
    <p:extLst>
      <p:ext uri="{BB962C8B-B14F-4D97-AF65-F5344CB8AC3E}">
        <p14:creationId xmlns:p14="http://schemas.microsoft.com/office/powerpoint/2010/main" val="3915555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0" y="235551"/>
            <a:ext cx="9144000" cy="6788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endParaRPr lang="en-US" sz="2000" kern="0" dirty="0"/>
          </a:p>
        </p:txBody>
      </p:sp>
      <p:sp>
        <p:nvSpPr>
          <p:cNvPr id="14" name="median_survival"/>
          <p:cNvSpPr txBox="1"/>
          <p:nvPr/>
        </p:nvSpPr>
        <p:spPr>
          <a:xfrm>
            <a:off x="1143000" y="4726553"/>
            <a:ext cx="4876871" cy="533385"/>
          </a:xfrm>
          <a:prstGeom prst="rect">
            <a:avLst/>
          </a:prstGeom>
          <a:solidFill>
            <a:srgbClr val="000000"/>
          </a:solidFill>
          <a:ln>
            <a:solidFill>
              <a:srgbClr val="FFFF00"/>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(years):1982-1989= 9.8; 1990-2003=14.4; 2004-2008=NA; 2009-6/2015=NA</a:t>
            </a:r>
            <a:endParaRPr lang="en-US" sz="1400" b="1" dirty="0">
              <a:solidFill>
                <a:schemeClr val="tx1"/>
              </a:solidFill>
            </a:endParaRPr>
          </a:p>
        </p:txBody>
      </p:sp>
      <p:sp>
        <p:nvSpPr>
          <p:cNvPr id="9" name="pvalues"/>
          <p:cNvSpPr txBox="1"/>
          <p:nvPr/>
        </p:nvSpPr>
        <p:spPr>
          <a:xfrm>
            <a:off x="1143000" y="4038600"/>
            <a:ext cx="4419600" cy="323165"/>
          </a:xfrm>
          <a:prstGeom prst="rect">
            <a:avLst/>
          </a:prstGeom>
          <a:solidFill>
            <a:schemeClr val="bg2"/>
          </a:solidFill>
        </p:spPr>
        <p:txBody>
          <a:bodyPr wrap="square" rtlCol="0">
            <a:spAutoFit/>
          </a:bodyPr>
          <a:lstStyle/>
          <a:p>
            <a:r>
              <a:rPr lang="en-US" sz="1500" b="1" dirty="0">
                <a:solidFill>
                  <a:srgbClr val="FFFF00"/>
                </a:solidFill>
              </a:rPr>
              <a:t>All p-values </a:t>
            </a:r>
            <a:r>
              <a:rPr lang="en-US" sz="1500" b="1" dirty="0" smtClean="0">
                <a:solidFill>
                  <a:srgbClr val="FFFF00"/>
                </a:solidFill>
              </a:rPr>
              <a:t>were significant </a:t>
            </a:r>
            <a:r>
              <a:rPr lang="en-US" sz="1500" b="1" dirty="0">
                <a:solidFill>
                  <a:srgbClr val="FFFF00"/>
                </a:solidFill>
              </a:rPr>
              <a:t>at p &lt; </a:t>
            </a:r>
            <a:r>
              <a:rPr lang="en-US" sz="1500" b="1" dirty="0" smtClean="0">
                <a:solidFill>
                  <a:srgbClr val="FFFF00"/>
                </a:solidFill>
              </a:rPr>
              <a:t>0.05.</a:t>
            </a:r>
            <a:endParaRPr lang="en-US" sz="1500" b="1" dirty="0">
              <a:solidFill>
                <a:srgbClr val="FFFF00"/>
              </a:solidFill>
            </a:endParaRPr>
          </a:p>
        </p:txBody>
      </p:sp>
      <p:sp>
        <p:nvSpPr>
          <p:cNvPr id="3" name="title_cohort"/>
          <p:cNvSpPr txBox="1"/>
          <p:nvPr/>
        </p:nvSpPr>
        <p:spPr>
          <a:xfrm>
            <a:off x="1676400" y="895290"/>
            <a:ext cx="5791200" cy="400110"/>
          </a:xfrm>
          <a:prstGeom prst="rect">
            <a:avLst/>
          </a:prstGeom>
          <a:noFill/>
        </p:spPr>
        <p:txBody>
          <a:bodyPr wrap="square" rtlCol="0">
            <a:spAutoFit/>
          </a:bodyPr>
          <a:lstStyle/>
          <a:p>
            <a:pPr algn="ctr"/>
            <a:r>
              <a:rPr lang="en-US" sz="2000" b="1" kern="0" dirty="0" smtClean="0"/>
              <a:t>(Transplants: January 1982 – June 2015)</a:t>
            </a:r>
            <a:endParaRPr lang="en-US" sz="2000" b="1" kern="0" dirty="0"/>
          </a:p>
        </p:txBody>
      </p:sp>
    </p:spTree>
    <p:extLst>
      <p:ext uri="{BB962C8B-B14F-4D97-AF65-F5344CB8AC3E}">
        <p14:creationId xmlns:p14="http://schemas.microsoft.com/office/powerpoint/2010/main" val="3087780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0" y="214699"/>
            <a:ext cx="9144000" cy="7759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Conditional Kaplan-Meier Survival for Recent Era</a:t>
            </a:r>
            <a:endParaRPr lang="en-US" sz="2000" kern="0" dirty="0"/>
          </a:p>
        </p:txBody>
      </p:sp>
      <p:sp>
        <p:nvSpPr>
          <p:cNvPr id="9" name="pvalues"/>
          <p:cNvSpPr txBox="1"/>
          <p:nvPr/>
        </p:nvSpPr>
        <p:spPr>
          <a:xfrm>
            <a:off x="1066800" y="3124200"/>
            <a:ext cx="4191000" cy="784830"/>
          </a:xfrm>
          <a:prstGeom prst="rect">
            <a:avLst/>
          </a:prstGeom>
          <a:noFill/>
        </p:spPr>
        <p:txBody>
          <a:bodyPr wrap="square" rtlCol="0">
            <a:spAutoFit/>
          </a:bodyPr>
          <a:lstStyle/>
          <a:p>
            <a:r>
              <a:rPr lang="en-US" sz="1500" b="1" dirty="0">
                <a:solidFill>
                  <a:srgbClr val="FFFF00"/>
                </a:solidFill>
              </a:rPr>
              <a:t>All pair-wise comparisons with 11-17 were significant at p&lt;0.05. No other pair-wise comparisons were significant at p&lt;0.05.</a:t>
            </a:r>
          </a:p>
        </p:txBody>
      </p:sp>
      <p:sp>
        <p:nvSpPr>
          <p:cNvPr id="3" name="title_cohort"/>
          <p:cNvSpPr txBox="1"/>
          <p:nvPr/>
        </p:nvSpPr>
        <p:spPr>
          <a:xfrm>
            <a:off x="1752600" y="899544"/>
            <a:ext cx="5638800" cy="400110"/>
          </a:xfrm>
          <a:prstGeom prst="rect">
            <a:avLst/>
          </a:prstGeom>
          <a:noFill/>
        </p:spPr>
        <p:txBody>
          <a:bodyPr wrap="square" rtlCol="0">
            <a:spAutoFit/>
          </a:bodyPr>
          <a:lstStyle/>
          <a:p>
            <a:pPr algn="ctr"/>
            <a:r>
              <a:rPr lang="en-US" sz="2000" b="1" kern="0" dirty="0" smtClean="0"/>
              <a:t>(Transplants: January 2004 – June 2015)</a:t>
            </a:r>
            <a:endParaRPr lang="en-US" sz="2000" b="1" dirty="0"/>
          </a:p>
        </p:txBody>
      </p:sp>
    </p:spTree>
    <p:extLst>
      <p:ext uri="{BB962C8B-B14F-4D97-AF65-F5344CB8AC3E}">
        <p14:creationId xmlns:p14="http://schemas.microsoft.com/office/powerpoint/2010/main" val="4284230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1073832" y="924263"/>
            <a:ext cx="2494129" cy="461665"/>
          </a:xfrm>
          <a:prstGeom prst="rect">
            <a:avLst/>
          </a:prstGeom>
          <a:noFill/>
        </p:spPr>
        <p:txBody>
          <a:bodyPr wrap="square" rtlCol="0">
            <a:spAutoFit/>
          </a:bodyPr>
          <a:lstStyle/>
          <a:p>
            <a:r>
              <a:rPr lang="en-US" sz="2400" b="1" kern="0" dirty="0">
                <a:solidFill>
                  <a:srgbClr val="FFFF00"/>
                </a:solidFill>
              </a:rPr>
              <a:t>Age: &lt; 1 </a:t>
            </a:r>
            <a:r>
              <a:rPr lang="en-US" sz="2400" b="1" kern="0" dirty="0" smtClean="0">
                <a:solidFill>
                  <a:srgbClr val="FFFF00"/>
                </a:solidFill>
              </a:rPr>
              <a:t>Year</a:t>
            </a:r>
            <a:endParaRPr lang="en-US" sz="2400" b="1" kern="0" dirty="0">
              <a:solidFill>
                <a:srgbClr val="FFFF00"/>
              </a:solidFill>
            </a:endParaRPr>
          </a:p>
        </p:txBody>
      </p:sp>
      <p:sp>
        <p:nvSpPr>
          <p:cNvPr id="15" name="Title 1"/>
          <p:cNvSpPr txBox="1">
            <a:spLocks/>
          </p:cNvSpPr>
          <p:nvPr/>
        </p:nvSpPr>
        <p:spPr bwMode="auto">
          <a:xfrm>
            <a:off x="0" y="392475"/>
            <a:ext cx="9144000" cy="6819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br>
              <a:rPr lang="en-US" sz="2400" kern="0" dirty="0" smtClean="0"/>
            </a:br>
            <a:r>
              <a:rPr lang="en-US" sz="2000" kern="0" dirty="0" smtClean="0"/>
              <a:t> </a:t>
            </a:r>
            <a:endParaRPr lang="en-US" sz="2000" kern="0" dirty="0">
              <a:solidFill>
                <a:srgbClr val="FFFF00"/>
              </a:solidFill>
            </a:endParaRPr>
          </a:p>
        </p:txBody>
      </p:sp>
      <p:sp>
        <p:nvSpPr>
          <p:cNvPr id="10" name="median_survival"/>
          <p:cNvSpPr txBox="1"/>
          <p:nvPr/>
        </p:nvSpPr>
        <p:spPr>
          <a:xfrm>
            <a:off x="1143000" y="4800600"/>
            <a:ext cx="5105400" cy="523220"/>
          </a:xfrm>
          <a:prstGeom prst="rect">
            <a:avLst/>
          </a:prstGeom>
          <a:noFill/>
          <a:ln>
            <a:solidFill>
              <a:srgbClr val="FFFF00"/>
            </a:solidFill>
          </a:ln>
        </p:spPr>
        <p:txBody>
          <a:bodyPr wrap="square" rtlCol="0">
            <a:spAutoFit/>
          </a:bodyPr>
          <a:lstStyle/>
          <a:p>
            <a:r>
              <a:rPr lang="en-US" sz="1400" b="1" dirty="0" smtClean="0"/>
              <a:t>Median survival (years): 1982-1989=10.8; 1990-2003=20.3; 2004-2008=NA; 2009-6/2015=NA</a:t>
            </a:r>
            <a:endParaRPr lang="en-US" sz="1400" b="1" dirty="0"/>
          </a:p>
        </p:txBody>
      </p:sp>
      <p:sp>
        <p:nvSpPr>
          <p:cNvPr id="9" name="pvalues"/>
          <p:cNvSpPr txBox="1"/>
          <p:nvPr/>
        </p:nvSpPr>
        <p:spPr>
          <a:xfrm>
            <a:off x="1143000" y="3943037"/>
            <a:ext cx="5334000" cy="323165"/>
          </a:xfrm>
          <a:prstGeom prst="rect">
            <a:avLst/>
          </a:prstGeom>
          <a:noFill/>
        </p:spPr>
        <p:txBody>
          <a:bodyPr wrap="square" rtlCol="0">
            <a:spAutoFit/>
          </a:bodyPr>
          <a:lstStyle/>
          <a:p>
            <a:r>
              <a:rPr lang="en-US" sz="1500" b="1" dirty="0">
                <a:solidFill>
                  <a:srgbClr val="FFFF00"/>
                </a:solidFill>
              </a:rPr>
              <a:t>All pair-wise comparisons were significant at p&lt;0.05.</a:t>
            </a:r>
          </a:p>
        </p:txBody>
      </p:sp>
      <p:sp>
        <p:nvSpPr>
          <p:cNvPr id="16" name="title_cohort"/>
          <p:cNvSpPr txBox="1"/>
          <p:nvPr/>
        </p:nvSpPr>
        <p:spPr>
          <a:xfrm>
            <a:off x="3091248" y="969018"/>
            <a:ext cx="5257800" cy="400110"/>
          </a:xfrm>
          <a:prstGeom prst="rect">
            <a:avLst/>
          </a:prstGeom>
          <a:noFill/>
        </p:spPr>
        <p:txBody>
          <a:bodyPr wrap="square" rtlCol="0">
            <a:spAutoFit/>
          </a:bodyPr>
          <a:lstStyle/>
          <a:p>
            <a:r>
              <a:rPr lang="en-US" sz="2000" b="1" kern="0" dirty="0" smtClean="0"/>
              <a:t>(Transplants: January 1982 – June 2015)</a:t>
            </a:r>
            <a:endParaRPr lang="en-US" sz="2000" b="1" kern="0" dirty="0">
              <a:solidFill>
                <a:srgbClr val="FFFF00"/>
              </a:solidFill>
            </a:endParaRPr>
          </a:p>
        </p:txBody>
      </p:sp>
    </p:spTree>
    <p:extLst>
      <p:ext uri="{BB962C8B-B14F-4D97-AF65-F5344CB8AC3E}">
        <p14:creationId xmlns:p14="http://schemas.microsoft.com/office/powerpoint/2010/main" val="2188094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942225" y="917754"/>
            <a:ext cx="2600961" cy="461665"/>
          </a:xfrm>
          <a:prstGeom prst="rect">
            <a:avLst/>
          </a:prstGeom>
          <a:noFill/>
        </p:spPr>
        <p:txBody>
          <a:bodyPr wrap="square" rtlCol="0">
            <a:spAutoFit/>
          </a:bodyPr>
          <a:lstStyle/>
          <a:p>
            <a:r>
              <a:rPr lang="en-US" sz="2400" b="1" kern="0" dirty="0">
                <a:solidFill>
                  <a:srgbClr val="FFFF00"/>
                </a:solidFill>
              </a:rPr>
              <a:t>Age: 1-5 </a:t>
            </a:r>
            <a:r>
              <a:rPr lang="en-US" sz="2400" b="1" kern="0" dirty="0" smtClean="0">
                <a:solidFill>
                  <a:srgbClr val="FFFF00"/>
                </a:solidFill>
              </a:rPr>
              <a:t>Years</a:t>
            </a:r>
            <a:endParaRPr lang="en-US" sz="2400" b="1" kern="0" dirty="0">
              <a:solidFill>
                <a:srgbClr val="FFFF00"/>
              </a:solidFill>
            </a:endParaRPr>
          </a:p>
        </p:txBody>
      </p:sp>
      <p:sp>
        <p:nvSpPr>
          <p:cNvPr id="15"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endParaRPr lang="en-US" sz="2000" kern="0" dirty="0">
              <a:solidFill>
                <a:srgbClr val="FFFF00"/>
              </a:solidFill>
            </a:endParaRPr>
          </a:p>
        </p:txBody>
      </p:sp>
      <p:sp>
        <p:nvSpPr>
          <p:cNvPr id="10" name="median_survival"/>
          <p:cNvSpPr txBox="1"/>
          <p:nvPr/>
        </p:nvSpPr>
        <p:spPr>
          <a:xfrm>
            <a:off x="1143000" y="4800600"/>
            <a:ext cx="5105400" cy="523220"/>
          </a:xfrm>
          <a:prstGeom prst="rect">
            <a:avLst/>
          </a:prstGeom>
          <a:noFill/>
          <a:ln>
            <a:solidFill>
              <a:srgbClr val="FFFF00"/>
            </a:solidFill>
          </a:ln>
        </p:spPr>
        <p:txBody>
          <a:bodyPr wrap="square" rtlCol="0">
            <a:spAutoFit/>
          </a:bodyPr>
          <a:lstStyle/>
          <a:p>
            <a:r>
              <a:rPr lang="en-US" sz="1400" b="1" dirty="0" smtClean="0"/>
              <a:t>Median survival (years): 1982-1989= 9.1; 1990-2003=16.9; 2004-2008=NA; 2009-6/2015=NA</a:t>
            </a:r>
            <a:endParaRPr lang="en-US" sz="1400" b="1" dirty="0"/>
          </a:p>
        </p:txBody>
      </p:sp>
      <p:sp>
        <p:nvSpPr>
          <p:cNvPr id="9" name="pvalues"/>
          <p:cNvSpPr txBox="1"/>
          <p:nvPr/>
        </p:nvSpPr>
        <p:spPr>
          <a:xfrm>
            <a:off x="4648200" y="1600200"/>
            <a:ext cx="3886200" cy="553998"/>
          </a:xfrm>
          <a:prstGeom prst="rect">
            <a:avLst/>
          </a:prstGeom>
          <a:solidFill>
            <a:schemeClr val="bg2"/>
          </a:solidFill>
        </p:spPr>
        <p:txBody>
          <a:bodyPr wrap="square" rtlCol="0">
            <a:spAutoFit/>
          </a:bodyPr>
          <a:lstStyle/>
          <a:p>
            <a:r>
              <a:rPr lang="en-US" sz="1500" b="1" dirty="0">
                <a:solidFill>
                  <a:srgbClr val="FFFF00"/>
                </a:solidFill>
              </a:rPr>
              <a:t>All p-values significant at p&lt;0.05 except 2004-2008 vs. </a:t>
            </a:r>
            <a:r>
              <a:rPr lang="en-US" sz="1500" b="1" dirty="0" smtClean="0">
                <a:solidFill>
                  <a:srgbClr val="FFFF00"/>
                </a:solidFill>
              </a:rPr>
              <a:t>2009-6/2015.</a:t>
            </a:r>
            <a:endParaRPr lang="en-US" sz="1500" b="1" dirty="0">
              <a:solidFill>
                <a:srgbClr val="FFFF00"/>
              </a:solidFill>
            </a:endParaRPr>
          </a:p>
        </p:txBody>
      </p:sp>
      <p:sp>
        <p:nvSpPr>
          <p:cNvPr id="16" name="title_cohort"/>
          <p:cNvSpPr txBox="1"/>
          <p:nvPr/>
        </p:nvSpPr>
        <p:spPr>
          <a:xfrm>
            <a:off x="3159783" y="967078"/>
            <a:ext cx="5562600" cy="400110"/>
          </a:xfrm>
          <a:prstGeom prst="rect">
            <a:avLst/>
          </a:prstGeom>
          <a:noFill/>
        </p:spPr>
        <p:txBody>
          <a:bodyPr wrap="square" rtlCol="0">
            <a:spAutoFit/>
          </a:bodyPr>
          <a:lstStyle/>
          <a:p>
            <a:r>
              <a:rPr lang="en-US" sz="2000" b="1" kern="0" dirty="0" smtClean="0"/>
              <a:t>(Transplants: January 1982 – June 2015)</a:t>
            </a:r>
            <a:endParaRPr lang="en-US" sz="2000" b="1" kern="0" dirty="0">
              <a:solidFill>
                <a:srgbClr val="FFFF00"/>
              </a:solidFill>
            </a:endParaRPr>
          </a:p>
        </p:txBody>
      </p:sp>
    </p:spTree>
    <p:extLst>
      <p:ext uri="{BB962C8B-B14F-4D97-AF65-F5344CB8AC3E}">
        <p14:creationId xmlns:p14="http://schemas.microsoft.com/office/powerpoint/2010/main" val="332754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872068" y="915992"/>
            <a:ext cx="2971800" cy="461665"/>
          </a:xfrm>
          <a:prstGeom prst="rect">
            <a:avLst/>
          </a:prstGeom>
          <a:noFill/>
        </p:spPr>
        <p:txBody>
          <a:bodyPr wrap="square" rtlCol="0">
            <a:spAutoFit/>
          </a:bodyPr>
          <a:lstStyle/>
          <a:p>
            <a:r>
              <a:rPr lang="en-US" sz="2400" b="1" kern="0" dirty="0">
                <a:solidFill>
                  <a:srgbClr val="FFFF00"/>
                </a:solidFill>
              </a:rPr>
              <a:t>Age: 6-10 </a:t>
            </a:r>
            <a:r>
              <a:rPr lang="en-US" sz="2400" b="1" kern="0" dirty="0" smtClean="0">
                <a:solidFill>
                  <a:srgbClr val="FFFF00"/>
                </a:solidFill>
              </a:rPr>
              <a:t>Years</a:t>
            </a:r>
            <a:endParaRPr lang="en-US" sz="2400" b="1" kern="0" dirty="0">
              <a:solidFill>
                <a:srgbClr val="FFFF00"/>
              </a:solidFill>
            </a:endParaRPr>
          </a:p>
        </p:txBody>
      </p:sp>
      <p:sp>
        <p:nvSpPr>
          <p:cNvPr id="15" name="Title 1"/>
          <p:cNvSpPr txBox="1">
            <a:spLocks/>
          </p:cNvSpPr>
          <p:nvPr/>
        </p:nvSpPr>
        <p:spPr bwMode="auto">
          <a:xfrm>
            <a:off x="16476" y="36753"/>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endParaRPr lang="en-US" sz="2000" kern="0" dirty="0">
              <a:solidFill>
                <a:srgbClr val="FFFF00"/>
              </a:solidFill>
            </a:endParaRPr>
          </a:p>
        </p:txBody>
      </p:sp>
      <p:sp>
        <p:nvSpPr>
          <p:cNvPr id="10" name="median_survival"/>
          <p:cNvSpPr txBox="1"/>
          <p:nvPr/>
        </p:nvSpPr>
        <p:spPr>
          <a:xfrm>
            <a:off x="1143000" y="4771333"/>
            <a:ext cx="5105400" cy="523220"/>
          </a:xfrm>
          <a:prstGeom prst="rect">
            <a:avLst/>
          </a:prstGeom>
          <a:noFill/>
          <a:ln>
            <a:solidFill>
              <a:srgbClr val="FFFF00"/>
            </a:solidFill>
          </a:ln>
        </p:spPr>
        <p:txBody>
          <a:bodyPr wrap="square" rtlCol="0">
            <a:spAutoFit/>
          </a:bodyPr>
          <a:lstStyle/>
          <a:p>
            <a:r>
              <a:rPr lang="en-US" sz="1400" b="1" dirty="0" smtClean="0"/>
              <a:t>Median survival (years): 1982-1989= 7.7; 1990-2003=13.3; 2004-2008=NA; 2009-6/2015=NA</a:t>
            </a:r>
            <a:endParaRPr lang="en-US" sz="1400" b="1" dirty="0"/>
          </a:p>
        </p:txBody>
      </p:sp>
      <p:sp>
        <p:nvSpPr>
          <p:cNvPr id="9" name="pvalues"/>
          <p:cNvSpPr txBox="1"/>
          <p:nvPr/>
        </p:nvSpPr>
        <p:spPr>
          <a:xfrm>
            <a:off x="1066800" y="3893345"/>
            <a:ext cx="3733800" cy="553998"/>
          </a:xfrm>
          <a:prstGeom prst="rect">
            <a:avLst/>
          </a:prstGeom>
          <a:solidFill>
            <a:schemeClr val="bg2"/>
          </a:solidFill>
        </p:spPr>
        <p:txBody>
          <a:bodyPr wrap="square" rtlCol="0">
            <a:spAutoFit/>
          </a:bodyPr>
          <a:lstStyle/>
          <a:p>
            <a:r>
              <a:rPr lang="en-US" sz="1500" b="1" dirty="0">
                <a:solidFill>
                  <a:srgbClr val="FFFF00"/>
                </a:solidFill>
              </a:rPr>
              <a:t>All p-values significant at &lt; 0.05 except 2004-2008 vs. </a:t>
            </a:r>
            <a:r>
              <a:rPr lang="en-US" sz="1500" b="1" dirty="0" smtClean="0">
                <a:solidFill>
                  <a:srgbClr val="FFFF00"/>
                </a:solidFill>
              </a:rPr>
              <a:t>2009-6/2015.</a:t>
            </a:r>
            <a:endParaRPr lang="en-US" sz="1500" b="1" dirty="0">
              <a:solidFill>
                <a:srgbClr val="FFFF00"/>
              </a:solidFill>
            </a:endParaRPr>
          </a:p>
        </p:txBody>
      </p:sp>
      <p:sp>
        <p:nvSpPr>
          <p:cNvPr id="16" name="title_cohort"/>
          <p:cNvSpPr txBox="1"/>
          <p:nvPr/>
        </p:nvSpPr>
        <p:spPr>
          <a:xfrm>
            <a:off x="3276600" y="974033"/>
            <a:ext cx="5257800" cy="400110"/>
          </a:xfrm>
          <a:prstGeom prst="rect">
            <a:avLst/>
          </a:prstGeom>
          <a:noFill/>
        </p:spPr>
        <p:txBody>
          <a:bodyPr wrap="square" rtlCol="0">
            <a:spAutoFit/>
          </a:bodyPr>
          <a:lstStyle/>
          <a:p>
            <a:r>
              <a:rPr lang="en-US" sz="2000" b="1" kern="0" dirty="0" smtClean="0"/>
              <a:t>(Transplants: January 1982 – June 2015)</a:t>
            </a:r>
            <a:endParaRPr lang="en-US" sz="2000" b="1" kern="0" dirty="0">
              <a:solidFill>
                <a:srgbClr val="FFFF00"/>
              </a:solidFill>
            </a:endParaRPr>
          </a:p>
        </p:txBody>
      </p:sp>
    </p:spTree>
    <p:extLst>
      <p:ext uri="{BB962C8B-B14F-4D97-AF65-F5344CB8AC3E}">
        <p14:creationId xmlns:p14="http://schemas.microsoft.com/office/powerpoint/2010/main" val="1802014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Heart Transplants</a:t>
            </a:r>
            <a:br>
              <a:rPr lang="en-US" sz="2600" dirty="0" smtClean="0"/>
            </a:br>
            <a:r>
              <a:rPr lang="en-US" sz="2600" dirty="0" smtClean="0"/>
              <a:t>Number of Centers Reporting Transplants</a:t>
            </a:r>
            <a:endParaRPr lang="en-US" sz="2600" dirty="0"/>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25474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811428" y="905924"/>
            <a:ext cx="2667000" cy="461665"/>
          </a:xfrm>
          <a:prstGeom prst="rect">
            <a:avLst/>
          </a:prstGeom>
          <a:noFill/>
        </p:spPr>
        <p:txBody>
          <a:bodyPr wrap="square" rtlCol="0">
            <a:spAutoFit/>
          </a:bodyPr>
          <a:lstStyle/>
          <a:p>
            <a:r>
              <a:rPr lang="en-US" sz="2400" b="1" kern="0" dirty="0">
                <a:solidFill>
                  <a:srgbClr val="FFFF00"/>
                </a:solidFill>
              </a:rPr>
              <a:t>Age: 11-17 </a:t>
            </a:r>
            <a:r>
              <a:rPr lang="en-US" sz="2400" b="1" kern="0" dirty="0" smtClean="0">
                <a:solidFill>
                  <a:srgbClr val="FFFF00"/>
                </a:solidFill>
              </a:rPr>
              <a:t>Years</a:t>
            </a:r>
            <a:endParaRPr lang="en-US" sz="2400" b="1" kern="0" dirty="0">
              <a:solidFill>
                <a:srgbClr val="FFFF00"/>
              </a:solidFill>
            </a:endParaRPr>
          </a:p>
        </p:txBody>
      </p:sp>
      <p:sp>
        <p:nvSpPr>
          <p:cNvPr id="15" name="Title 1"/>
          <p:cNvSpPr txBox="1">
            <a:spLocks/>
          </p:cNvSpPr>
          <p:nvPr/>
        </p:nvSpPr>
        <p:spPr bwMode="auto">
          <a:xfrm>
            <a:off x="0" y="3437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endParaRPr lang="en-US" sz="2000" kern="0" dirty="0">
              <a:solidFill>
                <a:srgbClr val="FFFF00"/>
              </a:solidFill>
            </a:endParaRPr>
          </a:p>
        </p:txBody>
      </p:sp>
      <p:sp>
        <p:nvSpPr>
          <p:cNvPr id="10" name="median_survival"/>
          <p:cNvSpPr txBox="1"/>
          <p:nvPr/>
        </p:nvSpPr>
        <p:spPr>
          <a:xfrm>
            <a:off x="4495800" y="2438400"/>
            <a:ext cx="4038600" cy="523220"/>
          </a:xfrm>
          <a:prstGeom prst="rect">
            <a:avLst/>
          </a:prstGeom>
          <a:noFill/>
          <a:ln>
            <a:solidFill>
              <a:srgbClr val="FFFF00"/>
            </a:solidFill>
          </a:ln>
        </p:spPr>
        <p:txBody>
          <a:bodyPr wrap="square" lIns="45720" rIns="45720" rtlCol="0">
            <a:spAutoFit/>
          </a:bodyPr>
          <a:lstStyle/>
          <a:p>
            <a:r>
              <a:rPr lang="en-US" sz="1400" b="1" dirty="0" smtClean="0"/>
              <a:t>Median survival (years): 1982-1989= 9.9.; 1990-2003=12.0; 2004-2008=NA; 2009-6/2015=NA</a:t>
            </a:r>
            <a:endParaRPr lang="en-US" sz="1400" b="1" dirty="0"/>
          </a:p>
        </p:txBody>
      </p:sp>
      <p:sp>
        <p:nvSpPr>
          <p:cNvPr id="9" name="pvalues"/>
          <p:cNvSpPr txBox="1"/>
          <p:nvPr/>
        </p:nvSpPr>
        <p:spPr>
          <a:xfrm>
            <a:off x="1066800" y="4724400"/>
            <a:ext cx="6019800" cy="553998"/>
          </a:xfrm>
          <a:prstGeom prst="rect">
            <a:avLst/>
          </a:prstGeom>
          <a:solidFill>
            <a:schemeClr val="bg2"/>
          </a:solidFill>
        </p:spPr>
        <p:txBody>
          <a:bodyPr wrap="square" rtlCol="0">
            <a:spAutoFit/>
          </a:bodyPr>
          <a:lstStyle/>
          <a:p>
            <a:r>
              <a:rPr lang="en-US" sz="1500" b="1" dirty="0">
                <a:solidFill>
                  <a:srgbClr val="FFFF00"/>
                </a:solidFill>
              </a:rPr>
              <a:t>All other pair-wise comparisons were significant at p&lt;0.05 except </a:t>
            </a:r>
            <a:r>
              <a:rPr lang="en-US" sz="1500" b="1" dirty="0" smtClean="0">
                <a:solidFill>
                  <a:srgbClr val="FFFF00"/>
                </a:solidFill>
              </a:rPr>
              <a:t>1982-1989 vs. 1990-2003 and 2004-2008 </a:t>
            </a:r>
            <a:r>
              <a:rPr lang="en-US" sz="1500" b="1" dirty="0">
                <a:solidFill>
                  <a:srgbClr val="FFFF00"/>
                </a:solidFill>
              </a:rPr>
              <a:t>vs. </a:t>
            </a:r>
            <a:r>
              <a:rPr lang="en-US" sz="1500" b="1" dirty="0" smtClean="0">
                <a:solidFill>
                  <a:srgbClr val="FFFF00"/>
                </a:solidFill>
              </a:rPr>
              <a:t>2009-6/2015.</a:t>
            </a:r>
            <a:endParaRPr lang="en-US" sz="1500" b="1" dirty="0">
              <a:solidFill>
                <a:srgbClr val="FFFF00"/>
              </a:solidFill>
            </a:endParaRPr>
          </a:p>
        </p:txBody>
      </p:sp>
      <p:sp>
        <p:nvSpPr>
          <p:cNvPr id="16" name="title_cohort"/>
          <p:cNvSpPr txBox="1"/>
          <p:nvPr/>
        </p:nvSpPr>
        <p:spPr>
          <a:xfrm>
            <a:off x="3350512" y="964617"/>
            <a:ext cx="5334000" cy="400110"/>
          </a:xfrm>
          <a:prstGeom prst="rect">
            <a:avLst/>
          </a:prstGeom>
          <a:noFill/>
        </p:spPr>
        <p:txBody>
          <a:bodyPr wrap="square" rtlCol="0">
            <a:spAutoFit/>
          </a:bodyPr>
          <a:lstStyle/>
          <a:p>
            <a:r>
              <a:rPr lang="en-US" sz="2000" b="1" kern="0" dirty="0" smtClean="0"/>
              <a:t>(Transplants: January 1982 – June 2015)</a:t>
            </a:r>
            <a:endParaRPr lang="en-US" sz="2000" b="1" kern="0" dirty="0">
              <a:solidFill>
                <a:srgbClr val="FFFF00"/>
              </a:solidFill>
            </a:endParaRPr>
          </a:p>
        </p:txBody>
      </p:sp>
    </p:spTree>
    <p:extLst>
      <p:ext uri="{BB962C8B-B14F-4D97-AF65-F5344CB8AC3E}">
        <p14:creationId xmlns:p14="http://schemas.microsoft.com/office/powerpoint/2010/main" val="3681299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Recipient Gender</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pvalues"/>
          <p:cNvSpPr txBox="1"/>
          <p:nvPr/>
        </p:nvSpPr>
        <p:spPr>
          <a:xfrm>
            <a:off x="6934200" y="1905000"/>
            <a:ext cx="1143000" cy="323165"/>
          </a:xfrm>
          <a:prstGeom prst="rect">
            <a:avLst/>
          </a:prstGeom>
          <a:noFill/>
        </p:spPr>
        <p:txBody>
          <a:bodyPr wrap="square" rtlCol="0">
            <a:spAutoFit/>
          </a:bodyPr>
          <a:lstStyle/>
          <a:p>
            <a:r>
              <a:rPr lang="en-US" sz="1500" b="1" dirty="0" smtClean="0">
                <a:solidFill>
                  <a:srgbClr val="FFFF00"/>
                </a:solidFill>
              </a:rPr>
              <a:t>p = 0.1114</a:t>
            </a:r>
            <a:endParaRPr lang="en-US" sz="1500" b="1" dirty="0">
              <a:solidFill>
                <a:srgbClr val="FFFF00"/>
              </a:solidFill>
            </a:endParaRPr>
          </a:p>
        </p:txBody>
      </p:sp>
      <p:sp>
        <p:nvSpPr>
          <p:cNvPr id="3" name="title_cohort"/>
          <p:cNvSpPr txBox="1"/>
          <p:nvPr/>
        </p:nvSpPr>
        <p:spPr>
          <a:xfrm>
            <a:off x="2045043" y="904583"/>
            <a:ext cx="6248400" cy="400110"/>
          </a:xfrm>
          <a:prstGeom prst="rect">
            <a:avLst/>
          </a:prstGeom>
          <a:noFill/>
        </p:spPr>
        <p:txBody>
          <a:bodyPr wrap="square" rtlCol="0">
            <a:spAutoFit/>
          </a:bodyPr>
          <a:lstStyle/>
          <a:p>
            <a:r>
              <a:rPr lang="en-US" sz="2000" b="1" kern="0" dirty="0" smtClean="0"/>
              <a:t>(Transplants: January 2004 – June 2015)</a:t>
            </a:r>
            <a:endParaRPr lang="en-US" sz="2000" b="1" kern="0" dirty="0"/>
          </a:p>
        </p:txBody>
      </p:sp>
    </p:spTree>
    <p:extLst>
      <p:ext uri="{BB962C8B-B14F-4D97-AF65-F5344CB8AC3E}">
        <p14:creationId xmlns:p14="http://schemas.microsoft.com/office/powerpoint/2010/main" val="3235638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Donor/Recipient Gender</a:t>
            </a:r>
            <a:endParaRPr lang="en-US" sz="2000" kern="0" dirty="0"/>
          </a:p>
        </p:txBody>
      </p:sp>
      <p:sp>
        <p:nvSpPr>
          <p:cNvPr id="9" name="pvalues"/>
          <p:cNvSpPr txBox="1"/>
          <p:nvPr/>
        </p:nvSpPr>
        <p:spPr>
          <a:xfrm>
            <a:off x="1257300" y="3005807"/>
            <a:ext cx="5243991" cy="323165"/>
          </a:xfrm>
          <a:prstGeom prst="rect">
            <a:avLst/>
          </a:prstGeom>
          <a:noFill/>
        </p:spPr>
        <p:txBody>
          <a:bodyPr wrap="square" rtlCol="0">
            <a:spAutoFit/>
          </a:bodyPr>
          <a:lstStyle/>
          <a:p>
            <a:r>
              <a:rPr lang="en-US" sz="1500" b="1" dirty="0">
                <a:solidFill>
                  <a:srgbClr val="FFFF00"/>
                </a:solidFill>
              </a:rPr>
              <a:t>No pair-wise comparisons were significant at p&lt;0.05.</a:t>
            </a:r>
          </a:p>
        </p:txBody>
      </p:sp>
      <p:sp>
        <p:nvSpPr>
          <p:cNvPr id="3" name="title_cohort"/>
          <p:cNvSpPr txBox="1"/>
          <p:nvPr/>
        </p:nvSpPr>
        <p:spPr>
          <a:xfrm>
            <a:off x="1257300" y="888381"/>
            <a:ext cx="6629400" cy="400110"/>
          </a:xfrm>
          <a:prstGeom prst="rect">
            <a:avLst/>
          </a:prstGeom>
          <a:noFill/>
        </p:spPr>
        <p:txBody>
          <a:bodyPr wrap="square" rtlCol="0">
            <a:spAutoFit/>
          </a:bodyPr>
          <a:lstStyle/>
          <a:p>
            <a:pPr algn="ctr"/>
            <a:r>
              <a:rPr lang="en-US" sz="2000" b="1" kern="0" dirty="0" smtClean="0"/>
              <a:t>(Transplants: January 2004 – June 2015)</a:t>
            </a:r>
            <a:endParaRPr lang="en-US" sz="2000" b="1" kern="0" dirty="0"/>
          </a:p>
        </p:txBody>
      </p:sp>
    </p:spTree>
    <p:extLst>
      <p:ext uri="{BB962C8B-B14F-4D97-AF65-F5344CB8AC3E}">
        <p14:creationId xmlns:p14="http://schemas.microsoft.com/office/powerpoint/2010/main" val="3320749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1027671" y="922627"/>
            <a:ext cx="2209800" cy="461665"/>
          </a:xfrm>
          <a:prstGeom prst="rect">
            <a:avLst/>
          </a:prstGeom>
          <a:noFill/>
        </p:spPr>
        <p:txBody>
          <a:bodyPr wrap="square" rtlCol="0">
            <a:spAutoFit/>
          </a:bodyPr>
          <a:lstStyle/>
          <a:p>
            <a:r>
              <a:rPr lang="en-US" sz="2400" b="1" kern="0" dirty="0">
                <a:solidFill>
                  <a:srgbClr val="FFFF00"/>
                </a:solidFill>
              </a:rPr>
              <a:t>Age: &lt; 1 </a:t>
            </a:r>
            <a:r>
              <a:rPr lang="en-US" sz="2400" b="1" kern="0" dirty="0" smtClean="0">
                <a:solidFill>
                  <a:srgbClr val="FFFF00"/>
                </a:solidFill>
              </a:rPr>
              <a:t>Year</a:t>
            </a:r>
            <a:endParaRPr lang="en-US" sz="2400" b="1" kern="0" dirty="0">
              <a:solidFill>
                <a:srgbClr val="FFFF00"/>
              </a:solidFill>
            </a:endParaRPr>
          </a:p>
        </p:txBody>
      </p:sp>
      <p:sp>
        <p:nvSpPr>
          <p:cNvPr id="12" name="Title 1"/>
          <p:cNvSpPr txBox="1">
            <a:spLocks/>
          </p:cNvSpPr>
          <p:nvPr/>
        </p:nvSpPr>
        <p:spPr bwMode="auto">
          <a:xfrm>
            <a:off x="0" y="3830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9" name="pvalues"/>
          <p:cNvSpPr txBox="1"/>
          <p:nvPr/>
        </p:nvSpPr>
        <p:spPr>
          <a:xfrm>
            <a:off x="6172200" y="1752600"/>
            <a:ext cx="1752600" cy="323165"/>
          </a:xfrm>
          <a:prstGeom prst="rect">
            <a:avLst/>
          </a:prstGeom>
          <a:solidFill>
            <a:schemeClr val="bg2"/>
          </a:solidFill>
        </p:spPr>
        <p:txBody>
          <a:bodyPr wrap="square" rtlCol="0">
            <a:spAutoFit/>
          </a:bodyPr>
          <a:lstStyle/>
          <a:p>
            <a:r>
              <a:rPr lang="en-US" sz="1500" b="1" dirty="0" smtClean="0">
                <a:solidFill>
                  <a:srgbClr val="FFFF00"/>
                </a:solidFill>
              </a:rPr>
              <a:t>p&lt;0.0001</a:t>
            </a:r>
            <a:endParaRPr lang="en-US" sz="1500" b="1" dirty="0">
              <a:solidFill>
                <a:srgbClr val="FFFF00"/>
              </a:solidFill>
            </a:endParaRPr>
          </a:p>
        </p:txBody>
      </p:sp>
      <p:sp>
        <p:nvSpPr>
          <p:cNvPr id="19" name="title_cohort"/>
          <p:cNvSpPr txBox="1"/>
          <p:nvPr/>
        </p:nvSpPr>
        <p:spPr>
          <a:xfrm>
            <a:off x="3124200" y="965349"/>
            <a:ext cx="5410200" cy="400110"/>
          </a:xfrm>
          <a:prstGeom prst="rect">
            <a:avLst/>
          </a:prstGeom>
          <a:noFill/>
        </p:spPr>
        <p:txBody>
          <a:bodyPr wrap="square" rtlCol="0">
            <a:spAutoFit/>
          </a:bodyPr>
          <a:lstStyle/>
          <a:p>
            <a:r>
              <a:rPr lang="en-US" sz="2000" b="1" kern="0" dirty="0" smtClean="0"/>
              <a:t>(Transplants: January 2004 – June 2015)</a:t>
            </a:r>
            <a:endParaRPr lang="en-US" sz="2000" b="1" kern="0" dirty="0">
              <a:solidFill>
                <a:srgbClr val="FFFF00"/>
              </a:solidFill>
            </a:endParaRPr>
          </a:p>
        </p:txBody>
      </p:sp>
    </p:spTree>
    <p:extLst>
      <p:ext uri="{BB962C8B-B14F-4D97-AF65-F5344CB8AC3E}">
        <p14:creationId xmlns:p14="http://schemas.microsoft.com/office/powerpoint/2010/main" val="3564521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3" name="Title 2"/>
          <p:cNvSpPr txBox="1"/>
          <p:nvPr/>
        </p:nvSpPr>
        <p:spPr>
          <a:xfrm>
            <a:off x="978243" y="925218"/>
            <a:ext cx="2362200" cy="461665"/>
          </a:xfrm>
          <a:prstGeom prst="rect">
            <a:avLst/>
          </a:prstGeom>
          <a:noFill/>
        </p:spPr>
        <p:txBody>
          <a:bodyPr wrap="square" rtlCol="0">
            <a:spAutoFit/>
          </a:bodyPr>
          <a:lstStyle/>
          <a:p>
            <a:r>
              <a:rPr lang="en-US" sz="2400" b="1" kern="0" dirty="0">
                <a:solidFill>
                  <a:srgbClr val="FFFF00"/>
                </a:solidFill>
              </a:rPr>
              <a:t>Age: 1-5 </a:t>
            </a:r>
            <a:r>
              <a:rPr lang="en-US" sz="2400" b="1" kern="0" dirty="0" smtClean="0">
                <a:solidFill>
                  <a:srgbClr val="FFFF00"/>
                </a:solidFill>
              </a:rPr>
              <a:t>Years</a:t>
            </a:r>
            <a:endParaRPr lang="en-US" sz="2400" b="1" kern="0" dirty="0">
              <a:solidFill>
                <a:srgbClr val="FFFF00"/>
              </a:solidFill>
            </a:endParaRPr>
          </a:p>
        </p:txBody>
      </p:sp>
      <p:sp>
        <p:nvSpPr>
          <p:cNvPr id="9" name="pvalues"/>
          <p:cNvSpPr txBox="1"/>
          <p:nvPr/>
        </p:nvSpPr>
        <p:spPr>
          <a:xfrm>
            <a:off x="1206843" y="3505200"/>
            <a:ext cx="4267200" cy="784830"/>
          </a:xfrm>
          <a:prstGeom prst="rect">
            <a:avLst/>
          </a:prstGeom>
          <a:solidFill>
            <a:schemeClr val="bg2"/>
          </a:solidFill>
        </p:spPr>
        <p:txBody>
          <a:bodyPr wrap="square" rtlCol="0">
            <a:spAutoFit/>
          </a:bodyPr>
          <a:lstStyle/>
          <a:p>
            <a:r>
              <a:rPr lang="en-US" sz="1500" b="1" dirty="0" smtClean="0">
                <a:solidFill>
                  <a:srgbClr val="FFFF00"/>
                </a:solidFill>
              </a:rPr>
              <a:t>CHD vs. DCM: p=0.0002</a:t>
            </a:r>
          </a:p>
          <a:p>
            <a:r>
              <a:rPr lang="en-US" sz="1500" b="1" dirty="0" smtClean="0">
                <a:solidFill>
                  <a:srgbClr val="FFFF00"/>
                </a:solidFill>
              </a:rPr>
              <a:t>CHD vs. Retransplant: p=0.0809</a:t>
            </a:r>
          </a:p>
          <a:p>
            <a:r>
              <a:rPr lang="en-US" sz="1500" b="1" dirty="0" smtClean="0">
                <a:solidFill>
                  <a:srgbClr val="FFFF00"/>
                </a:solidFill>
              </a:rPr>
              <a:t>DCM vs. Retransplant: p&lt;0.0001</a:t>
            </a:r>
            <a:endParaRPr lang="en-US" sz="1500" b="1" dirty="0">
              <a:solidFill>
                <a:srgbClr val="FFFF00"/>
              </a:solidFill>
            </a:endParaRP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t>(Transplants: January 2004 – June 2015)</a:t>
            </a:r>
            <a:endParaRPr lang="en-US" sz="2000" b="1" kern="0" dirty="0">
              <a:solidFill>
                <a:srgbClr val="FFFF00"/>
              </a:solidFill>
            </a:endParaRPr>
          </a:p>
        </p:txBody>
      </p:sp>
    </p:spTree>
    <p:extLst>
      <p:ext uri="{BB962C8B-B14F-4D97-AF65-F5344CB8AC3E}">
        <p14:creationId xmlns:p14="http://schemas.microsoft.com/office/powerpoint/2010/main" val="4265750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tle 2"/>
          <p:cNvSpPr txBox="1"/>
          <p:nvPr/>
        </p:nvSpPr>
        <p:spPr>
          <a:xfrm>
            <a:off x="889686" y="915360"/>
            <a:ext cx="2722729" cy="461665"/>
          </a:xfrm>
          <a:prstGeom prst="rect">
            <a:avLst/>
          </a:prstGeom>
          <a:noFill/>
        </p:spPr>
        <p:txBody>
          <a:bodyPr wrap="square" rtlCol="0">
            <a:spAutoFit/>
          </a:bodyPr>
          <a:lstStyle/>
          <a:p>
            <a:r>
              <a:rPr lang="en-US" sz="2400" b="1" kern="0" dirty="0">
                <a:solidFill>
                  <a:srgbClr val="FFFF00"/>
                </a:solidFill>
              </a:rPr>
              <a:t>Age: 6-10 </a:t>
            </a:r>
            <a:r>
              <a:rPr lang="en-US" sz="2400" b="1" kern="0" dirty="0" smtClean="0">
                <a:solidFill>
                  <a:srgbClr val="FFFF00"/>
                </a:solidFill>
              </a:rPr>
              <a:t>Years </a:t>
            </a:r>
            <a:endParaRPr lang="en-US" sz="2400" b="1" kern="0" dirty="0">
              <a:solidFill>
                <a:srgbClr val="FFFF00"/>
              </a:solidFill>
            </a:endParaRPr>
          </a:p>
        </p:txBody>
      </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9" name="pvalues"/>
          <p:cNvSpPr txBox="1"/>
          <p:nvPr/>
        </p:nvSpPr>
        <p:spPr>
          <a:xfrm>
            <a:off x="1219200" y="3505200"/>
            <a:ext cx="4267200" cy="784830"/>
          </a:xfrm>
          <a:prstGeom prst="rect">
            <a:avLst/>
          </a:prstGeom>
          <a:solidFill>
            <a:schemeClr val="bg2"/>
          </a:solidFill>
        </p:spPr>
        <p:txBody>
          <a:bodyPr wrap="square" rtlCol="0">
            <a:spAutoFit/>
          </a:bodyPr>
          <a:lstStyle/>
          <a:p>
            <a:r>
              <a:rPr lang="en-US" sz="1500" b="1" dirty="0" smtClean="0">
                <a:solidFill>
                  <a:srgbClr val="FFFF00"/>
                </a:solidFill>
              </a:rPr>
              <a:t>CHD vs. DCM: p=0.0602</a:t>
            </a:r>
          </a:p>
          <a:p>
            <a:r>
              <a:rPr lang="en-US" sz="1500" b="1" dirty="0" smtClean="0">
                <a:solidFill>
                  <a:srgbClr val="FFFF00"/>
                </a:solidFill>
              </a:rPr>
              <a:t>CHD vs. Retransplant: p=0.9987</a:t>
            </a:r>
          </a:p>
          <a:p>
            <a:r>
              <a:rPr lang="en-US" sz="1500" b="1" dirty="0" smtClean="0">
                <a:solidFill>
                  <a:srgbClr val="FFFF00"/>
                </a:solidFill>
              </a:rPr>
              <a:t>DCM vs. Retransplant: p=0.4268</a:t>
            </a:r>
            <a:endParaRPr lang="en-US" sz="1500" b="1" dirty="0">
              <a:solidFill>
                <a:srgbClr val="FFFF00"/>
              </a:solidFill>
            </a:endParaRPr>
          </a:p>
        </p:txBody>
      </p:sp>
      <p:sp>
        <p:nvSpPr>
          <p:cNvPr id="15" name="title_cohort"/>
          <p:cNvSpPr txBox="1"/>
          <p:nvPr/>
        </p:nvSpPr>
        <p:spPr>
          <a:xfrm>
            <a:off x="3272481" y="972796"/>
            <a:ext cx="5067300" cy="400110"/>
          </a:xfrm>
          <a:prstGeom prst="rect">
            <a:avLst/>
          </a:prstGeom>
          <a:noFill/>
        </p:spPr>
        <p:txBody>
          <a:bodyPr wrap="square" rtlCol="0">
            <a:spAutoFit/>
          </a:bodyPr>
          <a:lstStyle/>
          <a:p>
            <a:r>
              <a:rPr lang="en-US" sz="2000" b="1" kern="0" dirty="0" smtClean="0"/>
              <a:t>(Transplants: January 2004 – June 2015)</a:t>
            </a:r>
            <a:endParaRPr lang="en-US" sz="2000" b="1" kern="0" dirty="0">
              <a:solidFill>
                <a:srgbClr val="FFFF00"/>
              </a:solidFill>
            </a:endParaRPr>
          </a:p>
        </p:txBody>
      </p:sp>
    </p:spTree>
    <p:extLst>
      <p:ext uri="{BB962C8B-B14F-4D97-AF65-F5344CB8AC3E}">
        <p14:creationId xmlns:p14="http://schemas.microsoft.com/office/powerpoint/2010/main" val="3511080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813486" y="917754"/>
            <a:ext cx="2667000" cy="461665"/>
          </a:xfrm>
          <a:prstGeom prst="rect">
            <a:avLst/>
          </a:prstGeom>
          <a:noFill/>
        </p:spPr>
        <p:txBody>
          <a:bodyPr wrap="square" rtlCol="0">
            <a:spAutoFit/>
          </a:bodyPr>
          <a:lstStyle/>
          <a:p>
            <a:r>
              <a:rPr lang="en-US" sz="2400" b="1" kern="0" dirty="0">
                <a:solidFill>
                  <a:srgbClr val="FFFF00"/>
                </a:solidFill>
              </a:rPr>
              <a:t>Age: 11-17 Years </a:t>
            </a:r>
          </a:p>
        </p:txBody>
      </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9" name="pvalues"/>
          <p:cNvSpPr txBox="1"/>
          <p:nvPr/>
        </p:nvSpPr>
        <p:spPr>
          <a:xfrm>
            <a:off x="1206843" y="3505200"/>
            <a:ext cx="4267200" cy="784830"/>
          </a:xfrm>
          <a:prstGeom prst="rect">
            <a:avLst/>
          </a:prstGeom>
          <a:solidFill>
            <a:schemeClr val="bg2"/>
          </a:solidFill>
        </p:spPr>
        <p:txBody>
          <a:bodyPr wrap="square" rtlCol="0">
            <a:spAutoFit/>
          </a:bodyPr>
          <a:lstStyle/>
          <a:p>
            <a:r>
              <a:rPr lang="en-US" sz="1500" b="1" dirty="0" smtClean="0">
                <a:solidFill>
                  <a:srgbClr val="FFFF00"/>
                </a:solidFill>
              </a:rPr>
              <a:t>CHD vs. DCM: p=0.0118</a:t>
            </a:r>
          </a:p>
          <a:p>
            <a:r>
              <a:rPr lang="en-US" sz="1500" b="1" dirty="0" smtClean="0">
                <a:solidFill>
                  <a:srgbClr val="FFFF00"/>
                </a:solidFill>
              </a:rPr>
              <a:t>CHD vs. Retransplant: p=0.0804</a:t>
            </a:r>
          </a:p>
          <a:p>
            <a:r>
              <a:rPr lang="en-US" sz="1500" b="1" dirty="0" smtClean="0">
                <a:solidFill>
                  <a:srgbClr val="FFFF00"/>
                </a:solidFill>
              </a:rPr>
              <a:t>DCM vs. Retransplant: p&lt;0.0001</a:t>
            </a:r>
            <a:endParaRPr lang="en-US" sz="1500" b="1" dirty="0">
              <a:solidFill>
                <a:srgbClr val="FFFF00"/>
              </a:solidFill>
            </a:endParaRPr>
          </a:p>
        </p:txBody>
      </p:sp>
      <p:sp>
        <p:nvSpPr>
          <p:cNvPr id="15" name="title_cohort"/>
          <p:cNvSpPr txBox="1"/>
          <p:nvPr/>
        </p:nvSpPr>
        <p:spPr>
          <a:xfrm>
            <a:off x="3340443" y="955571"/>
            <a:ext cx="5181600" cy="400110"/>
          </a:xfrm>
          <a:prstGeom prst="rect">
            <a:avLst/>
          </a:prstGeom>
          <a:noFill/>
        </p:spPr>
        <p:txBody>
          <a:bodyPr wrap="square" rtlCol="0">
            <a:spAutoFit/>
          </a:bodyPr>
          <a:lstStyle/>
          <a:p>
            <a:r>
              <a:rPr lang="en-US" sz="2000" b="1" kern="0" dirty="0" smtClean="0"/>
              <a:t>(Transplants: January 2004 – June 2015)</a:t>
            </a:r>
            <a:endParaRPr lang="en-US" sz="2000" b="1" kern="0" dirty="0">
              <a:solidFill>
                <a:srgbClr val="FFFF00"/>
              </a:solidFill>
            </a:endParaRPr>
          </a:p>
        </p:txBody>
      </p:sp>
    </p:spTree>
    <p:extLst>
      <p:ext uri="{BB962C8B-B14F-4D97-AF65-F5344CB8AC3E}">
        <p14:creationId xmlns:p14="http://schemas.microsoft.com/office/powerpoint/2010/main" val="3569153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8110133"/>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PRA</a:t>
            </a:r>
            <a:endParaRPr lang="en-US" sz="2000" kern="0" dirty="0">
              <a:solidFill>
                <a:srgbClr val="FFFF00"/>
              </a:solidFill>
            </a:endParaRPr>
          </a:p>
        </p:txBody>
      </p:sp>
      <p:sp>
        <p:nvSpPr>
          <p:cNvPr id="3" name="Title 2"/>
          <p:cNvSpPr txBox="1"/>
          <p:nvPr/>
        </p:nvSpPr>
        <p:spPr>
          <a:xfrm>
            <a:off x="762000" y="925218"/>
            <a:ext cx="2578443" cy="461665"/>
          </a:xfrm>
          <a:prstGeom prst="rect">
            <a:avLst/>
          </a:prstGeom>
          <a:noFill/>
        </p:spPr>
        <p:txBody>
          <a:bodyPr wrap="square" rtlCol="0">
            <a:spAutoFit/>
          </a:bodyPr>
          <a:lstStyle/>
          <a:p>
            <a:pPr algn="ctr"/>
            <a:r>
              <a:rPr lang="en-US" sz="2400" b="1" kern="0" dirty="0" smtClean="0">
                <a:solidFill>
                  <a:srgbClr val="FFFF00"/>
                </a:solidFill>
              </a:rPr>
              <a:t>Diagnosis=CHD</a:t>
            </a:r>
            <a:endParaRPr lang="en-US" sz="2400" b="1" kern="0" dirty="0">
              <a:solidFill>
                <a:srgbClr val="FFFF00"/>
              </a:solidFill>
            </a:endParaRPr>
          </a:p>
        </p:txBody>
      </p:sp>
      <p:sp>
        <p:nvSpPr>
          <p:cNvPr id="9" name="pvalues"/>
          <p:cNvSpPr txBox="1"/>
          <p:nvPr/>
        </p:nvSpPr>
        <p:spPr>
          <a:xfrm>
            <a:off x="1206843" y="3505200"/>
            <a:ext cx="4267200" cy="784830"/>
          </a:xfrm>
          <a:prstGeom prst="rect">
            <a:avLst/>
          </a:prstGeom>
          <a:solidFill>
            <a:schemeClr val="bg2"/>
          </a:solidFill>
        </p:spPr>
        <p:txBody>
          <a:bodyPr wrap="square" rtlCol="0">
            <a:spAutoFit/>
          </a:bodyPr>
          <a:lstStyle/>
          <a:p>
            <a:r>
              <a:rPr lang="en-US" sz="1500" b="1" dirty="0">
                <a:solidFill>
                  <a:srgbClr val="FFFF00"/>
                </a:solidFill>
              </a:rPr>
              <a:t>0-9% vs. 10-39%: </a:t>
            </a:r>
            <a:r>
              <a:rPr lang="en-US" sz="1500" b="1" dirty="0" smtClean="0">
                <a:solidFill>
                  <a:srgbClr val="FFFF00"/>
                </a:solidFill>
              </a:rPr>
              <a:t>p=0.9998</a:t>
            </a:r>
          </a:p>
          <a:p>
            <a:r>
              <a:rPr lang="en-US" sz="1500" b="1" dirty="0" smtClean="0">
                <a:solidFill>
                  <a:srgbClr val="FFFF00"/>
                </a:solidFill>
              </a:rPr>
              <a:t>0-9</a:t>
            </a:r>
            <a:r>
              <a:rPr lang="en-US" sz="1500" b="1" dirty="0">
                <a:solidFill>
                  <a:srgbClr val="FFFF00"/>
                </a:solidFill>
              </a:rPr>
              <a:t>% vs. 40%+: </a:t>
            </a:r>
            <a:r>
              <a:rPr lang="en-US" sz="1500" b="1" dirty="0" smtClean="0">
                <a:solidFill>
                  <a:srgbClr val="FFFF00"/>
                </a:solidFill>
              </a:rPr>
              <a:t>p=0.1426</a:t>
            </a:r>
          </a:p>
          <a:p>
            <a:r>
              <a:rPr lang="en-US" sz="1500" b="1" dirty="0" smtClean="0">
                <a:solidFill>
                  <a:srgbClr val="FFFF00"/>
                </a:solidFill>
              </a:rPr>
              <a:t>10-39</a:t>
            </a:r>
            <a:r>
              <a:rPr lang="en-US" sz="1500" b="1" dirty="0">
                <a:solidFill>
                  <a:srgbClr val="FFFF00"/>
                </a:solidFill>
              </a:rPr>
              <a:t>% vs. 40%+: p=0.4343</a:t>
            </a: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t>(Transplants: January 2005 – June 2015)</a:t>
            </a:r>
            <a:endParaRPr lang="en-US" sz="2000" b="1" kern="0" dirty="0">
              <a:solidFill>
                <a:srgbClr val="FFFF0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rgbClr val="FFFF00"/>
                </a:solidFill>
              </a:rPr>
              <a:t>CPRA and PRA values were combined. If Class I and Class II PRA values were reported separately, the higher of the two values was used.</a:t>
            </a:r>
            <a:endParaRPr lang="en-US" dirty="0"/>
          </a:p>
        </p:txBody>
      </p:sp>
    </p:spTree>
    <p:extLst>
      <p:ext uri="{BB962C8B-B14F-4D97-AF65-F5344CB8AC3E}">
        <p14:creationId xmlns:p14="http://schemas.microsoft.com/office/powerpoint/2010/main" val="3975484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531492"/>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PRA</a:t>
            </a:r>
            <a:endParaRPr lang="en-US" sz="2000" kern="0" dirty="0">
              <a:solidFill>
                <a:srgbClr val="FFFF00"/>
              </a:solidFill>
            </a:endParaRPr>
          </a:p>
        </p:txBody>
      </p:sp>
      <p:sp>
        <p:nvSpPr>
          <p:cNvPr id="3" name="Title 2"/>
          <p:cNvSpPr txBox="1"/>
          <p:nvPr/>
        </p:nvSpPr>
        <p:spPr>
          <a:xfrm>
            <a:off x="762000" y="925218"/>
            <a:ext cx="2578443" cy="461665"/>
          </a:xfrm>
          <a:prstGeom prst="rect">
            <a:avLst/>
          </a:prstGeom>
          <a:noFill/>
        </p:spPr>
        <p:txBody>
          <a:bodyPr wrap="square" rtlCol="0">
            <a:spAutoFit/>
          </a:bodyPr>
          <a:lstStyle/>
          <a:p>
            <a:pPr algn="ctr"/>
            <a:r>
              <a:rPr lang="en-US" sz="2400" b="1" kern="0" dirty="0" smtClean="0">
                <a:solidFill>
                  <a:srgbClr val="FFFF00"/>
                </a:solidFill>
              </a:rPr>
              <a:t>Diagnosis=DCM</a:t>
            </a:r>
            <a:endParaRPr lang="en-US" sz="2400" b="1" kern="0" dirty="0">
              <a:solidFill>
                <a:srgbClr val="FFFF00"/>
              </a:solidFill>
            </a:endParaRPr>
          </a:p>
        </p:txBody>
      </p:sp>
      <p:sp>
        <p:nvSpPr>
          <p:cNvPr id="9" name="pvalues"/>
          <p:cNvSpPr txBox="1"/>
          <p:nvPr/>
        </p:nvSpPr>
        <p:spPr>
          <a:xfrm>
            <a:off x="1206843" y="3505200"/>
            <a:ext cx="4267200" cy="784830"/>
          </a:xfrm>
          <a:prstGeom prst="rect">
            <a:avLst/>
          </a:prstGeom>
          <a:solidFill>
            <a:schemeClr val="bg2"/>
          </a:solidFill>
        </p:spPr>
        <p:txBody>
          <a:bodyPr wrap="square" rtlCol="0">
            <a:spAutoFit/>
          </a:bodyPr>
          <a:lstStyle/>
          <a:p>
            <a:r>
              <a:rPr lang="en-US" sz="1500" b="1" dirty="0">
                <a:solidFill>
                  <a:srgbClr val="FFFF00"/>
                </a:solidFill>
              </a:rPr>
              <a:t>0-9% vs. 10-39%: </a:t>
            </a:r>
            <a:r>
              <a:rPr lang="en-US" sz="1500" b="1" dirty="0" smtClean="0">
                <a:solidFill>
                  <a:srgbClr val="FFFF00"/>
                </a:solidFill>
              </a:rPr>
              <a:t>p=0.8560</a:t>
            </a:r>
          </a:p>
          <a:p>
            <a:r>
              <a:rPr lang="en-US" sz="1500" b="1" dirty="0" smtClean="0">
                <a:solidFill>
                  <a:srgbClr val="FFFF00"/>
                </a:solidFill>
              </a:rPr>
              <a:t>0-9</a:t>
            </a:r>
            <a:r>
              <a:rPr lang="en-US" sz="1500" b="1" dirty="0">
                <a:solidFill>
                  <a:srgbClr val="FFFF00"/>
                </a:solidFill>
              </a:rPr>
              <a:t>% vs. 40%+: </a:t>
            </a:r>
            <a:r>
              <a:rPr lang="en-US" sz="1500" b="1" dirty="0" smtClean="0">
                <a:solidFill>
                  <a:srgbClr val="FFFF00"/>
                </a:solidFill>
              </a:rPr>
              <a:t>p=0.9588</a:t>
            </a:r>
          </a:p>
          <a:p>
            <a:r>
              <a:rPr lang="en-US" sz="1500" b="1" dirty="0" smtClean="0">
                <a:solidFill>
                  <a:srgbClr val="FFFF00"/>
                </a:solidFill>
              </a:rPr>
              <a:t>10-39</a:t>
            </a:r>
            <a:r>
              <a:rPr lang="en-US" sz="1500" b="1" dirty="0">
                <a:solidFill>
                  <a:srgbClr val="FFFF00"/>
                </a:solidFill>
              </a:rPr>
              <a:t>% vs. 40%+: p=0.9788</a:t>
            </a: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t>(Transplants: January 2005 – June 2015)</a:t>
            </a:r>
            <a:endParaRPr lang="en-US" sz="2000" b="1" kern="0" dirty="0">
              <a:solidFill>
                <a:srgbClr val="FFFF0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rgbClr val="FFFF00"/>
                </a:solidFill>
              </a:rPr>
              <a:t>CPRA and PRA values were combined. If Class I and Class II PRA values were reported separately, the higher of the two values was used.</a:t>
            </a:r>
            <a:endParaRPr lang="en-US" dirty="0"/>
          </a:p>
        </p:txBody>
      </p:sp>
    </p:spTree>
    <p:extLst>
      <p:ext uri="{BB962C8B-B14F-4D97-AF65-F5344CB8AC3E}">
        <p14:creationId xmlns:p14="http://schemas.microsoft.com/office/powerpoint/2010/main" val="3661499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4586722"/>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PRA</a:t>
            </a:r>
            <a:endParaRPr lang="en-US" sz="2000" kern="0" dirty="0">
              <a:solidFill>
                <a:srgbClr val="FFFF00"/>
              </a:solidFill>
            </a:endParaRPr>
          </a:p>
        </p:txBody>
      </p:sp>
      <p:sp>
        <p:nvSpPr>
          <p:cNvPr id="3" name="Title 2"/>
          <p:cNvSpPr txBox="1"/>
          <p:nvPr/>
        </p:nvSpPr>
        <p:spPr>
          <a:xfrm>
            <a:off x="152400" y="925218"/>
            <a:ext cx="3962400" cy="461665"/>
          </a:xfrm>
          <a:prstGeom prst="rect">
            <a:avLst/>
          </a:prstGeom>
          <a:noFill/>
        </p:spPr>
        <p:txBody>
          <a:bodyPr wrap="square" rtlCol="0">
            <a:spAutoFit/>
          </a:bodyPr>
          <a:lstStyle/>
          <a:p>
            <a:pPr algn="ctr"/>
            <a:r>
              <a:rPr lang="en-US" sz="2400" b="1" kern="0" dirty="0" smtClean="0">
                <a:solidFill>
                  <a:srgbClr val="FFFF00"/>
                </a:solidFill>
              </a:rPr>
              <a:t>Diagnosis=Retransplant</a:t>
            </a:r>
            <a:endParaRPr lang="en-US" sz="2400" b="1" kern="0" dirty="0">
              <a:solidFill>
                <a:srgbClr val="FFFF00"/>
              </a:solidFill>
            </a:endParaRPr>
          </a:p>
        </p:txBody>
      </p:sp>
      <p:sp>
        <p:nvSpPr>
          <p:cNvPr id="9" name="pvalues"/>
          <p:cNvSpPr txBox="1"/>
          <p:nvPr/>
        </p:nvSpPr>
        <p:spPr>
          <a:xfrm>
            <a:off x="1206843" y="3505200"/>
            <a:ext cx="4267200" cy="784830"/>
          </a:xfrm>
          <a:prstGeom prst="rect">
            <a:avLst/>
          </a:prstGeom>
          <a:solidFill>
            <a:schemeClr val="bg2"/>
          </a:solidFill>
        </p:spPr>
        <p:txBody>
          <a:bodyPr wrap="square" rtlCol="0">
            <a:spAutoFit/>
          </a:bodyPr>
          <a:lstStyle/>
          <a:p>
            <a:r>
              <a:rPr lang="en-US" sz="1500" b="1" dirty="0">
                <a:solidFill>
                  <a:srgbClr val="FFFF00"/>
                </a:solidFill>
              </a:rPr>
              <a:t>0-9% vs. 10-39%: </a:t>
            </a:r>
            <a:r>
              <a:rPr lang="en-US" sz="1500" b="1" dirty="0" smtClean="0">
                <a:solidFill>
                  <a:srgbClr val="FFFF00"/>
                </a:solidFill>
              </a:rPr>
              <a:t>p=0.8560</a:t>
            </a:r>
          </a:p>
          <a:p>
            <a:r>
              <a:rPr lang="en-US" sz="1500" b="1" dirty="0" smtClean="0">
                <a:solidFill>
                  <a:srgbClr val="FFFF00"/>
                </a:solidFill>
              </a:rPr>
              <a:t>0-9</a:t>
            </a:r>
            <a:r>
              <a:rPr lang="en-US" sz="1500" b="1" dirty="0">
                <a:solidFill>
                  <a:srgbClr val="FFFF00"/>
                </a:solidFill>
              </a:rPr>
              <a:t>% vs. 40%+: </a:t>
            </a:r>
            <a:r>
              <a:rPr lang="en-US" sz="1500" b="1" dirty="0" smtClean="0">
                <a:solidFill>
                  <a:srgbClr val="FFFF00"/>
                </a:solidFill>
              </a:rPr>
              <a:t>p=0.9588</a:t>
            </a:r>
          </a:p>
          <a:p>
            <a:r>
              <a:rPr lang="en-US" sz="1500" b="1" dirty="0" smtClean="0">
                <a:solidFill>
                  <a:srgbClr val="FFFF00"/>
                </a:solidFill>
              </a:rPr>
              <a:t>10-39</a:t>
            </a:r>
            <a:r>
              <a:rPr lang="en-US" sz="1500" b="1" dirty="0">
                <a:solidFill>
                  <a:srgbClr val="FFFF00"/>
                </a:solidFill>
              </a:rPr>
              <a:t>% vs. 40%+: p=0.9788</a:t>
            </a:r>
          </a:p>
        </p:txBody>
      </p:sp>
      <p:sp>
        <p:nvSpPr>
          <p:cNvPr id="20" name="title_cohort"/>
          <p:cNvSpPr txBox="1"/>
          <p:nvPr/>
        </p:nvSpPr>
        <p:spPr>
          <a:xfrm>
            <a:off x="3841899" y="968353"/>
            <a:ext cx="5105400" cy="400110"/>
          </a:xfrm>
          <a:prstGeom prst="rect">
            <a:avLst/>
          </a:prstGeom>
          <a:noFill/>
        </p:spPr>
        <p:txBody>
          <a:bodyPr wrap="square" rtlCol="0">
            <a:spAutoFit/>
          </a:bodyPr>
          <a:lstStyle/>
          <a:p>
            <a:r>
              <a:rPr lang="en-US" sz="2000" b="1" kern="0" dirty="0" smtClean="0"/>
              <a:t>(Transplants: January 2005 – June 2015)</a:t>
            </a:r>
            <a:endParaRPr lang="en-US" sz="2000" b="1" kern="0" dirty="0">
              <a:solidFill>
                <a:srgbClr val="FFFF0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rgbClr val="FFFF00"/>
                </a:solidFill>
              </a:rPr>
              <a:t>CPRA and PRA values were combined. If Class I and Class II PRA values were reported separately, the higher of the two values was used.</a:t>
            </a:r>
            <a:endParaRPr lang="en-US" dirty="0"/>
          </a:p>
        </p:txBody>
      </p:sp>
    </p:spTree>
    <p:extLst>
      <p:ext uri="{BB962C8B-B14F-4D97-AF65-F5344CB8AC3E}">
        <p14:creationId xmlns:p14="http://schemas.microsoft.com/office/powerpoint/2010/main" val="2297295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0" y="332136"/>
            <a:ext cx="9144000" cy="10121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600" kern="0" dirty="0" smtClean="0"/>
              <a:t>Number of Centers by </a:t>
            </a:r>
            <a:r>
              <a:rPr lang="en-US" sz="2400" kern="0" dirty="0" smtClean="0"/>
              <a:t>Center Volume</a:t>
            </a:r>
            <a:br>
              <a:rPr lang="en-US" sz="2400" kern="0" dirty="0" smtClean="0"/>
            </a:br>
            <a:endParaRPr lang="en-US" sz="2000" kern="0" dirty="0"/>
          </a:p>
        </p:txBody>
      </p:sp>
      <p:graphicFrame>
        <p:nvGraphicFramePr>
          <p:cNvPr id="4" name="Content Placeholder 3"/>
          <p:cNvGraphicFramePr>
            <a:graphicFrameLocks noGrp="1"/>
          </p:cNvGraphicFramePr>
          <p:nvPr>
            <p:ph idx="1"/>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2" name="title_cohort"/>
          <p:cNvSpPr>
            <a:spLocks noGrp="1"/>
          </p:cNvSpPr>
          <p:nvPr>
            <p:ph type="title"/>
          </p:nvPr>
        </p:nvSpPr>
        <p:spPr>
          <a:xfrm>
            <a:off x="0" y="928211"/>
            <a:ext cx="9144000" cy="665804"/>
          </a:xfrm>
        </p:spPr>
        <p:txBody>
          <a:bodyPr/>
          <a:lstStyle/>
          <a:p>
            <a:r>
              <a:rPr lang="en-US" sz="2000" dirty="0" smtClean="0"/>
              <a:t>(Transplants: January 2004 – June 2016)</a:t>
            </a:r>
            <a:endParaRPr lang="en-US" sz="2000" dirty="0"/>
          </a:p>
        </p:txBody>
      </p:sp>
    </p:spTree>
    <p:extLst>
      <p:ext uri="{BB962C8B-B14F-4D97-AF65-F5344CB8AC3E}">
        <p14:creationId xmlns:p14="http://schemas.microsoft.com/office/powerpoint/2010/main" val="3106392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pvalues"/>
          <p:cNvSpPr txBox="1"/>
          <p:nvPr/>
        </p:nvSpPr>
        <p:spPr>
          <a:xfrm>
            <a:off x="6400800" y="1828800"/>
            <a:ext cx="1219200" cy="323165"/>
          </a:xfrm>
          <a:prstGeom prst="rect">
            <a:avLst/>
          </a:prstGeom>
          <a:solidFill>
            <a:schemeClr val="bg2"/>
          </a:solidFill>
        </p:spPr>
        <p:txBody>
          <a:bodyPr wrap="square" rtlCol="0">
            <a:spAutoFit/>
          </a:bodyPr>
          <a:lstStyle/>
          <a:p>
            <a:r>
              <a:rPr lang="en-US" sz="1500" b="1" dirty="0" smtClean="0">
                <a:solidFill>
                  <a:srgbClr val="FFFF00"/>
                </a:solidFill>
              </a:rPr>
              <a:t>p = 0.0006</a:t>
            </a:r>
            <a:endParaRPr lang="en-US" sz="1500" b="1" dirty="0">
              <a:solidFill>
                <a:srgbClr val="FFFF00"/>
              </a:solidFill>
            </a:endParaRPr>
          </a:p>
        </p:txBody>
      </p:sp>
      <p:sp>
        <p:nvSpPr>
          <p:cNvPr id="3" name="title_cohort"/>
          <p:cNvSpPr txBox="1"/>
          <p:nvPr/>
        </p:nvSpPr>
        <p:spPr>
          <a:xfrm>
            <a:off x="2048934" y="935754"/>
            <a:ext cx="5334000" cy="400110"/>
          </a:xfrm>
          <a:prstGeom prst="rect">
            <a:avLst/>
          </a:prstGeom>
          <a:noFill/>
        </p:spPr>
        <p:txBody>
          <a:bodyPr wrap="square" rtlCol="0">
            <a:spAutoFit/>
          </a:bodyPr>
          <a:lstStyle/>
          <a:p>
            <a:r>
              <a:rPr lang="en-US" sz="2000" b="1" kern="0" dirty="0" smtClean="0"/>
              <a:t>(Transplants: January 2004 – June 2015)</a:t>
            </a:r>
            <a:endParaRPr lang="en-US" sz="2000" b="1" kern="0" dirty="0">
              <a:solidFill>
                <a:srgbClr val="FFFF00"/>
              </a:solidFill>
            </a:endParaRPr>
          </a:p>
        </p:txBody>
      </p:sp>
      <p:sp>
        <p:nvSpPr>
          <p:cNvPr id="11" name="Title 1"/>
          <p:cNvSpPr txBox="1">
            <a:spLocks/>
          </p:cNvSpPr>
          <p:nvPr/>
        </p:nvSpPr>
        <p:spPr bwMode="auto">
          <a:xfrm>
            <a:off x="0" y="204557"/>
            <a:ext cx="9144000" cy="797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300" kern="0" dirty="0" smtClean="0"/>
              <a:t>Kaplan-Meier Patient vs. Graft Survival</a:t>
            </a:r>
            <a:endParaRPr lang="en-US" sz="2400" kern="0" dirty="0">
              <a:solidFill>
                <a:srgbClr val="FFFF00"/>
              </a:solidFill>
            </a:endParaRPr>
          </a:p>
        </p:txBody>
      </p:sp>
    </p:spTree>
    <p:extLst>
      <p:ext uri="{BB962C8B-B14F-4D97-AF65-F5344CB8AC3E}">
        <p14:creationId xmlns:p14="http://schemas.microsoft.com/office/powerpoint/2010/main" val="3122708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6" name="Tittle 2"/>
          <p:cNvSpPr txBox="1"/>
          <p:nvPr/>
        </p:nvSpPr>
        <p:spPr>
          <a:xfrm>
            <a:off x="1476383" y="922292"/>
            <a:ext cx="1375832" cy="461665"/>
          </a:xfrm>
          <a:prstGeom prst="rect">
            <a:avLst/>
          </a:prstGeom>
          <a:noFill/>
        </p:spPr>
        <p:txBody>
          <a:bodyPr wrap="square" rtlCol="0">
            <a:spAutoFit/>
          </a:bodyPr>
          <a:lstStyle/>
          <a:p>
            <a:r>
              <a:rPr lang="en-US" sz="2400" b="1" kern="0" dirty="0"/>
              <a:t>Usage</a:t>
            </a:r>
            <a:r>
              <a:rPr lang="en-US" sz="2400" b="1" kern="0" dirty="0" smtClean="0"/>
              <a:t>*</a:t>
            </a:r>
            <a:endParaRPr lang="en-US" sz="2400" b="1" kern="0" dirty="0">
              <a:solidFill>
                <a:srgbClr val="FFFF00"/>
              </a:solidFill>
            </a:endParaRPr>
          </a:p>
        </p:txBody>
      </p:sp>
      <p:sp>
        <p:nvSpPr>
          <p:cNvPr id="15" name="Title 1"/>
          <p:cNvSpPr txBox="1">
            <a:spLocks/>
          </p:cNvSpPr>
          <p:nvPr/>
        </p:nvSpPr>
        <p:spPr bwMode="auto">
          <a:xfrm>
            <a:off x="0" y="-247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Mechanical Circulatory Support</a:t>
            </a:r>
            <a:endParaRPr lang="en-US" sz="2400" kern="0" dirty="0">
              <a:solidFill>
                <a:srgbClr val="FFFF00"/>
              </a:solidFill>
            </a:endParaRPr>
          </a:p>
        </p:txBody>
      </p:sp>
      <p:sp>
        <p:nvSpPr>
          <p:cNvPr id="9" name="pvalues"/>
          <p:cNvSpPr txBox="1"/>
          <p:nvPr/>
        </p:nvSpPr>
        <p:spPr>
          <a:xfrm>
            <a:off x="1143000" y="3581400"/>
            <a:ext cx="6248400" cy="784830"/>
          </a:xfrm>
          <a:prstGeom prst="rect">
            <a:avLst/>
          </a:prstGeom>
          <a:solidFill>
            <a:schemeClr val="bg2"/>
          </a:solidFill>
        </p:spPr>
        <p:txBody>
          <a:bodyPr wrap="square" rtlCol="0">
            <a:spAutoFit/>
          </a:bodyPr>
          <a:lstStyle/>
          <a:p>
            <a:r>
              <a:rPr lang="en-US" sz="1500" b="1" dirty="0" smtClean="0">
                <a:solidFill>
                  <a:srgbClr val="FFFF00"/>
                </a:solidFill>
              </a:rPr>
              <a:t>ECMO, no VAD or TAH vs. VAD or TAH, no ECMO: p &lt;0.0001 ECMO, no VAD or TAH vs. No ECMO/VAD/TAH: p&lt;0.0001</a:t>
            </a:r>
          </a:p>
          <a:p>
            <a:r>
              <a:rPr lang="en-US" sz="1500" b="1" dirty="0" smtClean="0">
                <a:solidFill>
                  <a:srgbClr val="FFFF00"/>
                </a:solidFill>
              </a:rPr>
              <a:t>VAD or TAH, no ECMO vs. No ECMO/VAD/TAH: p=0.9476</a:t>
            </a:r>
            <a:endParaRPr lang="en-US" sz="1500" b="1" dirty="0">
              <a:solidFill>
                <a:srgbClr val="FFFF00"/>
              </a:solidFill>
            </a:endParaRPr>
          </a:p>
        </p:txBody>
      </p:sp>
      <p:sp>
        <p:nvSpPr>
          <p:cNvPr id="3" name="title_cohort"/>
          <p:cNvSpPr txBox="1"/>
          <p:nvPr/>
        </p:nvSpPr>
        <p:spPr>
          <a:xfrm>
            <a:off x="2603157" y="954467"/>
            <a:ext cx="5334000" cy="400110"/>
          </a:xfrm>
          <a:prstGeom prst="rect">
            <a:avLst/>
          </a:prstGeom>
          <a:noFill/>
        </p:spPr>
        <p:txBody>
          <a:bodyPr wrap="square" rtlCol="0">
            <a:spAutoFit/>
          </a:bodyPr>
          <a:lstStyle/>
          <a:p>
            <a:r>
              <a:rPr lang="en-US" sz="2000" b="1" kern="0" dirty="0" smtClean="0"/>
              <a:t>(Transplants: January 2009 – June 2015)</a:t>
            </a:r>
            <a:endParaRPr lang="en-US" sz="2000" b="1" kern="0" dirty="0">
              <a:solidFill>
                <a:srgbClr val="FFFF00"/>
              </a:solidFill>
            </a:endParaRPr>
          </a:p>
        </p:txBody>
      </p:sp>
    </p:spTree>
    <p:extLst>
      <p:ext uri="{BB962C8B-B14F-4D97-AF65-F5344CB8AC3E}">
        <p14:creationId xmlns:p14="http://schemas.microsoft.com/office/powerpoint/2010/main" val="1632930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682127681"/>
              </p:ext>
            </p:extLst>
          </p:nvPr>
        </p:nvGraphicFramePr>
        <p:xfrm>
          <a:off x="152400" y="13716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3" name="Title 1"/>
          <p:cNvSpPr txBox="1">
            <a:spLocks/>
          </p:cNvSpPr>
          <p:nvPr/>
        </p:nvSpPr>
        <p:spPr bwMode="auto">
          <a:xfrm>
            <a:off x="0" y="142885"/>
            <a:ext cx="9144000" cy="927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Functional Status of Surviving Recipients</a:t>
            </a:r>
            <a:endParaRPr lang="en-US" sz="2000" kern="0" dirty="0"/>
          </a:p>
        </p:txBody>
      </p:sp>
      <p:sp>
        <p:nvSpPr>
          <p:cNvPr id="3" name="title_cohort"/>
          <p:cNvSpPr txBox="1"/>
          <p:nvPr/>
        </p:nvSpPr>
        <p:spPr>
          <a:xfrm>
            <a:off x="2072413" y="949891"/>
            <a:ext cx="5105400" cy="400110"/>
          </a:xfrm>
          <a:prstGeom prst="rect">
            <a:avLst/>
          </a:prstGeom>
          <a:noFill/>
        </p:spPr>
        <p:txBody>
          <a:bodyPr wrap="square" rtlCol="0">
            <a:spAutoFit/>
          </a:bodyPr>
          <a:lstStyle/>
          <a:p>
            <a:r>
              <a:rPr lang="en-US" sz="2000" b="1" kern="0" dirty="0" smtClean="0"/>
              <a:t>(Follow-ups: January 2009 – June 2016)</a:t>
            </a:r>
            <a:endParaRPr lang="en-US" sz="2000" b="1" kern="0" dirty="0"/>
          </a:p>
        </p:txBody>
      </p:sp>
    </p:spTree>
    <p:extLst>
      <p:ext uri="{BB962C8B-B14F-4D97-AF65-F5344CB8AC3E}">
        <p14:creationId xmlns:p14="http://schemas.microsoft.com/office/powerpoint/2010/main" val="14246415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Title 1"/>
          <p:cNvSpPr txBox="1">
            <a:spLocks/>
          </p:cNvSpPr>
          <p:nvPr/>
        </p:nvSpPr>
        <p:spPr bwMode="auto">
          <a:xfrm>
            <a:off x="0" y="176970"/>
            <a:ext cx="9144000" cy="938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Rehospitalization Post-transplant of Surviving Recipients </a:t>
            </a:r>
            <a:endParaRPr lang="en-US" sz="2000" kern="0" dirty="0"/>
          </a:p>
        </p:txBody>
      </p:sp>
      <p:sp>
        <p:nvSpPr>
          <p:cNvPr id="3" name="title_cohort"/>
          <p:cNvSpPr txBox="1"/>
          <p:nvPr/>
        </p:nvSpPr>
        <p:spPr>
          <a:xfrm>
            <a:off x="1829337" y="991296"/>
            <a:ext cx="5486400" cy="400110"/>
          </a:xfrm>
          <a:prstGeom prst="rect">
            <a:avLst/>
          </a:prstGeom>
          <a:noFill/>
        </p:spPr>
        <p:txBody>
          <a:bodyPr wrap="square" rtlCol="0">
            <a:spAutoFit/>
          </a:bodyPr>
          <a:lstStyle/>
          <a:p>
            <a:pPr algn="ctr"/>
            <a:r>
              <a:rPr lang="en-US" sz="2000" b="1" kern="0" dirty="0" smtClean="0"/>
              <a:t>(Follow-ups: January 2009 – June 2016)</a:t>
            </a:r>
            <a:endParaRPr lang="en-US" sz="2000" b="1" kern="0" dirty="0"/>
          </a:p>
        </p:txBody>
      </p:sp>
    </p:spTree>
    <p:extLst>
      <p:ext uri="{BB962C8B-B14F-4D97-AF65-F5344CB8AC3E}">
        <p14:creationId xmlns:p14="http://schemas.microsoft.com/office/powerpoint/2010/main" val="1741687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Induction and Maintenance Immunosuppression</a:t>
            </a:r>
            <a:endParaRPr lang="en-US" dirty="0"/>
          </a:p>
        </p:txBody>
      </p:sp>
      <p:grpSp>
        <p:nvGrpSpPr>
          <p:cNvPr id="8" name="Group 7"/>
          <p:cNvGrpSpPr/>
          <p:nvPr/>
        </p:nvGrpSpPr>
        <p:grpSpPr>
          <a:xfrm>
            <a:off x="2" y="6146792"/>
            <a:ext cx="4715933" cy="711201"/>
            <a:chOff x="2" y="6146792"/>
            <a:chExt cx="4715933"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515978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520121899"/>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205548"/>
            <a:ext cx="9144000" cy="892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a:t>
            </a:r>
            <a:r>
              <a:rPr lang="en-US" sz="2400" kern="0" dirty="0" smtClean="0"/>
              <a:t/>
            </a:r>
            <a:br>
              <a:rPr lang="en-US" sz="2400" kern="0" dirty="0" smtClean="0"/>
            </a:br>
            <a:r>
              <a:rPr lang="en-US" sz="2400" kern="0" dirty="0" smtClean="0"/>
              <a:t>Induction Immunosuppression </a:t>
            </a:r>
            <a:endParaRPr lang="en-US" sz="2000" kern="0" dirty="0"/>
          </a:p>
        </p:txBody>
      </p:sp>
      <p:sp>
        <p:nvSpPr>
          <p:cNvPr id="3" name="title_cohort"/>
          <p:cNvSpPr txBox="1"/>
          <p:nvPr/>
        </p:nvSpPr>
        <p:spPr>
          <a:xfrm>
            <a:off x="1511658" y="946806"/>
            <a:ext cx="6172200"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35815691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0" y="182108"/>
            <a:ext cx="9144000" cy="90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a:t>
            </a:r>
            <a:r>
              <a:rPr lang="en-US" sz="2400" kern="0" dirty="0" smtClean="0"/>
              <a:t/>
            </a:r>
            <a:br>
              <a:rPr lang="en-US" sz="2400" kern="0" dirty="0" smtClean="0"/>
            </a:br>
            <a:r>
              <a:rPr lang="en-US" sz="2400" kern="0" dirty="0" smtClean="0"/>
              <a:t>Induction Immunosuppression by Era</a:t>
            </a:r>
            <a:endParaRPr lang="en-US" sz="2000" kern="0" dirty="0"/>
          </a:p>
        </p:txBody>
      </p:sp>
      <p:graphicFrame>
        <p:nvGraphicFramePr>
          <p:cNvPr id="10" name="graph"/>
          <p:cNvGraphicFramePr>
            <a:graphicFrameLocks noGrp="1"/>
          </p:cNvGraphicFramePr>
          <p:nvPr>
            <p:ph idx="1"/>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pvalues"/>
          <p:cNvSpPr txBox="1"/>
          <p:nvPr/>
        </p:nvSpPr>
        <p:spPr>
          <a:xfrm>
            <a:off x="3886200" y="2209800"/>
            <a:ext cx="4191000" cy="523220"/>
          </a:xfrm>
          <a:prstGeom prst="rect">
            <a:avLst/>
          </a:prstGeom>
          <a:solidFill>
            <a:srgbClr val="000000"/>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All pair-wise comparisons between eras were significant at p &lt; 0.05.</a:t>
            </a:r>
          </a:p>
        </p:txBody>
      </p:sp>
      <p:sp>
        <p:nvSpPr>
          <p:cNvPr id="3" name="title_cohort"/>
          <p:cNvSpPr txBox="1"/>
          <p:nvPr/>
        </p:nvSpPr>
        <p:spPr>
          <a:xfrm>
            <a:off x="1541959" y="941097"/>
            <a:ext cx="6085839" cy="400110"/>
          </a:xfrm>
          <a:prstGeom prst="rect">
            <a:avLst/>
          </a:prstGeom>
          <a:noFill/>
        </p:spPr>
        <p:txBody>
          <a:bodyPr wrap="square" rtlCol="0">
            <a:spAutoFit/>
          </a:bodyPr>
          <a:lstStyle/>
          <a:p>
            <a:pPr algn="ctr"/>
            <a:r>
              <a:rPr lang="en-US" sz="2000" b="1" kern="0" dirty="0" smtClean="0"/>
              <a:t>(Transplants: January 2004 – June 2016)</a:t>
            </a:r>
            <a:endParaRPr lang="en-US" sz="2000" b="1" kern="0" dirty="0"/>
          </a:p>
        </p:txBody>
      </p:sp>
    </p:spTree>
    <p:extLst>
      <p:ext uri="{BB962C8B-B14F-4D97-AF65-F5344CB8AC3E}">
        <p14:creationId xmlns:p14="http://schemas.microsoft.com/office/powerpoint/2010/main" val="236058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609063" y="888470"/>
            <a:ext cx="3124200" cy="461665"/>
          </a:xfrm>
          <a:prstGeom prst="rect">
            <a:avLst/>
          </a:prstGeom>
          <a:noFill/>
        </p:spPr>
        <p:txBody>
          <a:bodyPr wrap="square" rtlCol="0">
            <a:spAutoFit/>
          </a:bodyPr>
          <a:lstStyle/>
          <a:p>
            <a:r>
              <a:rPr lang="en-US" sz="2400" b="1" kern="0" dirty="0"/>
              <a:t>Survival to 14 </a:t>
            </a:r>
            <a:r>
              <a:rPr lang="en-US" sz="2400" b="1" kern="0" dirty="0" smtClean="0"/>
              <a:t>Days</a:t>
            </a:r>
            <a:endParaRPr lang="en-US" sz="2400" b="1" kern="0" dirty="0"/>
          </a:p>
        </p:txBody>
      </p:sp>
      <p:sp>
        <p:nvSpPr>
          <p:cNvPr id="9" name="Title 1"/>
          <p:cNvSpPr txBox="1">
            <a:spLocks/>
          </p:cNvSpPr>
          <p:nvPr/>
        </p:nvSpPr>
        <p:spPr bwMode="auto">
          <a:xfrm>
            <a:off x="0" y="130935"/>
            <a:ext cx="9144000" cy="9358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Induction Group Conditional on</a:t>
            </a:r>
            <a:endParaRPr lang="en-US" sz="2000" kern="0" dirty="0"/>
          </a:p>
        </p:txBody>
      </p:sp>
      <p:sp>
        <p:nvSpPr>
          <p:cNvPr id="17" name="pvalues"/>
          <p:cNvSpPr txBox="1"/>
          <p:nvPr/>
        </p:nvSpPr>
        <p:spPr>
          <a:xfrm>
            <a:off x="1219200" y="2973395"/>
            <a:ext cx="6117444" cy="323165"/>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p&lt;0.05.</a:t>
            </a:r>
          </a:p>
        </p:txBody>
      </p:sp>
      <p:sp>
        <p:nvSpPr>
          <p:cNvPr id="11" name="title_cohort"/>
          <p:cNvSpPr txBox="1"/>
          <p:nvPr/>
        </p:nvSpPr>
        <p:spPr>
          <a:xfrm>
            <a:off x="3471930" y="963996"/>
            <a:ext cx="5410200" cy="400110"/>
          </a:xfrm>
          <a:prstGeom prst="rect">
            <a:avLst/>
          </a:prstGeom>
          <a:noFill/>
        </p:spPr>
        <p:txBody>
          <a:bodyPr wrap="square" rtlCol="0">
            <a:spAutoFit/>
          </a:bodyPr>
          <a:lstStyle/>
          <a:p>
            <a:r>
              <a:rPr lang="en-US" sz="2000" b="1" kern="0" dirty="0" smtClean="0"/>
              <a:t>(Transplants: January 2004 – June 2015)</a:t>
            </a:r>
            <a:endParaRPr lang="en-US" sz="2000" b="1" kern="0" dirty="0"/>
          </a:p>
        </p:txBody>
      </p:sp>
    </p:spTree>
    <p:extLst>
      <p:ext uri="{BB962C8B-B14F-4D97-AF65-F5344CB8AC3E}">
        <p14:creationId xmlns:p14="http://schemas.microsoft.com/office/powerpoint/2010/main" val="3060469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752600"/>
          <a:ext cx="8610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76800" y="5673804"/>
            <a:ext cx="4191000" cy="1107996"/>
          </a:xfrm>
          <a:prstGeom prst="rect">
            <a:avLst/>
          </a:prstGeom>
          <a:no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117508" y="1302478"/>
            <a:ext cx="4114800" cy="384721"/>
          </a:xfrm>
          <a:prstGeom prst="rect">
            <a:avLst/>
          </a:prstGeom>
          <a:noFill/>
        </p:spPr>
        <p:txBody>
          <a:bodyPr wrap="square" rtlCol="0">
            <a:spAutoFit/>
          </a:bodyPr>
          <a:lstStyle/>
          <a:p>
            <a:r>
              <a:rPr lang="en-US" sz="1900" b="1" kern="0" dirty="0"/>
              <a:t>Conditional on Survival to 1 Year </a:t>
            </a:r>
          </a:p>
        </p:txBody>
      </p:sp>
      <p:sp>
        <p:nvSpPr>
          <p:cNvPr id="11" name="Title 1"/>
          <p:cNvSpPr txBox="1">
            <a:spLocks/>
          </p:cNvSpPr>
          <p:nvPr/>
        </p:nvSpPr>
        <p:spPr bwMode="auto">
          <a:xfrm>
            <a:off x="0" y="188756"/>
            <a:ext cx="9144000" cy="12280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a:t>
            </a:r>
            <a:r>
              <a:rPr lang="en-US" sz="2000" kern="0" dirty="0" smtClean="0"/>
              <a:t>Kaplan-Meier Survival by Induction and Treated Rejection Between Transplant Discharge and 1-Year Follow-up </a:t>
            </a:r>
            <a:endParaRPr lang="en-US" sz="2000" kern="0" dirty="0"/>
          </a:p>
        </p:txBody>
      </p:sp>
      <p:sp>
        <p:nvSpPr>
          <p:cNvPr id="15" name="pvalues"/>
          <p:cNvSpPr txBox="1"/>
          <p:nvPr/>
        </p:nvSpPr>
        <p:spPr>
          <a:xfrm>
            <a:off x="1193814" y="2903808"/>
            <a:ext cx="3149586" cy="646331"/>
          </a:xfrm>
          <a:prstGeom prst="rect">
            <a:avLst/>
          </a:prstGeom>
          <a:solidFill>
            <a:schemeClr val="bg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FFFF00"/>
                </a:solidFill>
              </a:rPr>
              <a:t>No pair-wise comparisons of survival by induction were significant at p &lt; 0.05 within either rejection grouping.</a:t>
            </a:r>
          </a:p>
        </p:txBody>
      </p:sp>
      <p:sp>
        <p:nvSpPr>
          <p:cNvPr id="12" name="title_cohort"/>
          <p:cNvSpPr txBox="1"/>
          <p:nvPr/>
        </p:nvSpPr>
        <p:spPr>
          <a:xfrm>
            <a:off x="3992511" y="1309856"/>
            <a:ext cx="5121438" cy="384721"/>
          </a:xfrm>
          <a:prstGeom prst="rect">
            <a:avLst/>
          </a:prstGeom>
          <a:noFill/>
        </p:spPr>
        <p:txBody>
          <a:bodyPr wrap="square" rtlCol="0">
            <a:spAutoFit/>
          </a:bodyPr>
          <a:lstStyle/>
          <a:p>
            <a:r>
              <a:rPr lang="en-US" sz="1900" b="1" kern="0" dirty="0" smtClean="0"/>
              <a:t>(1-Year Follow-ups: July 2004 – June 2015)</a:t>
            </a:r>
            <a:endParaRPr lang="en-US" sz="1900" b="1" kern="0" dirty="0"/>
          </a:p>
        </p:txBody>
      </p:sp>
    </p:spTree>
    <p:extLst>
      <p:ext uri="{BB962C8B-B14F-4D97-AF65-F5344CB8AC3E}">
        <p14:creationId xmlns:p14="http://schemas.microsoft.com/office/powerpoint/2010/main" val="212079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705715" y="942190"/>
            <a:ext cx="3124200" cy="461665"/>
          </a:xfrm>
          <a:prstGeom prst="rect">
            <a:avLst/>
          </a:prstGeom>
          <a:noFill/>
        </p:spPr>
        <p:txBody>
          <a:bodyPr wrap="square" rtlCol="0">
            <a:spAutoFit/>
          </a:bodyPr>
          <a:lstStyle/>
          <a:p>
            <a:r>
              <a:rPr lang="en-US" sz="2400" b="1" kern="0" dirty="0"/>
              <a:t>Discharge by </a:t>
            </a:r>
            <a:r>
              <a:rPr lang="en-US" sz="2400" b="1" kern="0" dirty="0" smtClean="0"/>
              <a:t>Era</a:t>
            </a:r>
            <a:endParaRPr lang="en-US" sz="2400" b="1" dirty="0"/>
          </a:p>
        </p:txBody>
      </p:sp>
      <p:sp>
        <p:nvSpPr>
          <p:cNvPr id="11" name="Title 1"/>
          <p:cNvSpPr txBox="1">
            <a:spLocks/>
          </p:cNvSpPr>
          <p:nvPr/>
        </p:nvSpPr>
        <p:spPr bwMode="auto">
          <a:xfrm>
            <a:off x="228600" y="152400"/>
            <a:ext cx="8610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3200" kern="0" dirty="0" smtClean="0"/>
              <a:t/>
            </a:r>
            <a:br>
              <a:rPr lang="en-US" sz="3200" kern="0" dirty="0" smtClean="0"/>
            </a:br>
            <a:r>
              <a:rPr lang="en-US" sz="2400" kern="0" dirty="0" smtClean="0"/>
              <a:t>Maintenance Immunosuppression at Time of Transplant</a:t>
            </a:r>
            <a:endParaRPr lang="en-US" sz="2000" kern="0" dirty="0"/>
          </a:p>
        </p:txBody>
      </p:sp>
      <p:sp>
        <p:nvSpPr>
          <p:cNvPr id="12" name="title_cohort"/>
          <p:cNvSpPr txBox="1"/>
          <p:nvPr/>
        </p:nvSpPr>
        <p:spPr>
          <a:xfrm>
            <a:off x="2882150" y="999623"/>
            <a:ext cx="5867400" cy="400110"/>
          </a:xfrm>
          <a:prstGeom prst="rect">
            <a:avLst/>
          </a:prstGeom>
          <a:noFill/>
        </p:spPr>
        <p:txBody>
          <a:bodyPr wrap="square" rtlCol="0">
            <a:spAutoFit/>
          </a:bodyPr>
          <a:lstStyle/>
          <a:p>
            <a:pPr algn="ctr"/>
            <a:r>
              <a:rPr lang="en-US" sz="2000" b="1" kern="0" dirty="0" smtClean="0"/>
              <a:t>(Transplants: January 2004 – June 2016)</a:t>
            </a:r>
            <a:endParaRPr lang="en-US" sz="2000" b="1" dirty="0"/>
          </a:p>
        </p:txBody>
      </p:sp>
    </p:spTree>
    <p:extLst>
      <p:ext uri="{BB962C8B-B14F-4D97-AF65-F5344CB8AC3E}">
        <p14:creationId xmlns:p14="http://schemas.microsoft.com/office/powerpoint/2010/main" val="2680886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8226"/>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Center Volume</a:t>
            </a:r>
            <a:endParaRPr lang="en-US" sz="2000" dirty="0"/>
          </a:p>
        </p:txBody>
      </p:sp>
      <p:graphicFrame>
        <p:nvGraphicFramePr>
          <p:cNvPr id="4" name="Content Placeholder 3"/>
          <p:cNvGraphicFramePr>
            <a:graphicFrameLocks noGrp="1"/>
          </p:cNvGraphicFramePr>
          <p:nvPr>
            <p:ph idx="1"/>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0" y="1021932"/>
            <a:ext cx="9144000" cy="400110"/>
          </a:xfrm>
          <a:prstGeom prst="rect">
            <a:avLst/>
          </a:prstGeom>
          <a:noFill/>
        </p:spPr>
        <p:txBody>
          <a:bodyPr wrap="square" rtlCol="0">
            <a:spAutoFit/>
          </a:bodyPr>
          <a:lstStyle/>
          <a:p>
            <a:pPr algn="ctr"/>
            <a:r>
              <a:rPr lang="en-US" sz="2000" b="1" dirty="0" smtClean="0"/>
              <a:t>(Transplants: January 2004 – June 2016)</a:t>
            </a:r>
            <a:endParaRPr lang="en-US" sz="2000" b="1" dirty="0"/>
          </a:p>
        </p:txBody>
      </p:sp>
    </p:spTree>
    <p:extLst>
      <p:ext uri="{BB962C8B-B14F-4D97-AF65-F5344CB8AC3E}">
        <p14:creationId xmlns:p14="http://schemas.microsoft.com/office/powerpoint/2010/main" val="838676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1" name="Title 1"/>
          <p:cNvSpPr txBox="1">
            <a:spLocks/>
          </p:cNvSpPr>
          <p:nvPr/>
        </p:nvSpPr>
        <p:spPr bwMode="auto">
          <a:xfrm>
            <a:off x="2" y="266163"/>
            <a:ext cx="9143998" cy="7646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300" kern="0" dirty="0" smtClean="0"/>
              <a:t>Maintenance Immunosuppression at Time of 1 Year Follow-up</a:t>
            </a:r>
            <a:endParaRPr lang="en-US" sz="2300" kern="0" dirty="0"/>
          </a:p>
        </p:txBody>
      </p:sp>
      <p:sp>
        <p:nvSpPr>
          <p:cNvPr id="3" name="title_cohort"/>
          <p:cNvSpPr txBox="1"/>
          <p:nvPr/>
        </p:nvSpPr>
        <p:spPr>
          <a:xfrm>
            <a:off x="914400" y="971490"/>
            <a:ext cx="7239000" cy="400110"/>
          </a:xfrm>
          <a:prstGeom prst="rect">
            <a:avLst/>
          </a:prstGeom>
          <a:noFill/>
        </p:spPr>
        <p:txBody>
          <a:bodyPr wrap="square" rtlCol="0">
            <a:spAutoFit/>
          </a:bodyPr>
          <a:lstStyle/>
          <a:p>
            <a:pPr algn="ctr"/>
            <a:r>
              <a:rPr lang="en-US" sz="2000" b="1" kern="0" dirty="0" smtClean="0"/>
              <a:t>(Follow-ups: January 2004 – June 2016)</a:t>
            </a:r>
            <a:endParaRPr lang="en-US" sz="2000" b="1" kern="0" dirty="0"/>
          </a:p>
        </p:txBody>
      </p:sp>
      <p:sp>
        <p:nvSpPr>
          <p:cNvPr id="12" name="pvalues"/>
          <p:cNvSpPr txBox="1"/>
          <p:nvPr/>
        </p:nvSpPr>
        <p:spPr>
          <a:xfrm>
            <a:off x="6479868" y="1736171"/>
            <a:ext cx="1701786" cy="323165"/>
          </a:xfrm>
          <a:prstGeom prst="rect">
            <a:avLst/>
          </a:prstGeom>
          <a:solidFill>
            <a:schemeClr val="bg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a:t>N = 3,767</a:t>
            </a:r>
          </a:p>
        </p:txBody>
      </p:sp>
    </p:spTree>
    <p:extLst>
      <p:ext uri="{BB962C8B-B14F-4D97-AF65-F5344CB8AC3E}">
        <p14:creationId xmlns:p14="http://schemas.microsoft.com/office/powerpoint/2010/main" val="7102512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6002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4" name="Title 1"/>
          <p:cNvSpPr txBox="1">
            <a:spLocks/>
          </p:cNvSpPr>
          <p:nvPr/>
        </p:nvSpPr>
        <p:spPr bwMode="auto">
          <a:xfrm>
            <a:off x="0" y="164917"/>
            <a:ext cx="9144000" cy="10542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 </a:t>
            </a:r>
            <a:r>
              <a:rPr lang="en-US" sz="2400" kern="0" dirty="0" smtClean="0"/>
              <a:t/>
            </a:r>
            <a:br>
              <a:rPr lang="en-US" sz="2400" kern="0" dirty="0" smtClean="0"/>
            </a:br>
            <a:r>
              <a:rPr lang="en-US" sz="2800" kern="0" dirty="0" smtClean="0"/>
              <a:t> </a:t>
            </a:r>
            <a:r>
              <a:rPr lang="en-US" sz="2400" kern="0" dirty="0" smtClean="0"/>
              <a:t>Maintenance Immunosuppression Drug Combinations at</a:t>
            </a:r>
            <a:endParaRPr lang="en-US" sz="2000" kern="0" dirty="0"/>
          </a:p>
        </p:txBody>
      </p:sp>
      <p:sp>
        <p:nvSpPr>
          <p:cNvPr id="17" name="Title 2"/>
          <p:cNvSpPr txBox="1"/>
          <p:nvPr/>
        </p:nvSpPr>
        <p:spPr>
          <a:xfrm>
            <a:off x="152401" y="999167"/>
            <a:ext cx="3791142" cy="461665"/>
          </a:xfrm>
          <a:prstGeom prst="rect">
            <a:avLst/>
          </a:prstGeom>
          <a:noFill/>
        </p:spPr>
        <p:txBody>
          <a:bodyPr wrap="square" rtlCol="0">
            <a:spAutoFit/>
          </a:bodyPr>
          <a:lstStyle/>
          <a:p>
            <a:r>
              <a:rPr lang="en-US" sz="2400" b="1" kern="0" dirty="0"/>
              <a:t>Time of </a:t>
            </a:r>
            <a:r>
              <a:rPr lang="en-US" sz="2400" b="1" kern="0" dirty="0" smtClean="0"/>
              <a:t>1 Year Follow-up</a:t>
            </a:r>
            <a:endParaRPr lang="en-US" sz="2400" b="1" kern="0" dirty="0"/>
          </a:p>
        </p:txBody>
      </p:sp>
      <p:sp>
        <p:nvSpPr>
          <p:cNvPr id="3" name="title_cohort"/>
          <p:cNvSpPr txBox="1"/>
          <p:nvPr/>
        </p:nvSpPr>
        <p:spPr>
          <a:xfrm>
            <a:off x="3943543" y="1040781"/>
            <a:ext cx="4999566" cy="400110"/>
          </a:xfrm>
          <a:prstGeom prst="rect">
            <a:avLst/>
          </a:prstGeom>
          <a:noFill/>
        </p:spPr>
        <p:txBody>
          <a:bodyPr wrap="square" rtlCol="0">
            <a:spAutoFit/>
          </a:bodyPr>
          <a:lstStyle/>
          <a:p>
            <a:r>
              <a:rPr lang="en-US" sz="2000" b="1" kern="0" dirty="0" smtClean="0"/>
              <a:t>(Follow-ups: January 2004 – June 2016)</a:t>
            </a:r>
            <a:endParaRPr lang="en-US" sz="2000" b="1" kern="0" dirty="0"/>
          </a:p>
        </p:txBody>
      </p:sp>
    </p:spTree>
    <p:extLst>
      <p:ext uri="{BB962C8B-B14F-4D97-AF65-F5344CB8AC3E}">
        <p14:creationId xmlns:p14="http://schemas.microsoft.com/office/powerpoint/2010/main" val="3472220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11269" y="1036936"/>
            <a:ext cx="44958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kern="0" dirty="0">
              <a:solidFill>
                <a:srgbClr val="FFFF00"/>
              </a:solidFill>
            </a:endParaRPr>
          </a:p>
        </p:txBody>
      </p:sp>
      <p:sp>
        <p:nvSpPr>
          <p:cNvPr id="11" name="Title 1"/>
          <p:cNvSpPr txBox="1">
            <a:spLocks/>
          </p:cNvSpPr>
          <p:nvPr/>
        </p:nvSpPr>
        <p:spPr bwMode="auto">
          <a:xfrm>
            <a:off x="0" y="163200"/>
            <a:ext cx="9144000" cy="10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Based on Prednisone Use</a:t>
            </a:r>
            <a:endParaRPr lang="en-US" sz="2000" kern="0" dirty="0">
              <a:solidFill>
                <a:srgbClr val="FFFF00"/>
              </a:solidFill>
            </a:endParaRPr>
          </a:p>
        </p:txBody>
      </p:sp>
      <p:sp>
        <p:nvSpPr>
          <p:cNvPr id="18" name="pvalues"/>
          <p:cNvSpPr txBox="1"/>
          <p:nvPr/>
        </p:nvSpPr>
        <p:spPr>
          <a:xfrm>
            <a:off x="1828800" y="2895600"/>
            <a:ext cx="1295465" cy="334304"/>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&lt; 0.0001</a:t>
            </a:r>
            <a:endParaRPr lang="en-US" sz="1500" b="1" dirty="0">
              <a:solidFill>
                <a:srgbClr val="FFFF00"/>
              </a:solidFill>
            </a:endParaRPr>
          </a:p>
        </p:txBody>
      </p:sp>
      <p:sp>
        <p:nvSpPr>
          <p:cNvPr id="17" name="title_cohort"/>
          <p:cNvSpPr txBox="1"/>
          <p:nvPr/>
        </p:nvSpPr>
        <p:spPr>
          <a:xfrm>
            <a:off x="4064358" y="1026836"/>
            <a:ext cx="5079642" cy="400110"/>
          </a:xfrm>
          <a:prstGeom prst="rect">
            <a:avLst/>
          </a:prstGeom>
          <a:noFill/>
        </p:spPr>
        <p:txBody>
          <a:bodyPr wrap="square" rtlCol="0">
            <a:spAutoFit/>
          </a:bodyPr>
          <a:lstStyle/>
          <a:p>
            <a:r>
              <a:rPr lang="en-US" sz="2000" b="1" kern="0" dirty="0" smtClean="0"/>
              <a:t>(Transplants: January 2004 – June 2015)</a:t>
            </a:r>
            <a:endParaRPr lang="en-US" sz="2000" b="1" kern="0" dirty="0">
              <a:solidFill>
                <a:srgbClr val="FFFF00"/>
              </a:solidFill>
            </a:endParaRPr>
          </a:p>
        </p:txBody>
      </p:sp>
    </p:spTree>
    <p:extLst>
      <p:ext uri="{BB962C8B-B14F-4D97-AF65-F5344CB8AC3E}">
        <p14:creationId xmlns:p14="http://schemas.microsoft.com/office/powerpoint/2010/main" val="17405256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5" name="Title 3"/>
          <p:cNvSpPr txBox="1"/>
          <p:nvPr/>
        </p:nvSpPr>
        <p:spPr>
          <a:xfrm>
            <a:off x="1600200" y="1289658"/>
            <a:ext cx="5943600" cy="400110"/>
          </a:xfrm>
          <a:prstGeom prst="rect">
            <a:avLst/>
          </a:prstGeom>
          <a:noFill/>
        </p:spPr>
        <p:txBody>
          <a:bodyPr wrap="square" rtlCol="0">
            <a:spAutoFit/>
          </a:bodyPr>
          <a:lstStyle/>
          <a:p>
            <a:pPr algn="ctr"/>
            <a:r>
              <a:rPr lang="en-US" sz="2000" b="1" kern="0" dirty="0"/>
              <a:t>Conditional on Survival to 14 </a:t>
            </a:r>
            <a:r>
              <a:rPr lang="en-US" sz="2000" b="1" kern="0" dirty="0" smtClean="0"/>
              <a:t>Days</a:t>
            </a:r>
            <a:endParaRPr lang="en-US" sz="2000" b="1" kern="0" dirty="0">
              <a:solidFill>
                <a:srgbClr val="FFFF00"/>
              </a:solidFill>
            </a:endParaRPr>
          </a:p>
        </p:txBody>
      </p:sp>
      <p:sp>
        <p:nvSpPr>
          <p:cNvPr id="6" name="Title 2"/>
          <p:cNvSpPr txBox="1"/>
          <p:nvPr/>
        </p:nvSpPr>
        <p:spPr>
          <a:xfrm>
            <a:off x="1268568" y="902791"/>
            <a:ext cx="1752600" cy="461665"/>
          </a:xfrm>
          <a:prstGeom prst="rect">
            <a:avLst/>
          </a:prstGeom>
          <a:noFill/>
        </p:spPr>
        <p:txBody>
          <a:bodyPr wrap="square" rtlCol="0">
            <a:spAutoFit/>
          </a:bodyPr>
          <a:lstStyle/>
          <a:p>
            <a:r>
              <a:rPr lang="en-US" sz="2400" b="1" kern="0" dirty="0" smtClean="0"/>
              <a:t>Discharge</a:t>
            </a:r>
            <a:endParaRPr lang="en-US" sz="2400" b="1" kern="0" dirty="0">
              <a:solidFill>
                <a:srgbClr val="FFFF00"/>
              </a:solidFill>
            </a:endParaRPr>
          </a:p>
        </p:txBody>
      </p:sp>
      <p:sp>
        <p:nvSpPr>
          <p:cNvPr id="17" name="Title 1"/>
          <p:cNvSpPr txBox="1">
            <a:spLocks/>
          </p:cNvSpPr>
          <p:nvPr/>
        </p:nvSpPr>
        <p:spPr bwMode="auto">
          <a:xfrm>
            <a:off x="12879" y="129727"/>
            <a:ext cx="9144000" cy="887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Kaplan-Meier Survival by Calcineurin Inhibitor Use at</a:t>
            </a:r>
            <a:endParaRPr lang="en-US" sz="2000" kern="0" dirty="0">
              <a:solidFill>
                <a:srgbClr val="FFFF00"/>
              </a:solidFill>
            </a:endParaRPr>
          </a:p>
        </p:txBody>
      </p:sp>
      <p:sp>
        <p:nvSpPr>
          <p:cNvPr id="19" name="pvalues"/>
          <p:cNvSpPr txBox="1"/>
          <p:nvPr/>
        </p:nvSpPr>
        <p:spPr>
          <a:xfrm>
            <a:off x="1600200" y="3044730"/>
            <a:ext cx="1295465"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0.6350</a:t>
            </a:r>
            <a:endParaRPr lang="en-US" sz="1500" b="1" dirty="0">
              <a:solidFill>
                <a:srgbClr val="FFFF00"/>
              </a:solidFill>
            </a:endParaRPr>
          </a:p>
        </p:txBody>
      </p:sp>
      <p:sp>
        <p:nvSpPr>
          <p:cNvPr id="18" name="title_cohort"/>
          <p:cNvSpPr txBox="1"/>
          <p:nvPr/>
        </p:nvSpPr>
        <p:spPr>
          <a:xfrm>
            <a:off x="2797364" y="964346"/>
            <a:ext cx="5105400" cy="400110"/>
          </a:xfrm>
          <a:prstGeom prst="rect">
            <a:avLst/>
          </a:prstGeom>
          <a:noFill/>
        </p:spPr>
        <p:txBody>
          <a:bodyPr wrap="square" rtlCol="0">
            <a:spAutoFit/>
          </a:bodyPr>
          <a:lstStyle/>
          <a:p>
            <a:pPr algn="ctr"/>
            <a:r>
              <a:rPr lang="en-US" sz="2000" b="1" kern="0" dirty="0" smtClean="0"/>
              <a:t>(Transplants: January 2004 – June 2015)</a:t>
            </a:r>
            <a:endParaRPr lang="en-US" sz="2000" b="1" kern="0" dirty="0">
              <a:solidFill>
                <a:srgbClr val="FFFF00"/>
              </a:solidFill>
            </a:endParaRPr>
          </a:p>
        </p:txBody>
      </p:sp>
    </p:spTree>
    <p:extLst>
      <p:ext uri="{BB962C8B-B14F-4D97-AF65-F5344CB8AC3E}">
        <p14:creationId xmlns:p14="http://schemas.microsoft.com/office/powerpoint/2010/main" val="8881612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9" name="Title 3"/>
          <p:cNvSpPr txBox="1"/>
          <p:nvPr/>
        </p:nvSpPr>
        <p:spPr>
          <a:xfrm>
            <a:off x="2395469" y="1277946"/>
            <a:ext cx="4876800" cy="400110"/>
          </a:xfrm>
          <a:prstGeom prst="rect">
            <a:avLst/>
          </a:prstGeom>
          <a:noFill/>
        </p:spPr>
        <p:txBody>
          <a:bodyPr wrap="square" rtlCol="0">
            <a:spAutoFit/>
          </a:bodyPr>
          <a:lstStyle/>
          <a:p>
            <a:r>
              <a:rPr lang="en-US" sz="2000" b="1" kern="0" dirty="0" smtClean="0"/>
              <a:t>Conditional </a:t>
            </a:r>
            <a:r>
              <a:rPr lang="en-US" sz="2000" b="1" kern="0" dirty="0"/>
              <a:t>on Survival to 14 </a:t>
            </a:r>
            <a:r>
              <a:rPr lang="en-US" sz="2000" b="1" kern="0" dirty="0" smtClean="0"/>
              <a:t>Days</a:t>
            </a:r>
            <a:endParaRPr lang="en-US" sz="2000" b="1" dirty="0"/>
          </a:p>
        </p:txBody>
      </p:sp>
      <p:sp>
        <p:nvSpPr>
          <p:cNvPr id="3" name="Title 2"/>
          <p:cNvSpPr txBox="1"/>
          <p:nvPr/>
        </p:nvSpPr>
        <p:spPr>
          <a:xfrm>
            <a:off x="1079679" y="906175"/>
            <a:ext cx="2282780" cy="461665"/>
          </a:xfrm>
          <a:prstGeom prst="rect">
            <a:avLst/>
          </a:prstGeom>
          <a:noFill/>
        </p:spPr>
        <p:txBody>
          <a:bodyPr wrap="square" rtlCol="0">
            <a:spAutoFit/>
          </a:bodyPr>
          <a:lstStyle/>
          <a:p>
            <a:r>
              <a:rPr lang="en-US" sz="2400" b="1" kern="0" dirty="0"/>
              <a:t>at </a:t>
            </a:r>
            <a:r>
              <a:rPr lang="en-US" sz="2400" b="1" kern="0" dirty="0" smtClean="0"/>
              <a:t>Discharge</a:t>
            </a:r>
            <a:endParaRPr lang="en-US" sz="2400" b="1" dirty="0"/>
          </a:p>
        </p:txBody>
      </p:sp>
      <p:sp>
        <p:nvSpPr>
          <p:cNvPr id="17" name="Title 1"/>
          <p:cNvSpPr txBox="1">
            <a:spLocks/>
          </p:cNvSpPr>
          <p:nvPr/>
        </p:nvSpPr>
        <p:spPr bwMode="auto">
          <a:xfrm>
            <a:off x="12879" y="150119"/>
            <a:ext cx="9144000" cy="852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Kaplan-Meier Survival by Maintenance Immunosuppression</a:t>
            </a:r>
            <a:endParaRPr lang="en-US" sz="2000" kern="0" dirty="0">
              <a:solidFill>
                <a:srgbClr val="FFFF00"/>
              </a:solidFill>
            </a:endParaRPr>
          </a:p>
        </p:txBody>
      </p:sp>
      <p:sp>
        <p:nvSpPr>
          <p:cNvPr id="20" name="pvalues"/>
          <p:cNvSpPr txBox="1"/>
          <p:nvPr/>
        </p:nvSpPr>
        <p:spPr>
          <a:xfrm>
            <a:off x="1254035" y="3117460"/>
            <a:ext cx="5982817" cy="323165"/>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p&lt;0.05.</a:t>
            </a:r>
          </a:p>
        </p:txBody>
      </p:sp>
      <p:sp>
        <p:nvSpPr>
          <p:cNvPr id="18" name="title_cohort"/>
          <p:cNvSpPr txBox="1"/>
          <p:nvPr/>
        </p:nvSpPr>
        <p:spPr>
          <a:xfrm>
            <a:off x="3006143" y="956363"/>
            <a:ext cx="5562600" cy="400110"/>
          </a:xfrm>
          <a:prstGeom prst="rect">
            <a:avLst/>
          </a:prstGeom>
          <a:noFill/>
        </p:spPr>
        <p:txBody>
          <a:bodyPr wrap="square" rtlCol="0">
            <a:spAutoFit/>
          </a:bodyPr>
          <a:lstStyle/>
          <a:p>
            <a:r>
              <a:rPr lang="en-US" sz="2000" b="1" kern="0" dirty="0" smtClean="0"/>
              <a:t>(Transplants: January 2004 – June 2015)</a:t>
            </a:r>
            <a:endParaRPr lang="en-US" sz="2000" b="1" dirty="0"/>
          </a:p>
        </p:txBody>
      </p:sp>
    </p:spTree>
    <p:extLst>
      <p:ext uri="{BB962C8B-B14F-4D97-AF65-F5344CB8AC3E}">
        <p14:creationId xmlns:p14="http://schemas.microsoft.com/office/powerpoint/2010/main" val="17207456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264553" y="1044630"/>
            <a:ext cx="4343400" cy="384721"/>
          </a:xfrm>
          <a:prstGeom prst="rect">
            <a:avLst/>
          </a:prstGeom>
          <a:noFill/>
        </p:spPr>
        <p:txBody>
          <a:bodyPr wrap="square" rtlCol="0">
            <a:spAutoFit/>
          </a:bodyPr>
          <a:lstStyle/>
          <a:p>
            <a:r>
              <a:rPr lang="en-US" sz="1900" b="1" kern="0" dirty="0"/>
              <a:t>Conditional on Survival to 1 </a:t>
            </a:r>
            <a:r>
              <a:rPr lang="en-US" sz="1900" b="1" kern="0" dirty="0" smtClean="0"/>
              <a:t>Year</a:t>
            </a:r>
            <a:endParaRPr lang="en-US" sz="1900" b="1" kern="0" dirty="0">
              <a:solidFill>
                <a:srgbClr val="FFFF00"/>
              </a:solidFill>
            </a:endParaRPr>
          </a:p>
        </p:txBody>
      </p:sp>
      <p:sp>
        <p:nvSpPr>
          <p:cNvPr id="18" name="Title 1"/>
          <p:cNvSpPr txBox="1">
            <a:spLocks/>
          </p:cNvSpPr>
          <p:nvPr/>
        </p:nvSpPr>
        <p:spPr bwMode="auto">
          <a:xfrm>
            <a:off x="0" y="137442"/>
            <a:ext cx="9144000" cy="10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Kaplan-Meier Survival by Calcineurin Inhibitor Use</a:t>
            </a:r>
            <a:endParaRPr lang="en-US" sz="1900" kern="0" dirty="0">
              <a:solidFill>
                <a:srgbClr val="FFFF00"/>
              </a:solidFill>
            </a:endParaRPr>
          </a:p>
        </p:txBody>
      </p:sp>
      <p:sp>
        <p:nvSpPr>
          <p:cNvPr id="10" name="pvalues"/>
          <p:cNvSpPr txBox="1"/>
          <p:nvPr/>
        </p:nvSpPr>
        <p:spPr>
          <a:xfrm>
            <a:off x="1219201" y="3450812"/>
            <a:ext cx="5638800" cy="784830"/>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p&lt;0.05 except Cyclosporine use at discharge and 1 year vs. Cyclosporine use at discharge/Tacrolimus at 1 year.</a:t>
            </a:r>
          </a:p>
        </p:txBody>
      </p:sp>
      <p:sp>
        <p:nvSpPr>
          <p:cNvPr id="19" name="title_cohort"/>
          <p:cNvSpPr txBox="1"/>
          <p:nvPr/>
        </p:nvSpPr>
        <p:spPr>
          <a:xfrm>
            <a:off x="4117752" y="1055373"/>
            <a:ext cx="4897192" cy="384721"/>
          </a:xfrm>
          <a:prstGeom prst="rect">
            <a:avLst/>
          </a:prstGeom>
          <a:noFill/>
        </p:spPr>
        <p:txBody>
          <a:bodyPr wrap="square" rtlCol="0">
            <a:spAutoFit/>
          </a:bodyPr>
          <a:lstStyle/>
          <a:p>
            <a:r>
              <a:rPr lang="en-US" sz="1900" b="1" kern="0" dirty="0" smtClean="0"/>
              <a:t>(Transplants: January 2004 – June 2015)</a:t>
            </a:r>
            <a:endParaRPr lang="en-US" sz="1900" b="1" kern="0" dirty="0">
              <a:solidFill>
                <a:srgbClr val="FFFF00"/>
              </a:solidFill>
            </a:endParaRPr>
          </a:p>
        </p:txBody>
      </p:sp>
    </p:spTree>
    <p:extLst>
      <p:ext uri="{BB962C8B-B14F-4D97-AF65-F5344CB8AC3E}">
        <p14:creationId xmlns:p14="http://schemas.microsoft.com/office/powerpoint/2010/main" val="22138135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Rejection and Post Transplant Morbidities</a:t>
            </a:r>
            <a:endParaRPr lang="en-US" dirty="0"/>
          </a:p>
        </p:txBody>
      </p:sp>
      <p:grpSp>
        <p:nvGrpSpPr>
          <p:cNvPr id="8" name="Group 7"/>
          <p:cNvGrpSpPr/>
          <p:nvPr/>
        </p:nvGrpSpPr>
        <p:grpSpPr>
          <a:xfrm>
            <a:off x="2" y="6146792"/>
            <a:ext cx="4715933" cy="711201"/>
            <a:chOff x="2" y="6146792"/>
            <a:chExt cx="4715933"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346901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25758" y="966302"/>
            <a:ext cx="4419600" cy="400110"/>
          </a:xfrm>
          <a:prstGeom prst="rect">
            <a:avLst/>
          </a:prstGeom>
          <a:noFill/>
        </p:spPr>
        <p:txBody>
          <a:bodyPr wrap="square" rtlCol="0">
            <a:spAutoFit/>
          </a:bodyPr>
          <a:lstStyle/>
          <a:p>
            <a:r>
              <a:rPr lang="en-US" sz="2000" b="1" kern="0" dirty="0"/>
              <a:t>Conditional on </a:t>
            </a:r>
            <a:r>
              <a:rPr lang="en-US" sz="2000" b="1" kern="0" dirty="0" smtClean="0"/>
              <a:t>Survival </a:t>
            </a:r>
            <a:r>
              <a:rPr lang="en-US" sz="2000" b="1" kern="0" dirty="0"/>
              <a:t>to 1 </a:t>
            </a:r>
            <a:r>
              <a:rPr lang="en-US" sz="2000" b="1" kern="0" dirty="0" smtClean="0"/>
              <a:t>Year</a:t>
            </a:r>
            <a:endParaRPr lang="en-US" sz="2000" b="1" kern="0" dirty="0">
              <a:solidFill>
                <a:srgbClr val="FFFF00"/>
              </a:solidFill>
            </a:endParaRPr>
          </a:p>
        </p:txBody>
      </p:sp>
      <p:sp>
        <p:nvSpPr>
          <p:cNvPr id="15" name="Title 1"/>
          <p:cNvSpPr txBox="1">
            <a:spLocks/>
          </p:cNvSpPr>
          <p:nvPr/>
        </p:nvSpPr>
        <p:spPr bwMode="auto">
          <a:xfrm>
            <a:off x="0" y="193019"/>
            <a:ext cx="9144000" cy="936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endParaRPr lang="en-US" sz="1900" kern="0" dirty="0">
              <a:solidFill>
                <a:srgbClr val="FFFF00"/>
              </a:solidFill>
            </a:endParaRPr>
          </a:p>
        </p:txBody>
      </p:sp>
      <p:sp>
        <p:nvSpPr>
          <p:cNvPr id="12" name="pvalues"/>
          <p:cNvSpPr txBox="1"/>
          <p:nvPr/>
        </p:nvSpPr>
        <p:spPr>
          <a:xfrm>
            <a:off x="7239000" y="1629128"/>
            <a:ext cx="1295465" cy="323143"/>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&lt; 0.0001</a:t>
            </a:r>
            <a:endParaRPr lang="en-US" sz="1500" b="1" dirty="0">
              <a:solidFill>
                <a:srgbClr val="FFFF00"/>
              </a:solidFill>
            </a:endParaRPr>
          </a:p>
        </p:txBody>
      </p:sp>
      <p:sp>
        <p:nvSpPr>
          <p:cNvPr id="20" name="title_cohort"/>
          <p:cNvSpPr txBox="1"/>
          <p:nvPr/>
        </p:nvSpPr>
        <p:spPr>
          <a:xfrm>
            <a:off x="4012842" y="981691"/>
            <a:ext cx="5105400" cy="384721"/>
          </a:xfrm>
          <a:prstGeom prst="rect">
            <a:avLst/>
          </a:prstGeom>
          <a:noFill/>
        </p:spPr>
        <p:txBody>
          <a:bodyPr wrap="square" rtlCol="0">
            <a:spAutoFit/>
          </a:bodyPr>
          <a:lstStyle/>
          <a:p>
            <a:r>
              <a:rPr lang="en-US" sz="1900" b="1" kern="0" dirty="0" smtClean="0"/>
              <a:t>(1-Year Follow-ups: July 2004 – June 2015)</a:t>
            </a:r>
            <a:endParaRPr lang="en-US" sz="1900" b="1" kern="0" dirty="0">
              <a:solidFill>
                <a:srgbClr val="FFFF00"/>
              </a:solidFill>
            </a:endParaRPr>
          </a:p>
        </p:txBody>
      </p:sp>
    </p:spTree>
    <p:extLst>
      <p:ext uri="{BB962C8B-B14F-4D97-AF65-F5344CB8AC3E}">
        <p14:creationId xmlns:p14="http://schemas.microsoft.com/office/powerpoint/2010/main" val="1824770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r>
              <a:rPr lang="en-US" sz="2400" kern="0" dirty="0" smtClean="0"/>
              <a:t/>
            </a:r>
            <a:br>
              <a:rPr lang="en-US" sz="2400" kern="0" dirty="0" smtClean="0"/>
            </a:br>
            <a:endParaRPr lang="en-US" sz="2400" kern="0" dirty="0" smtClean="0"/>
          </a:p>
          <a:p>
            <a:r>
              <a:rPr lang="en-US" sz="2200" kern="0" dirty="0" smtClean="0">
                <a:solidFill>
                  <a:srgbClr val="FFFF00"/>
                </a:solidFill>
              </a:rPr>
              <a:t>Age = &lt; 1 Year</a:t>
            </a:r>
            <a:endParaRPr lang="en-US" sz="2200" kern="0" dirty="0">
              <a:solidFill>
                <a:srgbClr val="FFFF00"/>
              </a:solidFill>
            </a:endParaRPr>
          </a:p>
        </p:txBody>
      </p:sp>
      <p:sp>
        <p:nvSpPr>
          <p:cNvPr id="3" name="Title 2"/>
          <p:cNvSpPr txBox="1"/>
          <p:nvPr/>
        </p:nvSpPr>
        <p:spPr>
          <a:xfrm>
            <a:off x="18535" y="922794"/>
            <a:ext cx="4724400" cy="400110"/>
          </a:xfrm>
          <a:prstGeom prst="rect">
            <a:avLst/>
          </a:prstGeom>
          <a:noFill/>
        </p:spPr>
        <p:txBody>
          <a:bodyPr wrap="square" rtlCol="0">
            <a:spAutoFit/>
          </a:bodyPr>
          <a:lstStyle/>
          <a:p>
            <a:r>
              <a:rPr lang="en-US" sz="2000" b="1" kern="0" dirty="0"/>
              <a:t>Conditional on </a:t>
            </a:r>
            <a:r>
              <a:rPr lang="en-US" sz="2000" b="1" kern="0" dirty="0" smtClean="0"/>
              <a:t>Survival </a:t>
            </a:r>
            <a:r>
              <a:rPr lang="en-US" sz="2000" b="1" kern="0" dirty="0"/>
              <a:t>to 1 </a:t>
            </a:r>
            <a:r>
              <a:rPr lang="en-US" sz="2000" b="1" kern="0" dirty="0" smtClean="0"/>
              <a:t>Year</a:t>
            </a:r>
            <a:endParaRPr lang="en-US" sz="2000" b="1" dirty="0"/>
          </a:p>
        </p:txBody>
      </p:sp>
      <p:sp>
        <p:nvSpPr>
          <p:cNvPr id="20" name="pvalues"/>
          <p:cNvSpPr txBox="1"/>
          <p:nvPr/>
        </p:nvSpPr>
        <p:spPr>
          <a:xfrm>
            <a:off x="1461545" y="2971800"/>
            <a:ext cx="1295464"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0.0001</a:t>
            </a:r>
            <a:endParaRPr lang="en-US" sz="1500" b="1" dirty="0">
              <a:solidFill>
                <a:srgbClr val="FFFF00"/>
              </a:solidFill>
            </a:endParaRPr>
          </a:p>
        </p:txBody>
      </p:sp>
      <p:sp>
        <p:nvSpPr>
          <p:cNvPr id="19" name="title_cohort"/>
          <p:cNvSpPr txBox="1"/>
          <p:nvPr/>
        </p:nvSpPr>
        <p:spPr>
          <a:xfrm>
            <a:off x="4038600" y="922794"/>
            <a:ext cx="5486400" cy="384721"/>
          </a:xfrm>
          <a:prstGeom prst="rect">
            <a:avLst/>
          </a:prstGeom>
          <a:noFill/>
        </p:spPr>
        <p:txBody>
          <a:bodyPr wrap="square" rtlCol="0">
            <a:spAutoFit/>
          </a:bodyPr>
          <a:lstStyle/>
          <a:p>
            <a:r>
              <a:rPr lang="en-US" sz="1900" b="1" kern="0" dirty="0" smtClean="0"/>
              <a:t>(1-Year Follow-ups: July 2004 – June 2015)</a:t>
            </a:r>
            <a:endParaRPr lang="en-US" sz="1900" b="1" dirty="0"/>
          </a:p>
        </p:txBody>
      </p:sp>
    </p:spTree>
    <p:extLst>
      <p:ext uri="{BB962C8B-B14F-4D97-AF65-F5344CB8AC3E}">
        <p14:creationId xmlns:p14="http://schemas.microsoft.com/office/powerpoint/2010/main" val="28918820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20"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r>
              <a:rPr lang="en-US" sz="2400" kern="0" dirty="0" smtClean="0"/>
              <a:t/>
            </a:r>
            <a:br>
              <a:rPr lang="en-US" sz="2400" kern="0" dirty="0" smtClean="0"/>
            </a:br>
            <a:endParaRPr lang="en-US" sz="2400" kern="0" dirty="0" smtClean="0"/>
          </a:p>
          <a:p>
            <a:r>
              <a:rPr lang="en-US" sz="2200" dirty="0">
                <a:solidFill>
                  <a:srgbClr val="FFFF00"/>
                </a:solidFill>
              </a:rPr>
              <a:t>Age = 1-5 Years</a:t>
            </a:r>
            <a:endParaRPr lang="en-US" sz="2200" kern="0" dirty="0">
              <a:solidFill>
                <a:srgbClr val="FFFF00"/>
              </a:solidFill>
            </a:endParaRPr>
          </a:p>
        </p:txBody>
      </p:sp>
      <p:sp>
        <p:nvSpPr>
          <p:cNvPr id="21" name="Title 2"/>
          <p:cNvSpPr txBox="1"/>
          <p:nvPr/>
        </p:nvSpPr>
        <p:spPr>
          <a:xfrm>
            <a:off x="18535" y="922794"/>
            <a:ext cx="4724400" cy="400110"/>
          </a:xfrm>
          <a:prstGeom prst="rect">
            <a:avLst/>
          </a:prstGeom>
          <a:noFill/>
        </p:spPr>
        <p:txBody>
          <a:bodyPr wrap="square" rtlCol="0">
            <a:spAutoFit/>
          </a:bodyPr>
          <a:lstStyle/>
          <a:p>
            <a:r>
              <a:rPr lang="en-US" sz="2000" b="1" kern="0" dirty="0"/>
              <a:t>Conditional on </a:t>
            </a:r>
            <a:r>
              <a:rPr lang="en-US" sz="2000" b="1" kern="0" dirty="0" smtClean="0"/>
              <a:t>Survival </a:t>
            </a:r>
            <a:r>
              <a:rPr lang="en-US" sz="2000" b="1" kern="0" dirty="0"/>
              <a:t>to 1 </a:t>
            </a:r>
            <a:r>
              <a:rPr lang="en-US" sz="2000" b="1" kern="0" dirty="0" smtClean="0"/>
              <a:t>Year</a:t>
            </a:r>
            <a:endParaRPr lang="en-US" sz="2000" b="1" dirty="0"/>
          </a:p>
        </p:txBody>
      </p:sp>
      <p:sp>
        <p:nvSpPr>
          <p:cNvPr id="23" name="pvalues"/>
          <p:cNvSpPr txBox="1"/>
          <p:nvPr/>
        </p:nvSpPr>
        <p:spPr>
          <a:xfrm>
            <a:off x="1461545" y="2971800"/>
            <a:ext cx="1295464"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0.0058</a:t>
            </a:r>
            <a:endParaRPr lang="en-US" sz="1500" b="1" dirty="0">
              <a:solidFill>
                <a:srgbClr val="FFFF00"/>
              </a:solidFill>
            </a:endParaRPr>
          </a:p>
        </p:txBody>
      </p:sp>
      <p:sp>
        <p:nvSpPr>
          <p:cNvPr id="22" name="title_cohort"/>
          <p:cNvSpPr txBox="1"/>
          <p:nvPr/>
        </p:nvSpPr>
        <p:spPr>
          <a:xfrm>
            <a:off x="4038600" y="922794"/>
            <a:ext cx="5486400" cy="384721"/>
          </a:xfrm>
          <a:prstGeom prst="rect">
            <a:avLst/>
          </a:prstGeom>
          <a:noFill/>
        </p:spPr>
        <p:txBody>
          <a:bodyPr wrap="square" rtlCol="0">
            <a:spAutoFit/>
          </a:bodyPr>
          <a:lstStyle/>
          <a:p>
            <a:r>
              <a:rPr lang="en-US" sz="1900" b="1" kern="0" dirty="0" smtClean="0"/>
              <a:t>(1-Year Follow-ups: July 2004 – June 2015)</a:t>
            </a:r>
            <a:endParaRPr lang="en-US" sz="1900" b="1" dirty="0"/>
          </a:p>
        </p:txBody>
      </p:sp>
    </p:spTree>
    <p:extLst>
      <p:ext uri="{BB962C8B-B14F-4D97-AF65-F5344CB8AC3E}">
        <p14:creationId xmlns:p14="http://schemas.microsoft.com/office/powerpoint/2010/main" val="1428434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Pediatric Heart Transplants</a:t>
            </a:r>
            <a:r>
              <a:rPr lang="en-US" sz="2800" dirty="0" smtClean="0"/>
              <a:t/>
            </a:r>
            <a:br>
              <a:rPr lang="en-US" sz="2800" dirty="0" smtClean="0"/>
            </a:br>
            <a:r>
              <a:rPr lang="en-US" sz="2400" dirty="0" smtClean="0"/>
              <a:t>Recipient Age Distribution by Center Volume</a:t>
            </a:r>
            <a:endParaRPr lang="en-US" sz="2000" dirty="0"/>
          </a:p>
        </p:txBody>
      </p:sp>
      <p:graphicFrame>
        <p:nvGraphicFramePr>
          <p:cNvPr id="4" name="Content Placeholder 3"/>
          <p:cNvGraphicFramePr>
            <a:graphicFrameLocks noGrp="1"/>
          </p:cNvGraphicFramePr>
          <p:nvPr>
            <p:ph idx="1"/>
            <p:extLst/>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title_cohort"/>
          <p:cNvSpPr txBox="1"/>
          <p:nvPr/>
        </p:nvSpPr>
        <p:spPr>
          <a:xfrm>
            <a:off x="0" y="997218"/>
            <a:ext cx="9144000" cy="400110"/>
          </a:xfrm>
          <a:prstGeom prst="rect">
            <a:avLst/>
          </a:prstGeom>
          <a:noFill/>
        </p:spPr>
        <p:txBody>
          <a:bodyPr wrap="square" rtlCol="0">
            <a:spAutoFit/>
          </a:bodyPr>
          <a:lstStyle/>
          <a:p>
            <a:pPr algn="ctr"/>
            <a:r>
              <a:rPr lang="en-US" sz="2000" b="1" dirty="0" smtClean="0"/>
              <a:t>(Transplants: January 2004 – June 2016)</a:t>
            </a:r>
            <a:endParaRPr lang="en-US" sz="2000" b="1" dirty="0"/>
          </a:p>
        </p:txBody>
      </p:sp>
    </p:spTree>
    <p:extLst>
      <p:ext uri="{BB962C8B-B14F-4D97-AF65-F5344CB8AC3E}">
        <p14:creationId xmlns:p14="http://schemas.microsoft.com/office/powerpoint/2010/main" val="2262353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9"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r>
              <a:rPr lang="en-US" sz="2400" kern="0" dirty="0" smtClean="0"/>
              <a:t/>
            </a:r>
            <a:br>
              <a:rPr lang="en-US" sz="2400" kern="0" dirty="0" smtClean="0"/>
            </a:br>
            <a:endParaRPr lang="en-US" sz="2400" kern="0" dirty="0" smtClean="0"/>
          </a:p>
          <a:p>
            <a:r>
              <a:rPr lang="en-US" sz="2200" dirty="0">
                <a:solidFill>
                  <a:srgbClr val="FFFF00"/>
                </a:solidFill>
              </a:rPr>
              <a:t>Age = 6-10 Years</a:t>
            </a:r>
            <a:endParaRPr lang="en-US" sz="2200" kern="0" dirty="0">
              <a:solidFill>
                <a:srgbClr val="FFFF00"/>
              </a:solidFill>
            </a:endParaRPr>
          </a:p>
        </p:txBody>
      </p:sp>
      <p:sp>
        <p:nvSpPr>
          <p:cNvPr id="20" name="Title 2"/>
          <p:cNvSpPr txBox="1"/>
          <p:nvPr/>
        </p:nvSpPr>
        <p:spPr>
          <a:xfrm>
            <a:off x="18535" y="922794"/>
            <a:ext cx="4724400" cy="400110"/>
          </a:xfrm>
          <a:prstGeom prst="rect">
            <a:avLst/>
          </a:prstGeom>
          <a:noFill/>
        </p:spPr>
        <p:txBody>
          <a:bodyPr wrap="square" rtlCol="0">
            <a:spAutoFit/>
          </a:bodyPr>
          <a:lstStyle/>
          <a:p>
            <a:r>
              <a:rPr lang="en-US" sz="2000" b="1" kern="0" dirty="0"/>
              <a:t>Conditional on </a:t>
            </a:r>
            <a:r>
              <a:rPr lang="en-US" sz="2000" b="1" kern="0" dirty="0" smtClean="0"/>
              <a:t>Survival </a:t>
            </a:r>
            <a:r>
              <a:rPr lang="en-US" sz="2000" b="1" kern="0" dirty="0"/>
              <a:t>to 1 </a:t>
            </a:r>
            <a:r>
              <a:rPr lang="en-US" sz="2000" b="1" kern="0" dirty="0" smtClean="0"/>
              <a:t>Year</a:t>
            </a:r>
            <a:endParaRPr lang="en-US" sz="2000" b="1" dirty="0"/>
          </a:p>
        </p:txBody>
      </p:sp>
      <p:sp>
        <p:nvSpPr>
          <p:cNvPr id="22" name="pvalues"/>
          <p:cNvSpPr txBox="1"/>
          <p:nvPr/>
        </p:nvSpPr>
        <p:spPr>
          <a:xfrm>
            <a:off x="1455106" y="2895600"/>
            <a:ext cx="1295464"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0.0752</a:t>
            </a:r>
            <a:endParaRPr lang="en-US" sz="1500" b="1" dirty="0">
              <a:solidFill>
                <a:srgbClr val="FFFF00"/>
              </a:solidFill>
            </a:endParaRPr>
          </a:p>
        </p:txBody>
      </p:sp>
      <p:sp>
        <p:nvSpPr>
          <p:cNvPr id="21" name="title_cohort"/>
          <p:cNvSpPr txBox="1"/>
          <p:nvPr/>
        </p:nvSpPr>
        <p:spPr>
          <a:xfrm>
            <a:off x="4038600" y="922794"/>
            <a:ext cx="5486400" cy="384721"/>
          </a:xfrm>
          <a:prstGeom prst="rect">
            <a:avLst/>
          </a:prstGeom>
          <a:noFill/>
        </p:spPr>
        <p:txBody>
          <a:bodyPr wrap="square" rtlCol="0">
            <a:spAutoFit/>
          </a:bodyPr>
          <a:lstStyle/>
          <a:p>
            <a:r>
              <a:rPr lang="en-US" sz="1900" b="1" kern="0" dirty="0" smtClean="0"/>
              <a:t>(1-Year Follow-ups: July 2004 – June 2015)</a:t>
            </a:r>
            <a:endParaRPr lang="en-US" sz="1900" b="1" dirty="0"/>
          </a:p>
        </p:txBody>
      </p:sp>
    </p:spTree>
    <p:extLst>
      <p:ext uri="{BB962C8B-B14F-4D97-AF65-F5344CB8AC3E}">
        <p14:creationId xmlns:p14="http://schemas.microsoft.com/office/powerpoint/2010/main" val="29983988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r>
              <a:rPr lang="en-US" sz="2400" kern="0" dirty="0" smtClean="0"/>
              <a:t/>
            </a:r>
            <a:br>
              <a:rPr lang="en-US" sz="2400" kern="0" dirty="0" smtClean="0"/>
            </a:br>
            <a:endParaRPr lang="en-US" sz="2400" kern="0" dirty="0" smtClean="0"/>
          </a:p>
          <a:p>
            <a:r>
              <a:rPr lang="en-US" sz="2200" dirty="0">
                <a:solidFill>
                  <a:srgbClr val="FFFF00"/>
                </a:solidFill>
              </a:rPr>
              <a:t>Age = 11-17 Years</a:t>
            </a:r>
            <a:endParaRPr lang="en-US" sz="2200" kern="0" dirty="0">
              <a:solidFill>
                <a:srgbClr val="FFFF00"/>
              </a:solidFill>
            </a:endParaRPr>
          </a:p>
        </p:txBody>
      </p:sp>
      <p:sp>
        <p:nvSpPr>
          <p:cNvPr id="19" name="Title 2"/>
          <p:cNvSpPr txBox="1"/>
          <p:nvPr/>
        </p:nvSpPr>
        <p:spPr>
          <a:xfrm>
            <a:off x="18535" y="922794"/>
            <a:ext cx="4724400" cy="400110"/>
          </a:xfrm>
          <a:prstGeom prst="rect">
            <a:avLst/>
          </a:prstGeom>
          <a:noFill/>
        </p:spPr>
        <p:txBody>
          <a:bodyPr wrap="square" rtlCol="0">
            <a:spAutoFit/>
          </a:bodyPr>
          <a:lstStyle/>
          <a:p>
            <a:r>
              <a:rPr lang="en-US" sz="2000" b="1" kern="0" dirty="0"/>
              <a:t>Conditional on </a:t>
            </a:r>
            <a:r>
              <a:rPr lang="en-US" sz="2000" b="1" kern="0" dirty="0" smtClean="0"/>
              <a:t>Survival </a:t>
            </a:r>
            <a:r>
              <a:rPr lang="en-US" sz="2000" b="1" kern="0" dirty="0"/>
              <a:t>to 1 </a:t>
            </a:r>
            <a:r>
              <a:rPr lang="en-US" sz="2000" b="1" kern="0" dirty="0" smtClean="0"/>
              <a:t>Year</a:t>
            </a:r>
            <a:endParaRPr lang="en-US" sz="2000" b="1" dirty="0"/>
          </a:p>
        </p:txBody>
      </p:sp>
      <p:sp>
        <p:nvSpPr>
          <p:cNvPr id="21" name="pvalues"/>
          <p:cNvSpPr txBox="1"/>
          <p:nvPr/>
        </p:nvSpPr>
        <p:spPr>
          <a:xfrm>
            <a:off x="1295400" y="2895600"/>
            <a:ext cx="1295464"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&lt; 0.0001</a:t>
            </a:r>
            <a:endParaRPr lang="en-US" sz="1500" b="1" dirty="0">
              <a:solidFill>
                <a:srgbClr val="FFFF00"/>
              </a:solidFill>
            </a:endParaRPr>
          </a:p>
        </p:txBody>
      </p:sp>
      <p:sp>
        <p:nvSpPr>
          <p:cNvPr id="20" name="title_cohort"/>
          <p:cNvSpPr txBox="1"/>
          <p:nvPr/>
        </p:nvSpPr>
        <p:spPr>
          <a:xfrm>
            <a:off x="4038600" y="922794"/>
            <a:ext cx="5486400" cy="384721"/>
          </a:xfrm>
          <a:prstGeom prst="rect">
            <a:avLst/>
          </a:prstGeom>
          <a:noFill/>
        </p:spPr>
        <p:txBody>
          <a:bodyPr wrap="square" rtlCol="0">
            <a:spAutoFit/>
          </a:bodyPr>
          <a:lstStyle/>
          <a:p>
            <a:r>
              <a:rPr lang="en-US" sz="1900" b="1" kern="0" dirty="0" smtClean="0"/>
              <a:t>(1-Year Follow-ups: July 2004 – June 2015)</a:t>
            </a:r>
            <a:endParaRPr lang="en-US" sz="1900" b="1" dirty="0"/>
          </a:p>
        </p:txBody>
      </p:sp>
    </p:spTree>
    <p:extLst>
      <p:ext uri="{BB962C8B-B14F-4D97-AF65-F5344CB8AC3E}">
        <p14:creationId xmlns:p14="http://schemas.microsoft.com/office/powerpoint/2010/main" val="32160763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16476" y="1166467"/>
            <a:ext cx="4267200" cy="400110"/>
          </a:xfrm>
          <a:prstGeom prst="rect">
            <a:avLst/>
          </a:prstGeom>
          <a:noFill/>
        </p:spPr>
        <p:txBody>
          <a:bodyPr wrap="square" rtlCol="0">
            <a:spAutoFit/>
          </a:bodyPr>
          <a:lstStyle/>
          <a:p>
            <a:r>
              <a:rPr lang="en-US" sz="2000" b="1" kern="0" dirty="0"/>
              <a:t>Conditional on </a:t>
            </a:r>
            <a:r>
              <a:rPr lang="en-US" sz="2000" b="1" kern="0" dirty="0" smtClean="0"/>
              <a:t>Survival </a:t>
            </a:r>
            <a:r>
              <a:rPr lang="en-US" sz="2000" b="1" kern="0" dirty="0"/>
              <a:t>to 1 </a:t>
            </a:r>
            <a:r>
              <a:rPr lang="en-US" sz="2000" b="1" kern="0" dirty="0" smtClean="0"/>
              <a:t>Year</a:t>
            </a:r>
            <a:endParaRPr lang="en-US" sz="2000" b="1" kern="0" dirty="0">
              <a:solidFill>
                <a:srgbClr val="FFFF00"/>
              </a:solidFill>
            </a:endParaRPr>
          </a:p>
        </p:txBody>
      </p:sp>
      <p:sp>
        <p:nvSpPr>
          <p:cNvPr id="12" name="Title 1"/>
          <p:cNvSpPr txBox="1">
            <a:spLocks/>
          </p:cNvSpPr>
          <p:nvPr/>
        </p:nvSpPr>
        <p:spPr bwMode="auto">
          <a:xfrm>
            <a:off x="0" y="156249"/>
            <a:ext cx="9144000" cy="11467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br>
              <a:rPr lang="en-US" sz="2200" kern="0" dirty="0" smtClean="0"/>
            </a:br>
            <a:r>
              <a:rPr lang="en-US" sz="2000" kern="0" dirty="0" smtClean="0">
                <a:solidFill>
                  <a:srgbClr val="FFFF00"/>
                </a:solidFill>
              </a:rPr>
              <a:t>by Calcineurin Use at Discharge</a:t>
            </a:r>
            <a:endParaRPr lang="en-US" sz="1900" kern="0" dirty="0">
              <a:solidFill>
                <a:srgbClr val="FFFF00"/>
              </a:solidFill>
            </a:endParaRPr>
          </a:p>
        </p:txBody>
      </p:sp>
      <p:sp>
        <p:nvSpPr>
          <p:cNvPr id="20" name="pvalues"/>
          <p:cNvSpPr txBox="1"/>
          <p:nvPr/>
        </p:nvSpPr>
        <p:spPr>
          <a:xfrm>
            <a:off x="1225451" y="3138513"/>
            <a:ext cx="3733728" cy="954107"/>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Pair-wise comparisons within each </a:t>
            </a:r>
            <a:r>
              <a:rPr lang="en-US" sz="1400" b="1" kern="0" dirty="0">
                <a:solidFill>
                  <a:srgbClr val="FFFF00"/>
                </a:solidFill>
              </a:rPr>
              <a:t>Calcineurin u</a:t>
            </a:r>
            <a:r>
              <a:rPr lang="en-US" sz="1400" b="1" kern="0" dirty="0" smtClean="0">
                <a:solidFill>
                  <a:srgbClr val="FFFF00"/>
                </a:solidFill>
              </a:rPr>
              <a:t>se group were significant and n</a:t>
            </a:r>
            <a:r>
              <a:rPr lang="en-US" sz="1400" b="1" dirty="0" smtClean="0">
                <a:solidFill>
                  <a:srgbClr val="FFFF00"/>
                </a:solidFill>
              </a:rPr>
              <a:t>o pair-wise </a:t>
            </a:r>
            <a:r>
              <a:rPr lang="en-US" sz="1400" b="1" dirty="0">
                <a:solidFill>
                  <a:srgbClr val="FFFF00"/>
                </a:solidFill>
              </a:rPr>
              <a:t>comparisons within rejection </a:t>
            </a:r>
            <a:r>
              <a:rPr lang="en-US" sz="1400" b="1" dirty="0" smtClean="0">
                <a:solidFill>
                  <a:srgbClr val="FFFF00"/>
                </a:solidFill>
              </a:rPr>
              <a:t>group </a:t>
            </a:r>
            <a:r>
              <a:rPr lang="en-US" sz="1400" b="1" dirty="0">
                <a:solidFill>
                  <a:srgbClr val="FFFF00"/>
                </a:solidFill>
              </a:rPr>
              <a:t>were significant at p&lt;0.05.</a:t>
            </a:r>
          </a:p>
        </p:txBody>
      </p:sp>
      <p:sp>
        <p:nvSpPr>
          <p:cNvPr id="19" name="title_cohort"/>
          <p:cNvSpPr txBox="1"/>
          <p:nvPr/>
        </p:nvSpPr>
        <p:spPr>
          <a:xfrm>
            <a:off x="4038600" y="1172645"/>
            <a:ext cx="5257800" cy="384721"/>
          </a:xfrm>
          <a:prstGeom prst="rect">
            <a:avLst/>
          </a:prstGeom>
          <a:noFill/>
        </p:spPr>
        <p:txBody>
          <a:bodyPr wrap="square" rtlCol="0">
            <a:spAutoFit/>
          </a:bodyPr>
          <a:lstStyle/>
          <a:p>
            <a:r>
              <a:rPr lang="en-US" sz="1900" b="1" kern="0" dirty="0" smtClean="0"/>
              <a:t>(1-Year Follow-ups: July 2004 – June 2015)</a:t>
            </a:r>
            <a:endParaRPr lang="en-US" sz="1900" b="1" kern="0" dirty="0">
              <a:solidFill>
                <a:srgbClr val="FFFF00"/>
              </a:solidFill>
            </a:endParaRPr>
          </a:p>
        </p:txBody>
      </p:sp>
    </p:spTree>
    <p:extLst>
      <p:ext uri="{BB962C8B-B14F-4D97-AF65-F5344CB8AC3E}">
        <p14:creationId xmlns:p14="http://schemas.microsoft.com/office/powerpoint/2010/main" val="39481228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5" name="TextBox 14"/>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3" name="Group 12"/>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Title 2"/>
          <p:cNvSpPr txBox="1"/>
          <p:nvPr/>
        </p:nvSpPr>
        <p:spPr>
          <a:xfrm>
            <a:off x="381000" y="944562"/>
            <a:ext cx="4572000" cy="430887"/>
          </a:xfrm>
          <a:prstGeom prst="rect">
            <a:avLst/>
          </a:prstGeom>
          <a:noFill/>
        </p:spPr>
        <p:txBody>
          <a:bodyPr wrap="square" rtlCol="0">
            <a:spAutoFit/>
          </a:bodyPr>
          <a:lstStyle/>
          <a:p>
            <a:r>
              <a:rPr lang="en-US" sz="2200" b="1" kern="0" dirty="0"/>
              <a:t>and 1-Year Follow-Up by </a:t>
            </a:r>
            <a:r>
              <a:rPr lang="en-US" sz="2200" b="1" kern="0" dirty="0" smtClean="0"/>
              <a:t>Era</a:t>
            </a:r>
            <a:endParaRPr lang="en-US" sz="2200" b="1" kern="0" dirty="0"/>
          </a:p>
        </p:txBody>
      </p:sp>
      <p:sp>
        <p:nvSpPr>
          <p:cNvPr id="16" name="Title 1"/>
          <p:cNvSpPr txBox="1">
            <a:spLocks/>
          </p:cNvSpPr>
          <p:nvPr/>
        </p:nvSpPr>
        <p:spPr bwMode="auto">
          <a:xfrm>
            <a:off x="0" y="173766"/>
            <a:ext cx="9144000" cy="919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200" kern="0" dirty="0" smtClean="0"/>
              <a:t/>
            </a:r>
            <a:br>
              <a:rPr lang="en-US" sz="2200" kern="0" dirty="0" smtClean="0"/>
            </a:br>
            <a:r>
              <a:rPr lang="en-US" sz="2200" kern="0" dirty="0" smtClean="0"/>
              <a:t>Percentage Experiencing </a:t>
            </a:r>
            <a:r>
              <a:rPr lang="en-US" sz="2200" i="1" u="sng" kern="0" dirty="0" smtClean="0"/>
              <a:t>Treated</a:t>
            </a:r>
            <a:r>
              <a:rPr lang="en-US" sz="2200" kern="0" dirty="0" smtClean="0"/>
              <a:t> Rejection between Discharge</a:t>
            </a:r>
            <a:endParaRPr lang="en-US" sz="2000" kern="0" dirty="0"/>
          </a:p>
        </p:txBody>
      </p:sp>
      <p:sp>
        <p:nvSpPr>
          <p:cNvPr id="14" name="pvalues"/>
          <p:cNvSpPr txBox="1"/>
          <p:nvPr/>
        </p:nvSpPr>
        <p:spPr>
          <a:xfrm>
            <a:off x="6172200" y="1600200"/>
            <a:ext cx="2209792"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All pair-wise comparisons were significant at p&lt;0.05.</a:t>
            </a:r>
            <a:endParaRPr lang="en-US" sz="1300" dirty="0">
              <a:solidFill>
                <a:srgbClr val="FFFF00"/>
              </a:solidFill>
            </a:endParaRPr>
          </a:p>
        </p:txBody>
      </p:sp>
      <p:sp>
        <p:nvSpPr>
          <p:cNvPr id="3" name="title_cohort"/>
          <p:cNvSpPr txBox="1"/>
          <p:nvPr/>
        </p:nvSpPr>
        <p:spPr>
          <a:xfrm>
            <a:off x="4267200" y="969584"/>
            <a:ext cx="4572000" cy="400110"/>
          </a:xfrm>
          <a:prstGeom prst="rect">
            <a:avLst/>
          </a:prstGeom>
          <a:noFill/>
        </p:spPr>
        <p:txBody>
          <a:bodyPr wrap="square" rtlCol="0">
            <a:spAutoFit/>
          </a:bodyPr>
          <a:lstStyle/>
          <a:p>
            <a:r>
              <a:rPr lang="en-US" sz="2000" b="1" kern="0" dirty="0" smtClean="0"/>
              <a:t>(Follow-ups: July 2004 – June 2016)</a:t>
            </a:r>
            <a:endParaRPr lang="en-US" sz="2000" b="1" kern="0" dirty="0"/>
          </a:p>
        </p:txBody>
      </p:sp>
    </p:spTree>
    <p:extLst>
      <p:ext uri="{BB962C8B-B14F-4D97-AF65-F5344CB8AC3E}">
        <p14:creationId xmlns:p14="http://schemas.microsoft.com/office/powerpoint/2010/main" val="35525918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6" name="TextBox 15"/>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88005" y="964584"/>
            <a:ext cx="5029200" cy="430887"/>
          </a:xfrm>
          <a:prstGeom prst="rect">
            <a:avLst/>
          </a:prstGeom>
          <a:noFill/>
        </p:spPr>
        <p:txBody>
          <a:bodyPr wrap="square" rtlCol="0">
            <a:spAutoFit/>
          </a:bodyPr>
          <a:lstStyle/>
          <a:p>
            <a:r>
              <a:rPr lang="en-US" sz="2200" b="1" kern="0" dirty="0"/>
              <a:t>and 1-Year Follow-Up by </a:t>
            </a:r>
            <a:r>
              <a:rPr lang="en-US" sz="2200" b="1" kern="0" dirty="0" smtClean="0"/>
              <a:t>Induction</a:t>
            </a:r>
            <a:endParaRPr lang="en-US" sz="2200" b="1" kern="0" dirty="0"/>
          </a:p>
        </p:txBody>
      </p:sp>
      <p:sp>
        <p:nvSpPr>
          <p:cNvPr id="17" name="Title 1"/>
          <p:cNvSpPr txBox="1">
            <a:spLocks/>
          </p:cNvSpPr>
          <p:nvPr/>
        </p:nvSpPr>
        <p:spPr bwMode="auto">
          <a:xfrm>
            <a:off x="0" y="227393"/>
            <a:ext cx="9144000" cy="839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200" kern="0" dirty="0" smtClean="0"/>
              <a:t/>
            </a:r>
            <a:br>
              <a:rPr lang="en-US" sz="2200" kern="0" dirty="0" smtClean="0"/>
            </a:br>
            <a:r>
              <a:rPr lang="en-US" sz="2200" kern="0" dirty="0" smtClean="0"/>
              <a:t>Percentage Experiencing </a:t>
            </a:r>
            <a:r>
              <a:rPr lang="en-US" sz="2200" i="1" u="sng" kern="0" dirty="0" smtClean="0"/>
              <a:t>Treated</a:t>
            </a:r>
            <a:r>
              <a:rPr lang="en-US" sz="2200" kern="0" dirty="0" smtClean="0"/>
              <a:t> Rejection between Discharge</a:t>
            </a:r>
            <a:endParaRPr lang="en-US" sz="1900" kern="0" dirty="0"/>
          </a:p>
        </p:txBody>
      </p:sp>
      <p:sp>
        <p:nvSpPr>
          <p:cNvPr id="14" name="pvalues"/>
          <p:cNvSpPr txBox="1"/>
          <p:nvPr/>
        </p:nvSpPr>
        <p:spPr>
          <a:xfrm>
            <a:off x="6172200" y="1600200"/>
            <a:ext cx="2209792"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No pair-wise comparisons were significant at p&lt;0.05.</a:t>
            </a:r>
            <a:endParaRPr lang="en-US" sz="1300" dirty="0">
              <a:solidFill>
                <a:srgbClr val="FFFF00"/>
              </a:solidFill>
            </a:endParaRPr>
          </a:p>
        </p:txBody>
      </p:sp>
      <p:sp>
        <p:nvSpPr>
          <p:cNvPr id="22" name="title_cohort"/>
          <p:cNvSpPr txBox="1"/>
          <p:nvPr/>
        </p:nvSpPr>
        <p:spPr>
          <a:xfrm>
            <a:off x="4762500" y="974477"/>
            <a:ext cx="4305300" cy="384721"/>
          </a:xfrm>
          <a:prstGeom prst="rect">
            <a:avLst/>
          </a:prstGeom>
          <a:noFill/>
        </p:spPr>
        <p:txBody>
          <a:bodyPr wrap="square" rtlCol="0">
            <a:spAutoFit/>
          </a:bodyPr>
          <a:lstStyle/>
          <a:p>
            <a:r>
              <a:rPr lang="en-US" sz="1900" b="1" kern="0" dirty="0" smtClean="0"/>
              <a:t>(Follow-ups: July 2004 – June 2016)</a:t>
            </a:r>
            <a:endParaRPr lang="en-US" sz="1900" b="1" kern="0" dirty="0"/>
          </a:p>
        </p:txBody>
      </p:sp>
    </p:spTree>
    <p:extLst>
      <p:ext uri="{BB962C8B-B14F-4D97-AF65-F5344CB8AC3E}">
        <p14:creationId xmlns:p14="http://schemas.microsoft.com/office/powerpoint/2010/main" val="16129205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100" dirty="0" smtClean="0"/>
              <a:t>Percentage Experiencing </a:t>
            </a:r>
            <a:r>
              <a:rPr lang="en-US" sz="2100" i="1" u="sng" dirty="0" smtClean="0"/>
              <a:t>Treated</a:t>
            </a:r>
            <a:r>
              <a:rPr lang="en-US" sz="2100" dirty="0" smtClean="0"/>
              <a:t> Rejection between Discharge and</a:t>
            </a:r>
            <a:br>
              <a:rPr lang="en-US" sz="2100" dirty="0" smtClean="0"/>
            </a:br>
            <a:endParaRPr lang="en-US" sz="1900" dirty="0"/>
          </a:p>
        </p:txBody>
      </p:sp>
      <p:graphicFrame>
        <p:nvGraphicFramePr>
          <p:cNvPr id="4" name="Content Placeholder 3"/>
          <p:cNvGraphicFramePr>
            <a:graphicFrameLocks noGrp="1"/>
          </p:cNvGraphicFramePr>
          <p:nvPr>
            <p:ph idx="1"/>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6" name="Group 15"/>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5" name="Title 2"/>
          <p:cNvSpPr txBox="1"/>
          <p:nvPr/>
        </p:nvSpPr>
        <p:spPr>
          <a:xfrm>
            <a:off x="228600" y="988952"/>
            <a:ext cx="5638800" cy="415498"/>
          </a:xfrm>
          <a:prstGeom prst="rect">
            <a:avLst/>
          </a:prstGeom>
          <a:noFill/>
        </p:spPr>
        <p:txBody>
          <a:bodyPr wrap="square" rtlCol="0">
            <a:spAutoFit/>
          </a:bodyPr>
          <a:lstStyle/>
          <a:p>
            <a:r>
              <a:rPr lang="en-US" sz="2100" b="1" dirty="0"/>
              <a:t>1-Year Follow-Up by Induction </a:t>
            </a:r>
            <a:r>
              <a:rPr lang="en-US" sz="2100" b="1" dirty="0" smtClean="0"/>
              <a:t>Type</a:t>
            </a:r>
            <a:endParaRPr lang="en-US" sz="2100" b="1" dirty="0"/>
          </a:p>
        </p:txBody>
      </p:sp>
      <p:sp>
        <p:nvSpPr>
          <p:cNvPr id="14" name="pvalues"/>
          <p:cNvSpPr txBox="1"/>
          <p:nvPr/>
        </p:nvSpPr>
        <p:spPr>
          <a:xfrm>
            <a:off x="6172200" y="1600200"/>
            <a:ext cx="2209792"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No pair-wise comparisons were significant at p&lt;0.05.</a:t>
            </a:r>
            <a:endParaRPr lang="en-US" sz="1300" dirty="0">
              <a:solidFill>
                <a:srgbClr val="FFFF00"/>
              </a:solidFill>
            </a:endParaRPr>
          </a:p>
        </p:txBody>
      </p:sp>
      <p:sp>
        <p:nvSpPr>
          <p:cNvPr id="22" name="title_cohort"/>
          <p:cNvSpPr txBox="1"/>
          <p:nvPr/>
        </p:nvSpPr>
        <p:spPr>
          <a:xfrm>
            <a:off x="4833870" y="1008287"/>
            <a:ext cx="4339107" cy="384721"/>
          </a:xfrm>
          <a:prstGeom prst="rect">
            <a:avLst/>
          </a:prstGeom>
          <a:noFill/>
        </p:spPr>
        <p:txBody>
          <a:bodyPr wrap="square" rtlCol="0">
            <a:spAutoFit/>
          </a:bodyPr>
          <a:lstStyle/>
          <a:p>
            <a:r>
              <a:rPr lang="en-US" sz="1900" b="1" dirty="0" smtClean="0"/>
              <a:t>(Follow-ups: July 2004 – June 2016)</a:t>
            </a:r>
            <a:endParaRPr lang="en-US" sz="1900" b="1" dirty="0"/>
          </a:p>
        </p:txBody>
      </p:sp>
    </p:spTree>
    <p:extLst>
      <p:ext uri="{BB962C8B-B14F-4D97-AF65-F5344CB8AC3E}">
        <p14:creationId xmlns:p14="http://schemas.microsoft.com/office/powerpoint/2010/main" val="3867726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4" name="TextBox 13"/>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21" name="Title 1"/>
          <p:cNvSpPr txBox="1">
            <a:spLocks/>
          </p:cNvSpPr>
          <p:nvPr/>
        </p:nvSpPr>
        <p:spPr bwMode="auto">
          <a:xfrm>
            <a:off x="0" y="22475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200" kern="0" dirty="0" smtClean="0"/>
              <a:t/>
            </a:r>
            <a:br>
              <a:rPr lang="en-US" sz="2200" kern="0" dirty="0" smtClean="0"/>
            </a:br>
            <a:r>
              <a:rPr lang="en-US" sz="2200" kern="0" dirty="0" smtClean="0"/>
              <a:t>Percentage Experiencing </a:t>
            </a:r>
            <a:r>
              <a:rPr lang="en-US" sz="2200" i="1" u="sng" kern="0" dirty="0" smtClean="0"/>
              <a:t>Treated</a:t>
            </a:r>
            <a:r>
              <a:rPr lang="en-US" sz="2200" kern="0" dirty="0" smtClean="0"/>
              <a:t> Rejection between Discharge and 1-Year Follow-Up by Maintenance Immunosuppression and</a:t>
            </a:r>
          </a:p>
          <a:p>
            <a:endParaRPr lang="en-US" sz="1900" kern="0" dirty="0"/>
          </a:p>
        </p:txBody>
      </p:sp>
      <p:sp>
        <p:nvSpPr>
          <p:cNvPr id="5" name="Title 2"/>
          <p:cNvSpPr txBox="1"/>
          <p:nvPr/>
        </p:nvSpPr>
        <p:spPr>
          <a:xfrm>
            <a:off x="1780504" y="1254237"/>
            <a:ext cx="1868105" cy="415498"/>
          </a:xfrm>
          <a:prstGeom prst="rect">
            <a:avLst/>
          </a:prstGeom>
          <a:noFill/>
        </p:spPr>
        <p:txBody>
          <a:bodyPr wrap="square" rtlCol="0">
            <a:spAutoFit/>
          </a:bodyPr>
          <a:lstStyle/>
          <a:p>
            <a:r>
              <a:rPr lang="en-US" sz="2100" b="1" kern="0" dirty="0" smtClean="0"/>
              <a:t>Induction</a:t>
            </a:r>
            <a:endParaRPr lang="en-US" sz="2100" b="1" dirty="0"/>
          </a:p>
        </p:txBody>
      </p:sp>
      <p:sp>
        <p:nvSpPr>
          <p:cNvPr id="22" name="pvalues"/>
          <p:cNvSpPr txBox="1"/>
          <p:nvPr/>
        </p:nvSpPr>
        <p:spPr>
          <a:xfrm>
            <a:off x="228594" y="5154797"/>
            <a:ext cx="8610611" cy="646331"/>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FFFF00"/>
                </a:solidFill>
              </a:rPr>
              <a:t>CyA + No Induction vs. TAC + No Induction (Overall), CyA </a:t>
            </a:r>
            <a:r>
              <a:rPr lang="en-US" sz="1200" b="1" dirty="0" smtClean="0">
                <a:solidFill>
                  <a:srgbClr val="FFFF00"/>
                </a:solidFill>
              </a:rPr>
              <a:t>+No Induction </a:t>
            </a:r>
            <a:r>
              <a:rPr lang="en-US" sz="1200" b="1" dirty="0">
                <a:solidFill>
                  <a:srgbClr val="FFFF00"/>
                </a:solidFill>
              </a:rPr>
              <a:t>vs. TAC </a:t>
            </a:r>
            <a:r>
              <a:rPr lang="en-US" sz="1200" b="1" dirty="0" smtClean="0">
                <a:solidFill>
                  <a:srgbClr val="FFFF00"/>
                </a:solidFill>
              </a:rPr>
              <a:t>+ </a:t>
            </a:r>
            <a:r>
              <a:rPr lang="en-US" sz="1200" b="1" dirty="0">
                <a:solidFill>
                  <a:srgbClr val="FFFF00"/>
                </a:solidFill>
              </a:rPr>
              <a:t>Induction (Overall</a:t>
            </a:r>
            <a:r>
              <a:rPr lang="en-US" sz="1200" b="1" dirty="0" smtClean="0">
                <a:solidFill>
                  <a:srgbClr val="FFFF00"/>
                </a:solidFill>
              </a:rPr>
              <a:t>), CyA </a:t>
            </a:r>
            <a:r>
              <a:rPr lang="en-US" sz="1200" b="1" dirty="0">
                <a:solidFill>
                  <a:srgbClr val="FFFF00"/>
                </a:solidFill>
              </a:rPr>
              <a:t>+ Induction vs. TAC + No Induction (</a:t>
            </a:r>
            <a:r>
              <a:rPr lang="en-US" sz="1200" b="1" dirty="0" smtClean="0">
                <a:solidFill>
                  <a:srgbClr val="FFFF00"/>
                </a:solidFill>
              </a:rPr>
              <a:t>Overall and 11-17 years) </a:t>
            </a:r>
            <a:r>
              <a:rPr lang="en-US" sz="1200" b="1" dirty="0">
                <a:solidFill>
                  <a:srgbClr val="FFFF00"/>
                </a:solidFill>
              </a:rPr>
              <a:t>and CyA + Induction vs. TAC + Induction (Overall and 11-17 years) were significant at p &lt; 0.05. No other pair-wise comparisons were significant at p &lt; 0.05.</a:t>
            </a:r>
            <a:endParaRPr lang="en-US" sz="1200" dirty="0">
              <a:solidFill>
                <a:srgbClr val="FFFF00"/>
              </a:solidFill>
            </a:endParaRPr>
          </a:p>
        </p:txBody>
      </p:sp>
      <p:sp>
        <p:nvSpPr>
          <p:cNvPr id="6" name="title_cohort"/>
          <p:cNvSpPr txBox="1"/>
          <p:nvPr/>
        </p:nvSpPr>
        <p:spPr>
          <a:xfrm>
            <a:off x="3124200" y="1289818"/>
            <a:ext cx="4419600" cy="384721"/>
          </a:xfrm>
          <a:prstGeom prst="rect">
            <a:avLst/>
          </a:prstGeom>
          <a:noFill/>
        </p:spPr>
        <p:txBody>
          <a:bodyPr wrap="square" rtlCol="0">
            <a:spAutoFit/>
          </a:bodyPr>
          <a:lstStyle/>
          <a:p>
            <a:r>
              <a:rPr lang="en-US" sz="1900" b="1" kern="0" dirty="0" smtClean="0"/>
              <a:t>(Follow-ups: July 2004 – June 2016)</a:t>
            </a:r>
            <a:endParaRPr lang="en-US" sz="1900" b="1" kern="0" dirty="0"/>
          </a:p>
        </p:txBody>
      </p:sp>
    </p:spTree>
    <p:extLst>
      <p:ext uri="{BB962C8B-B14F-4D97-AF65-F5344CB8AC3E}">
        <p14:creationId xmlns:p14="http://schemas.microsoft.com/office/powerpoint/2010/main" val="28345119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a:t>
            </a:r>
            <a:br>
              <a:rPr lang="en-US" sz="2200" dirty="0" smtClean="0"/>
            </a:br>
            <a:endParaRPr lang="en-US" sz="1900" dirty="0"/>
          </a:p>
        </p:txBody>
      </p:sp>
      <p:graphicFrame>
        <p:nvGraphicFramePr>
          <p:cNvPr id="4" name="Content Placeholder 3"/>
          <p:cNvGraphicFramePr>
            <a:graphicFrameLocks noGrp="1"/>
          </p:cNvGraphicFramePr>
          <p:nvPr>
            <p:ph idx="1"/>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4" name="TextBox 13"/>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pvalues"/>
          <p:cNvSpPr txBox="1"/>
          <p:nvPr/>
        </p:nvSpPr>
        <p:spPr>
          <a:xfrm>
            <a:off x="331345" y="5335640"/>
            <a:ext cx="8610611" cy="461665"/>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FFFF00"/>
                </a:solidFill>
              </a:rPr>
              <a:t>CyA + MMF/MPA vs. TAC + MMF/MPA for Overall, &lt;1, and 11-17 years were significant at p &lt; 0.05. No other pair-wise comparisons were significant at p &lt; 0.05.</a:t>
            </a:r>
            <a:endParaRPr lang="en-US" sz="1200" dirty="0">
              <a:solidFill>
                <a:srgbClr val="FFFF00"/>
              </a:solidFill>
            </a:endParaRPr>
          </a:p>
        </p:txBody>
      </p:sp>
      <p:sp>
        <p:nvSpPr>
          <p:cNvPr id="3" name="title_cohort"/>
          <p:cNvSpPr txBox="1"/>
          <p:nvPr/>
        </p:nvSpPr>
        <p:spPr>
          <a:xfrm>
            <a:off x="2438400" y="1266735"/>
            <a:ext cx="4724400" cy="384721"/>
          </a:xfrm>
          <a:prstGeom prst="rect">
            <a:avLst/>
          </a:prstGeom>
          <a:noFill/>
        </p:spPr>
        <p:txBody>
          <a:bodyPr wrap="square" rtlCol="0">
            <a:spAutoFit/>
          </a:bodyPr>
          <a:lstStyle/>
          <a:p>
            <a:r>
              <a:rPr lang="en-US" sz="1900" b="1" dirty="0" smtClean="0"/>
              <a:t>(Follow-ups: July 2004 – June 2016)</a:t>
            </a:r>
            <a:endParaRPr lang="en-US" sz="1900" b="1" dirty="0"/>
          </a:p>
        </p:txBody>
      </p:sp>
    </p:spTree>
    <p:extLst>
      <p:ext uri="{BB962C8B-B14F-4D97-AF65-F5344CB8AC3E}">
        <p14:creationId xmlns:p14="http://schemas.microsoft.com/office/powerpoint/2010/main" val="2323928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Calcineurin Inhibitor Use at Discharge</a:t>
            </a:r>
            <a:br>
              <a:rPr lang="en-US" sz="2200" dirty="0" smtClean="0"/>
            </a:br>
            <a:endParaRPr lang="en-US" sz="1900" dirty="0"/>
          </a:p>
        </p:txBody>
      </p:sp>
      <p:graphicFrame>
        <p:nvGraphicFramePr>
          <p:cNvPr id="4" name="Content Placeholder 3"/>
          <p:cNvGraphicFramePr>
            <a:graphicFrameLocks noGrp="1"/>
          </p:cNvGraphicFramePr>
          <p:nvPr>
            <p:ph idx="1"/>
            <p:extLst/>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pvalues"/>
          <p:cNvSpPr txBox="1"/>
          <p:nvPr/>
        </p:nvSpPr>
        <p:spPr>
          <a:xfrm>
            <a:off x="4191000" y="1702975"/>
            <a:ext cx="4267143" cy="292388"/>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All pair-wise comparisons were significant at </a:t>
            </a:r>
            <a:r>
              <a:rPr lang="en-US" sz="1300" b="1" dirty="0" smtClean="0">
                <a:solidFill>
                  <a:srgbClr val="FFFF00"/>
                </a:solidFill>
              </a:rPr>
              <a:t>p&lt;0.05.</a:t>
            </a:r>
            <a:endParaRPr lang="en-US" sz="1300" dirty="0">
              <a:solidFill>
                <a:srgbClr val="FFFF00"/>
              </a:solidFill>
            </a:endParaRPr>
          </a:p>
        </p:txBody>
      </p:sp>
      <p:sp>
        <p:nvSpPr>
          <p:cNvPr id="3" name="title_cohort"/>
          <p:cNvSpPr txBox="1"/>
          <p:nvPr/>
        </p:nvSpPr>
        <p:spPr>
          <a:xfrm>
            <a:off x="2357968" y="1232508"/>
            <a:ext cx="4419600" cy="384721"/>
          </a:xfrm>
          <a:prstGeom prst="rect">
            <a:avLst/>
          </a:prstGeom>
          <a:noFill/>
        </p:spPr>
        <p:txBody>
          <a:bodyPr wrap="square" rtlCol="0">
            <a:spAutoFit/>
          </a:bodyPr>
          <a:lstStyle/>
          <a:p>
            <a:r>
              <a:rPr lang="en-US" sz="1900" b="1" dirty="0" smtClean="0"/>
              <a:t>(Follow-ups: July 2004 – June 2016)</a:t>
            </a:r>
            <a:endParaRPr lang="en-US" sz="1900" b="1" dirty="0"/>
          </a:p>
        </p:txBody>
      </p:sp>
    </p:spTree>
    <p:extLst>
      <p:ext uri="{BB962C8B-B14F-4D97-AF65-F5344CB8AC3E}">
        <p14:creationId xmlns:p14="http://schemas.microsoft.com/office/powerpoint/2010/main" val="10326915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749"/>
            <a:ext cx="9144000" cy="1143000"/>
          </a:xfrm>
        </p:spPr>
        <p:txBody>
          <a:bodyPr/>
          <a:lstStyle/>
          <a:p>
            <a:r>
              <a:rPr lang="en-US" sz="2600" dirty="0" smtClean="0"/>
              <a:t>Pediatric Heart Transplants</a:t>
            </a:r>
            <a:r>
              <a:rPr lang="en-US" sz="2800" dirty="0" smtClean="0"/>
              <a:t/>
            </a:r>
            <a:br>
              <a:rPr lang="en-US" sz="2800" dirty="0" smtClean="0"/>
            </a:br>
            <a:r>
              <a:rPr lang="en-US" sz="2400" dirty="0" smtClean="0"/>
              <a:t>Freedom from Cardiac Allograft Vasculopathy</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134261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_cohort"/>
          <p:cNvSpPr txBox="1"/>
          <p:nvPr/>
        </p:nvSpPr>
        <p:spPr>
          <a:xfrm>
            <a:off x="2165350" y="1025036"/>
            <a:ext cx="5101168"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1866951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p:nvPr/>
        </p:nvSpPr>
        <p:spPr>
          <a:xfrm>
            <a:off x="685800" y="1055586"/>
            <a:ext cx="2819400" cy="461665"/>
          </a:xfrm>
          <a:prstGeom prst="rect">
            <a:avLst/>
          </a:prstGeom>
          <a:noFill/>
        </p:spPr>
        <p:txBody>
          <a:bodyPr wrap="square" rtlCol="0">
            <a:spAutoFit/>
          </a:bodyPr>
          <a:lstStyle/>
          <a:p>
            <a:pPr algn="ctr"/>
            <a:r>
              <a:rPr lang="en-US" sz="2400" b="1" dirty="0" smtClean="0"/>
              <a:t>Volume</a:t>
            </a:r>
            <a:endParaRPr lang="en-US" sz="2000" b="1" dirty="0"/>
          </a:p>
        </p:txBody>
      </p:sp>
      <p:sp>
        <p:nvSpPr>
          <p:cNvPr id="14" name="title_cohort"/>
          <p:cNvSpPr txBox="1"/>
          <p:nvPr/>
        </p:nvSpPr>
        <p:spPr>
          <a:xfrm>
            <a:off x="2625583" y="1091514"/>
            <a:ext cx="6518417" cy="400110"/>
          </a:xfrm>
          <a:prstGeom prst="rect">
            <a:avLst/>
          </a:prstGeom>
          <a:noFill/>
        </p:spPr>
        <p:txBody>
          <a:bodyPr wrap="square" rtlCol="0">
            <a:spAutoFit/>
          </a:bodyPr>
          <a:lstStyle/>
          <a:p>
            <a:r>
              <a:rPr lang="en-US" sz="2000" b="1" dirty="0" smtClean="0"/>
              <a:t>(Transplants: January 2004 – June 2016)</a:t>
            </a:r>
            <a:endParaRPr lang="en-US" sz="2000" b="1" dirty="0"/>
          </a:p>
        </p:txBody>
      </p:sp>
      <p:sp>
        <p:nvSpPr>
          <p:cNvPr id="2" name="Title 1"/>
          <p:cNvSpPr>
            <a:spLocks noGrp="1"/>
          </p:cNvSpPr>
          <p:nvPr>
            <p:ph type="title"/>
          </p:nvPr>
        </p:nvSpPr>
        <p:spPr>
          <a:xfrm>
            <a:off x="0" y="228600"/>
            <a:ext cx="9144000" cy="922026"/>
          </a:xfrm>
        </p:spPr>
        <p:txBody>
          <a:bodyPr/>
          <a:lstStyle/>
          <a:p>
            <a:r>
              <a:rPr lang="en-US" sz="2600" dirty="0" smtClean="0"/>
              <a:t>Pediatric Heart Transplants</a:t>
            </a:r>
            <a:r>
              <a:rPr lang="en-US" sz="2800" dirty="0" smtClean="0"/>
              <a:t/>
            </a:r>
            <a:br>
              <a:rPr lang="en-US" sz="2800" dirty="0" smtClean="0"/>
            </a:br>
            <a:r>
              <a:rPr lang="en-US" sz="2400" dirty="0" smtClean="0"/>
              <a:t> Distribution of Transplants by Location and Average Center</a:t>
            </a:r>
            <a:endParaRPr lang="en-US" sz="2000" dirty="0"/>
          </a:p>
        </p:txBody>
      </p:sp>
      <p:graphicFrame>
        <p:nvGraphicFramePr>
          <p:cNvPr id="10" name="Content Placeholder 9"/>
          <p:cNvGraphicFramePr>
            <a:graphicFrameLocks noGrp="1"/>
          </p:cNvGraphicFramePr>
          <p:nvPr>
            <p:ph idx="1"/>
            <p:extLst/>
          </p:nvPr>
        </p:nvGraphicFramePr>
        <p:xfrm>
          <a:off x="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400782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Freedom from Cardiac Allograft Vasculopathy by Era </a:t>
            </a:r>
            <a:r>
              <a:rPr lang="en-US" sz="2800" dirty="0" smtClean="0"/>
              <a:t/>
            </a:r>
            <a:br>
              <a:rPr lang="en-US" sz="2800" dirty="0" smtClean="0"/>
            </a:br>
            <a:r>
              <a:rPr lang="en-US" sz="2000" dirty="0" smtClean="0"/>
              <a:t> </a:t>
            </a:r>
            <a:endParaRPr lang="en-US" sz="2000" dirty="0"/>
          </a:p>
        </p:txBody>
      </p:sp>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9" name="pvalues"/>
          <p:cNvSpPr txBox="1"/>
          <p:nvPr/>
        </p:nvSpPr>
        <p:spPr>
          <a:xfrm>
            <a:off x="6629400" y="2667000"/>
            <a:ext cx="1600200" cy="307777"/>
          </a:xfrm>
          <a:prstGeom prst="rect">
            <a:avLst/>
          </a:prstGeom>
          <a:noFill/>
        </p:spPr>
        <p:txBody>
          <a:bodyPr wrap="square" rtlCol="0">
            <a:spAutoFit/>
          </a:bodyPr>
          <a:lstStyle/>
          <a:p>
            <a:r>
              <a:rPr lang="en-US" sz="1400" b="1" dirty="0" smtClean="0">
                <a:solidFill>
                  <a:srgbClr val="FFFF00"/>
                </a:solidFill>
              </a:rPr>
              <a:t>p = 0.0086</a:t>
            </a:r>
            <a:endParaRPr lang="en-US" sz="1400" b="1" dirty="0">
              <a:solidFill>
                <a:srgbClr val="FFFF00"/>
              </a:solidFill>
            </a:endParaRPr>
          </a:p>
        </p:txBody>
      </p:sp>
      <p:sp>
        <p:nvSpPr>
          <p:cNvPr id="3" name="title_cohort"/>
          <p:cNvSpPr txBox="1"/>
          <p:nvPr/>
        </p:nvSpPr>
        <p:spPr>
          <a:xfrm>
            <a:off x="1815890" y="1095345"/>
            <a:ext cx="5512219"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38782184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Freedom from Cardiac Allograft Vasculopathy by Induction</a:t>
            </a:r>
            <a:br>
              <a:rPr lang="en-US" sz="2400" dirty="0" smtClean="0"/>
            </a:br>
            <a:endParaRPr lang="en-US" sz="2400" dirty="0"/>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7" name="pvalues"/>
          <p:cNvSpPr txBox="1"/>
          <p:nvPr/>
        </p:nvSpPr>
        <p:spPr>
          <a:xfrm>
            <a:off x="6396541" y="2514614"/>
            <a:ext cx="1066854"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p = 0.0273</a:t>
            </a:r>
            <a:endParaRPr lang="en-US" sz="1400" b="1" dirty="0">
              <a:solidFill>
                <a:srgbClr val="FFFF00"/>
              </a:solidFill>
            </a:endParaRPr>
          </a:p>
        </p:txBody>
      </p:sp>
      <p:sp>
        <p:nvSpPr>
          <p:cNvPr id="3" name="title_cohort"/>
          <p:cNvSpPr txBox="1"/>
          <p:nvPr/>
        </p:nvSpPr>
        <p:spPr>
          <a:xfrm>
            <a:off x="1983316" y="1065351"/>
            <a:ext cx="5177368"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14849844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Cardiac Allograft Vasculopathy by Calcineurin</a:t>
            </a:r>
            <a:br>
              <a:rPr lang="en-US" sz="2400" dirty="0" smtClean="0"/>
            </a:br>
            <a:r>
              <a:rPr lang="en-US" sz="2400" dirty="0" smtClean="0"/>
              <a:t/>
            </a:r>
            <a:br>
              <a:rPr lang="en-US" sz="2400" dirty="0" smtClean="0"/>
            </a:br>
            <a:r>
              <a:rPr lang="en-US" sz="2000" dirty="0" smtClean="0"/>
              <a:t>Conditional on Survival to 1 Year </a:t>
            </a:r>
            <a:endParaRPr lang="en-US" sz="2000" dirty="0"/>
          </a:p>
        </p:txBody>
      </p:sp>
      <p:graphicFrame>
        <p:nvGraphicFramePr>
          <p:cNvPr id="4" name="Content Placeholder 3"/>
          <p:cNvGraphicFramePr>
            <a:graphicFrameLocks noGrp="1"/>
          </p:cNvGraphicFramePr>
          <p:nvPr>
            <p:ph idx="1"/>
            <p:extLst/>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extBox 2"/>
          <p:cNvSpPr txBox="1"/>
          <p:nvPr/>
        </p:nvSpPr>
        <p:spPr>
          <a:xfrm>
            <a:off x="1295400" y="942395"/>
            <a:ext cx="2181896" cy="461665"/>
          </a:xfrm>
          <a:prstGeom prst="rect">
            <a:avLst/>
          </a:prstGeom>
          <a:noFill/>
        </p:spPr>
        <p:txBody>
          <a:bodyPr wrap="square" rtlCol="0">
            <a:spAutoFit/>
          </a:bodyPr>
          <a:lstStyle/>
          <a:p>
            <a:r>
              <a:rPr lang="en-US" sz="2400" b="1" dirty="0"/>
              <a:t>Inhibitor </a:t>
            </a:r>
            <a:r>
              <a:rPr lang="en-US" sz="2400" b="1" dirty="0" smtClean="0"/>
              <a:t>Use</a:t>
            </a:r>
            <a:endParaRPr lang="en-US" sz="2400" b="1" dirty="0"/>
          </a:p>
        </p:txBody>
      </p:sp>
      <p:sp>
        <p:nvSpPr>
          <p:cNvPr id="18" name="pvalues"/>
          <p:cNvSpPr txBox="1"/>
          <p:nvPr/>
        </p:nvSpPr>
        <p:spPr>
          <a:xfrm>
            <a:off x="3736472" y="3048000"/>
            <a:ext cx="1142971" cy="294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p = 0.1344</a:t>
            </a:r>
            <a:endParaRPr lang="en-US" sz="1400" b="1" dirty="0">
              <a:solidFill>
                <a:srgbClr val="FFFF00"/>
              </a:solidFill>
            </a:endParaRPr>
          </a:p>
        </p:txBody>
      </p:sp>
      <p:sp>
        <p:nvSpPr>
          <p:cNvPr id="17" name="title_cohort"/>
          <p:cNvSpPr txBox="1"/>
          <p:nvPr/>
        </p:nvSpPr>
        <p:spPr>
          <a:xfrm>
            <a:off x="3239529" y="975115"/>
            <a:ext cx="5257800" cy="400110"/>
          </a:xfrm>
          <a:prstGeom prst="rect">
            <a:avLst/>
          </a:prstGeom>
          <a:noFill/>
        </p:spPr>
        <p:txBody>
          <a:bodyPr wrap="square" rtlCol="0">
            <a:spAutoFit/>
          </a:bodyPr>
          <a:lstStyle/>
          <a:p>
            <a:r>
              <a:rPr lang="en-US" sz="2000" b="1" dirty="0" smtClean="0"/>
              <a:t>(Transplants: January 2004 – June 2015)</a:t>
            </a:r>
            <a:endParaRPr lang="en-US" sz="2000" b="1" dirty="0"/>
          </a:p>
        </p:txBody>
      </p:sp>
    </p:spTree>
    <p:extLst>
      <p:ext uri="{BB962C8B-B14F-4D97-AF65-F5344CB8AC3E}">
        <p14:creationId xmlns:p14="http://schemas.microsoft.com/office/powerpoint/2010/main" val="26604845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Freedom from Cardiac Allograft Vasculopathy</a:t>
            </a:r>
            <a:br>
              <a:rPr lang="en-US" sz="24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1143000" y="1009973"/>
            <a:ext cx="2438400" cy="461665"/>
          </a:xfrm>
          <a:prstGeom prst="rect">
            <a:avLst/>
          </a:prstGeom>
          <a:noFill/>
        </p:spPr>
        <p:txBody>
          <a:bodyPr wrap="square" rtlCol="0">
            <a:spAutoFit/>
          </a:bodyPr>
          <a:lstStyle/>
          <a:p>
            <a:r>
              <a:rPr lang="en-US" sz="2400" b="1" dirty="0"/>
              <a:t>by Age </a:t>
            </a:r>
            <a:r>
              <a:rPr lang="en-US" sz="2400" b="1" dirty="0" smtClean="0"/>
              <a:t>Group</a:t>
            </a:r>
            <a:endParaRPr lang="en-US" sz="2400" b="1" dirty="0"/>
          </a:p>
        </p:txBody>
      </p:sp>
      <p:sp>
        <p:nvSpPr>
          <p:cNvPr id="13" name="pvalues"/>
          <p:cNvSpPr txBox="1"/>
          <p:nvPr/>
        </p:nvSpPr>
        <p:spPr>
          <a:xfrm>
            <a:off x="3130390" y="2971800"/>
            <a:ext cx="1229335"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p &lt;0.0001</a:t>
            </a:r>
            <a:endParaRPr lang="en-US" sz="1400" b="1" dirty="0">
              <a:solidFill>
                <a:srgbClr val="FFFF00"/>
              </a:solidFill>
            </a:endParaRPr>
          </a:p>
        </p:txBody>
      </p:sp>
      <p:sp>
        <p:nvSpPr>
          <p:cNvPr id="5" name="title_cohort"/>
          <p:cNvSpPr txBox="1"/>
          <p:nvPr/>
        </p:nvSpPr>
        <p:spPr>
          <a:xfrm>
            <a:off x="3276600" y="1034457"/>
            <a:ext cx="5181600" cy="400110"/>
          </a:xfrm>
          <a:prstGeom prst="rect">
            <a:avLst/>
          </a:prstGeom>
          <a:noFill/>
        </p:spPr>
        <p:txBody>
          <a:bodyPr wrap="square" rtlCol="0">
            <a:spAutoFit/>
          </a:bodyPr>
          <a:lstStyle/>
          <a:p>
            <a:r>
              <a:rPr lang="en-US" sz="2000" b="1" dirty="0" smtClean="0"/>
              <a:t>(Transplants: January 2004 – June 2015)</a:t>
            </a:r>
            <a:endParaRPr lang="en-US" sz="2000" b="1" dirty="0"/>
          </a:p>
        </p:txBody>
      </p:sp>
    </p:spTree>
    <p:extLst>
      <p:ext uri="{BB962C8B-B14F-4D97-AF65-F5344CB8AC3E}">
        <p14:creationId xmlns:p14="http://schemas.microsoft.com/office/powerpoint/2010/main" val="40427383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Cardiac Allograft Vasculopathy</a:t>
            </a:r>
            <a:r>
              <a:rPr lang="en-US" sz="3200" dirty="0" smtClean="0"/>
              <a:t/>
            </a:r>
            <a:br>
              <a:rPr lang="en-US" sz="32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1944368"/>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838200" y="907886"/>
            <a:ext cx="3505200" cy="461665"/>
          </a:xfrm>
          <a:prstGeom prst="rect">
            <a:avLst/>
          </a:prstGeom>
          <a:noFill/>
        </p:spPr>
        <p:txBody>
          <a:bodyPr wrap="square" rtlCol="0">
            <a:spAutoFit/>
          </a:bodyPr>
          <a:lstStyle/>
          <a:p>
            <a:r>
              <a:rPr lang="en-US" sz="2400" b="1" dirty="0"/>
              <a:t>by </a:t>
            </a:r>
            <a:r>
              <a:rPr lang="en-US" sz="2400" b="1" dirty="0" smtClean="0"/>
              <a:t>Ischemic Time</a:t>
            </a:r>
            <a:endParaRPr lang="en-US" sz="2400" b="1" dirty="0"/>
          </a:p>
        </p:txBody>
      </p:sp>
      <p:sp>
        <p:nvSpPr>
          <p:cNvPr id="13" name="pvalues"/>
          <p:cNvSpPr txBox="1"/>
          <p:nvPr/>
        </p:nvSpPr>
        <p:spPr>
          <a:xfrm>
            <a:off x="3203045" y="2743200"/>
            <a:ext cx="1066853"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p = 0.4832</a:t>
            </a:r>
            <a:endParaRPr lang="en-US" sz="1400" b="1" dirty="0">
              <a:solidFill>
                <a:srgbClr val="FFFF00"/>
              </a:solidFill>
            </a:endParaRPr>
          </a:p>
        </p:txBody>
      </p:sp>
      <p:sp>
        <p:nvSpPr>
          <p:cNvPr id="5" name="title_cohort"/>
          <p:cNvSpPr txBox="1"/>
          <p:nvPr/>
        </p:nvSpPr>
        <p:spPr>
          <a:xfrm>
            <a:off x="3429000" y="943750"/>
            <a:ext cx="5181600" cy="400110"/>
          </a:xfrm>
          <a:prstGeom prst="rect">
            <a:avLst/>
          </a:prstGeom>
          <a:noFill/>
        </p:spPr>
        <p:txBody>
          <a:bodyPr wrap="square" rtlCol="0">
            <a:spAutoFit/>
          </a:bodyPr>
          <a:lstStyle/>
          <a:p>
            <a:r>
              <a:rPr lang="en-US" sz="2000" b="1" dirty="0" smtClean="0"/>
              <a:t>(Transplants: January 2004 – June 2015)</a:t>
            </a:r>
            <a:endParaRPr lang="en-US" sz="2000" b="1" dirty="0"/>
          </a:p>
        </p:txBody>
      </p:sp>
    </p:spTree>
    <p:extLst>
      <p:ext uri="{BB962C8B-B14F-4D97-AF65-F5344CB8AC3E}">
        <p14:creationId xmlns:p14="http://schemas.microsoft.com/office/powerpoint/2010/main" val="6836413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448800" cy="1143000"/>
          </a:xfrm>
        </p:spPr>
        <p:txBody>
          <a:bodyPr/>
          <a:lstStyle/>
          <a:p>
            <a:r>
              <a:rPr lang="en-US" sz="2600" dirty="0" smtClean="0"/>
              <a:t>Pediatric Heart Transplants</a:t>
            </a:r>
            <a:r>
              <a:rPr lang="en-US" sz="2800" dirty="0" smtClean="0"/>
              <a:t/>
            </a:r>
            <a:br>
              <a:rPr lang="en-US" sz="2800" dirty="0" smtClean="0"/>
            </a:br>
            <a:r>
              <a:rPr lang="en-US" sz="2400" dirty="0" smtClean="0"/>
              <a:t>Freedom from Cardiac Allograft Vasculopathy </a:t>
            </a:r>
            <a:r>
              <a:rPr lang="en-US" sz="2400" dirty="0"/>
              <a:t>by </a:t>
            </a:r>
            <a:r>
              <a:rPr lang="en-US" sz="2400" dirty="0" smtClean="0"/>
              <a:t>Ischemic </a:t>
            </a:r>
            <a:br>
              <a:rPr lang="en-US" sz="24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5" name="Title 2"/>
          <p:cNvSpPr txBox="1"/>
          <p:nvPr/>
        </p:nvSpPr>
        <p:spPr>
          <a:xfrm>
            <a:off x="533400" y="996934"/>
            <a:ext cx="5715000" cy="461665"/>
          </a:xfrm>
          <a:prstGeom prst="rect">
            <a:avLst/>
          </a:prstGeom>
          <a:noFill/>
        </p:spPr>
        <p:txBody>
          <a:bodyPr wrap="square" rtlCol="0">
            <a:spAutoFit/>
          </a:bodyPr>
          <a:lstStyle/>
          <a:p>
            <a:r>
              <a:rPr lang="en-US" sz="2400" b="1" dirty="0" smtClean="0"/>
              <a:t>Time </a:t>
            </a:r>
            <a:r>
              <a:rPr lang="en-US" sz="2400" b="1" dirty="0"/>
              <a:t>and Recipient </a:t>
            </a:r>
            <a:r>
              <a:rPr lang="en-US" sz="2400" b="1" dirty="0" smtClean="0"/>
              <a:t>Age</a:t>
            </a:r>
            <a:endParaRPr lang="en-US" sz="2400" b="1" dirty="0"/>
          </a:p>
        </p:txBody>
      </p:sp>
      <p:sp>
        <p:nvSpPr>
          <p:cNvPr id="17" name="pvalues"/>
          <p:cNvSpPr txBox="1"/>
          <p:nvPr/>
        </p:nvSpPr>
        <p:spPr>
          <a:xfrm>
            <a:off x="1447800" y="2702431"/>
            <a:ext cx="2133621" cy="761975"/>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&lt;1 year: p=0.9841</a:t>
            </a:r>
          </a:p>
          <a:p>
            <a:r>
              <a:rPr lang="en-US" sz="1400" b="1" dirty="0" smtClean="0">
                <a:solidFill>
                  <a:srgbClr val="FFFF00"/>
                </a:solidFill>
              </a:rPr>
              <a:t>1-10 years: p=0.9978 11-17 years: p=0.9166</a:t>
            </a:r>
            <a:endParaRPr lang="en-US" sz="1400" b="1" dirty="0">
              <a:solidFill>
                <a:srgbClr val="FFFF00"/>
              </a:solidFill>
            </a:endParaRPr>
          </a:p>
        </p:txBody>
      </p:sp>
      <p:sp>
        <p:nvSpPr>
          <p:cNvPr id="6" name="title_cohort"/>
          <p:cNvSpPr txBox="1"/>
          <p:nvPr/>
        </p:nvSpPr>
        <p:spPr>
          <a:xfrm>
            <a:off x="4133850" y="1043100"/>
            <a:ext cx="4652963" cy="369332"/>
          </a:xfrm>
          <a:prstGeom prst="rect">
            <a:avLst/>
          </a:prstGeom>
          <a:noFill/>
        </p:spPr>
        <p:txBody>
          <a:bodyPr wrap="square" rtlCol="0">
            <a:spAutoFit/>
          </a:bodyPr>
          <a:lstStyle/>
          <a:p>
            <a:r>
              <a:rPr lang="en-US" b="1" dirty="0" smtClean="0"/>
              <a:t>(Transplants: January 2004 – June 2015)</a:t>
            </a:r>
            <a:endParaRPr lang="en-US" b="1" dirty="0"/>
          </a:p>
        </p:txBody>
      </p:sp>
    </p:spTree>
    <p:extLst>
      <p:ext uri="{BB962C8B-B14F-4D97-AF65-F5344CB8AC3E}">
        <p14:creationId xmlns:p14="http://schemas.microsoft.com/office/powerpoint/2010/main" val="28254217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200" dirty="0" smtClean="0"/>
              <a:t>Graft Survival Following Report of </a:t>
            </a:r>
            <a:r>
              <a:rPr lang="en-US" sz="2200" dirty="0"/>
              <a:t>Cardiac Allograft </a:t>
            </a:r>
            <a:r>
              <a:rPr lang="en-US" sz="2400" dirty="0" smtClean="0"/>
              <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itle 2"/>
          <p:cNvSpPr txBox="1"/>
          <p:nvPr/>
        </p:nvSpPr>
        <p:spPr>
          <a:xfrm>
            <a:off x="143934" y="1040751"/>
            <a:ext cx="4572000" cy="430887"/>
          </a:xfrm>
          <a:prstGeom prst="rect">
            <a:avLst/>
          </a:prstGeom>
          <a:noFill/>
        </p:spPr>
        <p:txBody>
          <a:bodyPr wrap="square" rtlCol="0">
            <a:spAutoFit/>
          </a:bodyPr>
          <a:lstStyle/>
          <a:p>
            <a:r>
              <a:rPr lang="en-US" sz="2200" b="1" dirty="0"/>
              <a:t>Vasculopathy by Age </a:t>
            </a:r>
            <a:r>
              <a:rPr lang="en-US" sz="2200" b="1" dirty="0" smtClean="0"/>
              <a:t>Group</a:t>
            </a:r>
            <a:endParaRPr lang="en-US" sz="2200" b="1" dirty="0"/>
          </a:p>
        </p:txBody>
      </p:sp>
      <p:sp>
        <p:nvSpPr>
          <p:cNvPr id="13" name="pvalues"/>
          <p:cNvSpPr txBox="1"/>
          <p:nvPr/>
        </p:nvSpPr>
        <p:spPr>
          <a:xfrm>
            <a:off x="5943600" y="4267200"/>
            <a:ext cx="1309242"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p = 0.0458</a:t>
            </a:r>
            <a:endParaRPr lang="en-US" sz="1400" b="1" dirty="0">
              <a:solidFill>
                <a:srgbClr val="FFFF00"/>
              </a:solidFill>
            </a:endParaRPr>
          </a:p>
        </p:txBody>
      </p:sp>
      <p:sp>
        <p:nvSpPr>
          <p:cNvPr id="12" name="title_cohort"/>
          <p:cNvSpPr txBox="1"/>
          <p:nvPr/>
        </p:nvSpPr>
        <p:spPr>
          <a:xfrm>
            <a:off x="3872973" y="1054599"/>
            <a:ext cx="5257798" cy="400110"/>
          </a:xfrm>
          <a:prstGeom prst="rect">
            <a:avLst/>
          </a:prstGeom>
          <a:noFill/>
        </p:spPr>
        <p:txBody>
          <a:bodyPr wrap="square" rtlCol="0">
            <a:spAutoFit/>
          </a:bodyPr>
          <a:lstStyle/>
          <a:p>
            <a:pPr algn="ctr"/>
            <a:r>
              <a:rPr lang="en-US" sz="2000" b="1" dirty="0" smtClean="0"/>
              <a:t>(Transplants: January 2004 – June 2015)</a:t>
            </a:r>
            <a:endParaRPr lang="en-US" sz="2000" b="1" dirty="0"/>
          </a:p>
        </p:txBody>
      </p:sp>
      <p:sp>
        <p:nvSpPr>
          <p:cNvPr id="6" name="TextBox 5"/>
          <p:cNvSpPr txBox="1"/>
          <p:nvPr/>
        </p:nvSpPr>
        <p:spPr>
          <a:xfrm>
            <a:off x="1435443" y="3804699"/>
            <a:ext cx="2057400" cy="307777"/>
          </a:xfrm>
          <a:prstGeom prst="rect">
            <a:avLst/>
          </a:prstGeom>
          <a:noFill/>
        </p:spPr>
        <p:txBody>
          <a:bodyPr wrap="square" rtlCol="0">
            <a:spAutoFit/>
          </a:bodyPr>
          <a:lstStyle/>
          <a:p>
            <a:r>
              <a:rPr lang="en-US" sz="1400" b="1" dirty="0" smtClean="0"/>
              <a:t>Age at transplant:</a:t>
            </a:r>
            <a:endParaRPr lang="en-US" sz="1400" b="1" dirty="0"/>
          </a:p>
        </p:txBody>
      </p:sp>
    </p:spTree>
    <p:extLst>
      <p:ext uri="{BB962C8B-B14F-4D97-AF65-F5344CB8AC3E}">
        <p14:creationId xmlns:p14="http://schemas.microsoft.com/office/powerpoint/2010/main" val="7295723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Freedom from Severe Renal Dysfunction* by Age Group</a:t>
            </a:r>
            <a:r>
              <a:rPr lang="en-US" sz="3200" dirty="0" smtClean="0"/>
              <a:t/>
            </a:r>
            <a:br>
              <a:rPr lang="en-US" sz="32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859825"/>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pvalues"/>
          <p:cNvSpPr txBox="1"/>
          <p:nvPr/>
        </p:nvSpPr>
        <p:spPr>
          <a:xfrm>
            <a:off x="1371600" y="3192849"/>
            <a:ext cx="4419600" cy="519356"/>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All pair-wise comparisons were significant at p&lt;0.05 except &lt;1 vs. 1-5 and 6-10 vs. 11-17.</a:t>
            </a:r>
          </a:p>
        </p:txBody>
      </p:sp>
      <p:sp>
        <p:nvSpPr>
          <p:cNvPr id="3" name="title_cohort"/>
          <p:cNvSpPr txBox="1"/>
          <p:nvPr/>
        </p:nvSpPr>
        <p:spPr>
          <a:xfrm>
            <a:off x="0" y="1042983"/>
            <a:ext cx="9144000" cy="400110"/>
          </a:xfrm>
          <a:prstGeom prst="rect">
            <a:avLst/>
          </a:prstGeom>
          <a:noFill/>
        </p:spPr>
        <p:txBody>
          <a:bodyPr wrap="square" rtlCol="0">
            <a:spAutoFit/>
          </a:bodyPr>
          <a:lstStyle/>
          <a:p>
            <a:pPr algn="ctr"/>
            <a:r>
              <a:rPr lang="en-US" sz="2000" b="1" dirty="0" smtClean="0"/>
              <a:t>(Transplants: January 2004 – June 2015)</a:t>
            </a:r>
            <a:endParaRPr lang="en-US" sz="2000" b="1" dirty="0"/>
          </a:p>
        </p:txBody>
      </p:sp>
    </p:spTree>
    <p:extLst>
      <p:ext uri="{BB962C8B-B14F-4D97-AF65-F5344CB8AC3E}">
        <p14:creationId xmlns:p14="http://schemas.microsoft.com/office/powerpoint/2010/main" val="39183974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400" dirty="0"/>
              <a:t>Freedom from Severe Renal Dysfunction* by </a:t>
            </a:r>
            <a:r>
              <a:rPr lang="en-US" sz="2400" dirty="0" err="1"/>
              <a:t>Calcineurin</a:t>
            </a:r>
            <a:r>
              <a:rPr lang="en-US" sz="2400" dirty="0" smtClean="0"/>
              <a:t/>
            </a:r>
            <a:br>
              <a:rPr lang="en-US" sz="2400" dirty="0" smtClean="0"/>
            </a:br>
            <a:r>
              <a:rPr lang="en-US" sz="2000" dirty="0" smtClean="0"/>
              <a:t/>
            </a:r>
            <a:br>
              <a:rPr lang="en-US" sz="2000" dirty="0" smtClean="0"/>
            </a:br>
            <a:r>
              <a:rPr lang="en-US" sz="2000" dirty="0" smtClean="0"/>
              <a:t> Conditional on Survival to 1 Year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450469"/>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extBox 2"/>
          <p:cNvSpPr txBox="1"/>
          <p:nvPr/>
        </p:nvSpPr>
        <p:spPr>
          <a:xfrm>
            <a:off x="1169363" y="886067"/>
            <a:ext cx="2491513" cy="461665"/>
          </a:xfrm>
          <a:prstGeom prst="rect">
            <a:avLst/>
          </a:prstGeom>
          <a:noFill/>
        </p:spPr>
        <p:txBody>
          <a:bodyPr wrap="square" rtlCol="0">
            <a:spAutoFit/>
          </a:bodyPr>
          <a:lstStyle/>
          <a:p>
            <a:r>
              <a:rPr lang="en-US" sz="2400" b="1" dirty="0"/>
              <a:t>Inhibitor </a:t>
            </a:r>
            <a:r>
              <a:rPr lang="en-US" sz="2400" b="1" dirty="0" smtClean="0"/>
              <a:t>Use</a:t>
            </a:r>
            <a:endParaRPr lang="en-US" sz="2400" b="1" dirty="0"/>
          </a:p>
        </p:txBody>
      </p:sp>
      <p:sp>
        <p:nvSpPr>
          <p:cNvPr id="13" name="pvalues"/>
          <p:cNvSpPr txBox="1"/>
          <p:nvPr/>
        </p:nvSpPr>
        <p:spPr>
          <a:xfrm>
            <a:off x="5549721" y="2667000"/>
            <a:ext cx="1523990" cy="299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p = 0.7031</a:t>
            </a:r>
            <a:endParaRPr lang="en-US" sz="1400" b="1" dirty="0">
              <a:solidFill>
                <a:srgbClr val="FFFF00"/>
              </a:solidFill>
            </a:endParaRPr>
          </a:p>
        </p:txBody>
      </p:sp>
      <p:sp>
        <p:nvSpPr>
          <p:cNvPr id="12" name="title_cohort"/>
          <p:cNvSpPr txBox="1"/>
          <p:nvPr/>
        </p:nvSpPr>
        <p:spPr>
          <a:xfrm>
            <a:off x="3124200" y="925551"/>
            <a:ext cx="5423080" cy="400110"/>
          </a:xfrm>
          <a:prstGeom prst="rect">
            <a:avLst/>
          </a:prstGeom>
          <a:noFill/>
        </p:spPr>
        <p:txBody>
          <a:bodyPr wrap="square" rtlCol="0">
            <a:spAutoFit/>
          </a:bodyPr>
          <a:lstStyle/>
          <a:p>
            <a:r>
              <a:rPr lang="en-US" sz="2000" b="1" dirty="0" smtClean="0"/>
              <a:t>(Transplants: January 2004 – June 2015)</a:t>
            </a:r>
            <a:endParaRPr lang="en-US" sz="2000" b="1" dirty="0"/>
          </a:p>
        </p:txBody>
      </p:sp>
    </p:spTree>
    <p:extLst>
      <p:ext uri="{BB962C8B-B14F-4D97-AF65-F5344CB8AC3E}">
        <p14:creationId xmlns:p14="http://schemas.microsoft.com/office/powerpoint/2010/main" val="6578087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Heart Transplants</a:t>
            </a:r>
            <a:r>
              <a:rPr lang="en-US" sz="2800" dirty="0" smtClean="0"/>
              <a:t/>
            </a:r>
            <a:br>
              <a:rPr lang="en-US" sz="2800" dirty="0" smtClean="0"/>
            </a:br>
            <a:r>
              <a:rPr lang="en-US" sz="2400" dirty="0" smtClean="0"/>
              <a:t>Freedom from Renal Replacement Therapy by Age Group</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8716950"/>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0" name="pvalues"/>
          <p:cNvSpPr txBox="1"/>
          <p:nvPr/>
        </p:nvSpPr>
        <p:spPr>
          <a:xfrm>
            <a:off x="1524000" y="3243617"/>
            <a:ext cx="4648200" cy="566383"/>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a:t>
            </a:r>
            <a:r>
              <a:rPr lang="en-US" sz="1400" b="1" dirty="0">
                <a:solidFill>
                  <a:srgbClr val="FFFF00"/>
                </a:solidFill>
              </a:rPr>
              <a:t>comparisons were significant at &lt;</a:t>
            </a:r>
            <a:r>
              <a:rPr lang="en-US" sz="1400" b="1" dirty="0" smtClean="0">
                <a:solidFill>
                  <a:srgbClr val="FFFF00"/>
                </a:solidFill>
              </a:rPr>
              <a:t>0.05 except &lt;1 vs. 11-17, 1-5 vs. 6-10 and 1-5 vs. 11-17.</a:t>
            </a:r>
            <a:endParaRPr lang="en-US" sz="1400" b="1" dirty="0">
              <a:solidFill>
                <a:srgbClr val="FFFF00"/>
              </a:solidFill>
            </a:endParaRPr>
          </a:p>
        </p:txBody>
      </p:sp>
      <p:sp>
        <p:nvSpPr>
          <p:cNvPr id="3" name="title_cohort"/>
          <p:cNvSpPr txBox="1"/>
          <p:nvPr/>
        </p:nvSpPr>
        <p:spPr>
          <a:xfrm>
            <a:off x="1981200" y="1047690"/>
            <a:ext cx="5211234"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2638460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12" name="Title 1"/>
          <p:cNvSpPr txBox="1">
            <a:spLocks/>
          </p:cNvSpPr>
          <p:nvPr/>
        </p:nvSpPr>
        <p:spPr bwMode="auto">
          <a:xfrm>
            <a:off x="0" y="507992"/>
            <a:ext cx="9144000" cy="4064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endParaRPr lang="en-US" sz="2000" kern="0" dirty="0"/>
          </a:p>
        </p:txBody>
      </p:sp>
      <p:sp>
        <p:nvSpPr>
          <p:cNvPr id="3" name="TextBox 2"/>
          <p:cNvSpPr txBox="1"/>
          <p:nvPr/>
        </p:nvSpPr>
        <p:spPr>
          <a:xfrm>
            <a:off x="96671" y="713390"/>
            <a:ext cx="4322929" cy="461665"/>
          </a:xfrm>
          <a:prstGeom prst="rect">
            <a:avLst/>
          </a:prstGeom>
          <a:noFill/>
        </p:spPr>
        <p:txBody>
          <a:bodyPr wrap="square" rtlCol="0">
            <a:spAutoFit/>
          </a:bodyPr>
          <a:lstStyle/>
          <a:p>
            <a:r>
              <a:rPr lang="en-US" sz="2400" b="1" dirty="0"/>
              <a:t>Recipient Age Distribution</a:t>
            </a:r>
          </a:p>
        </p:txBody>
      </p:sp>
      <p:sp>
        <p:nvSpPr>
          <p:cNvPr id="5" name="title_cohort"/>
          <p:cNvSpPr txBox="1"/>
          <p:nvPr/>
        </p:nvSpPr>
        <p:spPr>
          <a:xfrm>
            <a:off x="3999471" y="739045"/>
            <a:ext cx="5334000" cy="400110"/>
          </a:xfrm>
          <a:prstGeom prst="rect">
            <a:avLst/>
          </a:prstGeom>
          <a:noFill/>
        </p:spPr>
        <p:txBody>
          <a:bodyPr wrap="square" rtlCol="0">
            <a:spAutoFit/>
          </a:bodyPr>
          <a:lstStyle/>
          <a:p>
            <a:r>
              <a:rPr lang="en-US" sz="2000" b="1" dirty="0" smtClean="0"/>
              <a:t>(Transplants: January 2004 – June 2016)</a:t>
            </a:r>
            <a:endParaRPr lang="en-US" sz="2000" b="1" dirty="0"/>
          </a:p>
        </p:txBody>
      </p:sp>
    </p:spTree>
    <p:extLst>
      <p:ext uri="{BB962C8B-B14F-4D97-AF65-F5344CB8AC3E}">
        <p14:creationId xmlns:p14="http://schemas.microsoft.com/office/powerpoint/2010/main" val="38631419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a:t>Post Transplant Malignancy</a:t>
            </a:r>
            <a:br>
              <a:rPr lang="en-US" sz="2400" dirty="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158065157"/>
              </p:ext>
            </p:extLst>
          </p:nvPr>
        </p:nvGraphicFramePr>
        <p:xfrm>
          <a:off x="304800" y="2097023"/>
          <a:ext cx="8305800" cy="2519458"/>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b"/>
                      <a:r>
                        <a:rPr lang="en-US" sz="1600" b="1" i="0" u="none" strike="noStrike" dirty="0" smtClean="0">
                          <a:solidFill>
                            <a:schemeClr val="tx1"/>
                          </a:solidFill>
                          <a:effectLst/>
                          <a:latin typeface="Calibri" panose="020F0502020204030204" pitchFamily="34" charset="0"/>
                        </a:rPr>
                        <a:t>5,851 </a:t>
                      </a:r>
                      <a:r>
                        <a:rPr lang="en-US" sz="1600" b="1" i="0" u="none" strike="noStrike" dirty="0">
                          <a:solidFill>
                            <a:schemeClr val="tx1"/>
                          </a:solidFill>
                          <a:effectLst/>
                          <a:latin typeface="Calibri" panose="020F0502020204030204" pitchFamily="34" charset="0"/>
                        </a:rPr>
                        <a:t>(98.3%)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3,369 </a:t>
                      </a:r>
                      <a:r>
                        <a:rPr lang="en-US" sz="1600" b="1" i="0" u="none" strike="noStrike" dirty="0" smtClean="0">
                          <a:solidFill>
                            <a:schemeClr val="tx1"/>
                          </a:solidFill>
                          <a:effectLst/>
                          <a:latin typeface="Calibri" panose="020F0502020204030204" pitchFamily="34" charset="0"/>
                        </a:rPr>
                        <a:t>(</a:t>
                      </a:r>
                      <a:r>
                        <a:rPr lang="en-US" sz="1600" b="1" i="0" u="none" strike="noStrike" dirty="0">
                          <a:solidFill>
                            <a:schemeClr val="tx1"/>
                          </a:solidFill>
                          <a:effectLst/>
                          <a:latin typeface="Calibri" panose="020F0502020204030204" pitchFamily="34" charset="0"/>
                        </a:rPr>
                        <a:t>95.3%)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smtClean="0">
                          <a:solidFill>
                            <a:schemeClr val="tx1"/>
                          </a:solidFill>
                          <a:effectLst/>
                          <a:latin typeface="Calibri" panose="020F0502020204030204" pitchFamily="34" charset="0"/>
                        </a:rPr>
                        <a:t>1,451 </a:t>
                      </a:r>
                      <a:r>
                        <a:rPr lang="en-US" sz="1600" b="1" i="0" u="none" strike="noStrike" dirty="0">
                          <a:solidFill>
                            <a:schemeClr val="tx1"/>
                          </a:solidFill>
                          <a:effectLst/>
                          <a:latin typeface="Calibri" panose="020F0502020204030204" pitchFamily="34" charset="0"/>
                        </a:rPr>
                        <a:t>(90.2%)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b"/>
                      <a:r>
                        <a:rPr lang="en-US" sz="1600" b="1" i="0" u="none" strike="noStrike" dirty="0">
                          <a:solidFill>
                            <a:schemeClr val="tx1"/>
                          </a:solidFill>
                          <a:effectLst/>
                          <a:latin typeface="Calibri" panose="020F0502020204030204" pitchFamily="34" charset="0"/>
                        </a:rPr>
                        <a:t>101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167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157  (9.8%)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3">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159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148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Skin</a:t>
                      </a:r>
                      <a:endParaRPr lang="en-US" sz="1600" b="1" i="1" kern="1200" baseline="0" dirty="0">
                        <a:solidFill>
                          <a:schemeClr val="tx2">
                            <a:lumMod val="20000"/>
                            <a:lumOff val="80000"/>
                          </a:schemeClr>
                        </a:solidFill>
                        <a:latin typeface="+mn-lt"/>
                        <a:ea typeface="+mn-ea"/>
                        <a:cs typeface="+mn-cs"/>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sp>
        <p:nvSpPr>
          <p:cNvPr id="9" name="TextBox 8"/>
          <p:cNvSpPr txBox="1"/>
          <p:nvPr/>
        </p:nvSpPr>
        <p:spPr>
          <a:xfrm>
            <a:off x="685800" y="5181600"/>
            <a:ext cx="8229600" cy="553998"/>
          </a:xfrm>
          <a:prstGeom prst="rect">
            <a:avLst/>
          </a:prstGeom>
          <a:noFill/>
        </p:spPr>
        <p:txBody>
          <a:bodyPr wrap="square" rtlCol="0">
            <a:spAutoFit/>
          </a:bodyPr>
          <a:lstStyle/>
          <a:p>
            <a:r>
              <a:rPr lang="en-US" sz="1500" b="1" dirty="0" smtClean="0"/>
              <a:t>*Recipients may have experienced more than one type of malignancy so sum of individual malignancy types may be greater than total number with malignancy.</a:t>
            </a:r>
            <a:endParaRPr lang="en-US" sz="1500" dirty="0"/>
          </a:p>
        </p:txBody>
      </p:sp>
      <p:sp>
        <p:nvSpPr>
          <p:cNvPr id="3" name="title_cohort"/>
          <p:cNvSpPr txBox="1"/>
          <p:nvPr/>
        </p:nvSpPr>
        <p:spPr>
          <a:xfrm>
            <a:off x="1934634" y="1444325"/>
            <a:ext cx="5562600" cy="400110"/>
          </a:xfrm>
          <a:prstGeom prst="rect">
            <a:avLst/>
          </a:prstGeom>
          <a:noFill/>
        </p:spPr>
        <p:txBody>
          <a:bodyPr wrap="square" rtlCol="0">
            <a:spAutoFit/>
          </a:bodyPr>
          <a:lstStyle/>
          <a:p>
            <a:r>
              <a:rPr lang="en-US" sz="2000" b="1" dirty="0" smtClean="0"/>
              <a:t>(Transplants: January </a:t>
            </a:r>
            <a:r>
              <a:rPr lang="en-US" sz="2000" b="1" dirty="0"/>
              <a:t>1994 – June </a:t>
            </a:r>
            <a:r>
              <a:rPr lang="en-US" sz="2000" b="1" dirty="0" smtClean="0"/>
              <a:t>2015)</a:t>
            </a:r>
            <a:endParaRPr lang="en-US" sz="2000" b="1" dirty="0"/>
          </a:p>
        </p:txBody>
      </p:sp>
      <p:grpSp>
        <p:nvGrpSpPr>
          <p:cNvPr id="12" name="Group 11"/>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699885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a:t>Post Transplant Malignancy</a:t>
            </a:r>
            <a:br>
              <a:rPr lang="en-US" sz="2400" dirty="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extLst/>
          </p:nvPr>
        </p:nvGraphicFramePr>
        <p:xfrm>
          <a:off x="266699" y="1888788"/>
          <a:ext cx="8610602" cy="3962398"/>
        </p:xfrm>
        <a:graphic>
          <a:graphicData uri="http://schemas.openxmlformats.org/drawingml/2006/table">
            <a:tbl>
              <a:tblPr bandRow="1">
                <a:tableStyleId>{5C22544A-7EE6-4342-B048-85BDC9FD1C3A}</a:tableStyleId>
              </a:tblPr>
              <a:tblGrid>
                <a:gridCol w="1184945"/>
                <a:gridCol w="2053905"/>
                <a:gridCol w="1342938"/>
                <a:gridCol w="1342938"/>
                <a:gridCol w="1342938"/>
                <a:gridCol w="1342938"/>
              </a:tblGrid>
              <a:tr h="567992">
                <a:tc rowSpan="2">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rtl="0" fontAlgn="t"/>
                      <a:r>
                        <a:rPr lang="en-US" sz="1600" b="1" dirty="0" smtClean="0">
                          <a:solidFill>
                            <a:srgbClr val="FFFF00"/>
                          </a:solidFill>
                        </a:rPr>
                        <a:t>Malignancy</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4">
                  <a:txBody>
                    <a:bodyPr/>
                    <a:lstStyle/>
                    <a:p>
                      <a:pPr algn="ctr" rtl="0" fontAlgn="t"/>
                      <a:r>
                        <a:rPr lang="en-US" sz="1600" b="1" dirty="0" smtClean="0">
                          <a:solidFill>
                            <a:srgbClr val="FFFF00"/>
                          </a:solidFill>
                        </a:rPr>
                        <a:t>Recipient Age</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67992">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&lt;1</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1-5</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6-10</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11-17</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1,585  (99.2%)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1,347  (98.5%)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848  (96.7%)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2,071  (98.2%)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13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20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29  (3.3%)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39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5-Year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dirty="0">
                          <a:solidFill>
                            <a:schemeClr val="tx1"/>
                          </a:solidFill>
                          <a:effectLst/>
                          <a:latin typeface="Calibri" panose="020F0502020204030204" pitchFamily="34" charset="0"/>
                        </a:rPr>
                        <a:t>934  (95.5%)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dirty="0">
                          <a:solidFill>
                            <a:schemeClr val="tx1"/>
                          </a:solidFill>
                          <a:effectLst/>
                          <a:latin typeface="Calibri" panose="020F0502020204030204" pitchFamily="34" charset="0"/>
                        </a:rPr>
                        <a:t>774  (93%)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dirty="0">
                          <a:solidFill>
                            <a:schemeClr val="tx1"/>
                          </a:solidFill>
                          <a:effectLst/>
                          <a:latin typeface="Calibri" panose="020F0502020204030204" pitchFamily="34" charset="0"/>
                        </a:rPr>
                        <a:t>527  (95.5%)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dirty="0">
                          <a:solidFill>
                            <a:schemeClr val="tx1"/>
                          </a:solidFill>
                          <a:effectLst/>
                          <a:latin typeface="Calibri" panose="020F0502020204030204" pitchFamily="34" charset="0"/>
                        </a:rPr>
                        <a:t>1,134  (96.6%)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44  (4.5%)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58  (7.0%)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25  (4.5%)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40  (3.4%)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10-Year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dirty="0">
                          <a:solidFill>
                            <a:schemeClr val="tx1"/>
                          </a:solidFill>
                          <a:effectLst/>
                          <a:latin typeface="Calibri" panose="020F0502020204030204" pitchFamily="34" charset="0"/>
                        </a:rPr>
                        <a:t>462  (90.6%)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dirty="0">
                          <a:solidFill>
                            <a:schemeClr val="tx1"/>
                          </a:solidFill>
                          <a:effectLst/>
                          <a:latin typeface="Calibri" panose="020F0502020204030204" pitchFamily="34" charset="0"/>
                        </a:rPr>
                        <a:t>351  (86.7%)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dirty="0">
                          <a:solidFill>
                            <a:schemeClr val="tx1"/>
                          </a:solidFill>
                          <a:effectLst/>
                          <a:latin typeface="Calibri" panose="020F0502020204030204" pitchFamily="34" charset="0"/>
                        </a:rPr>
                        <a:t>225  (91.5%)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dirty="0">
                          <a:solidFill>
                            <a:schemeClr val="tx1"/>
                          </a:solidFill>
                          <a:effectLst/>
                          <a:latin typeface="Calibri" panose="020F0502020204030204" pitchFamily="34" charset="0"/>
                        </a:rPr>
                        <a:t>413  (92.4%)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48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54  (13.3%)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21  (8.5%)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34  (7.6%)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10" name="TextBox 9"/>
          <p:cNvSpPr txBox="1"/>
          <p:nvPr/>
        </p:nvSpPr>
        <p:spPr>
          <a:xfrm>
            <a:off x="6629400" y="6248400"/>
            <a:ext cx="2209800" cy="276999"/>
          </a:xfrm>
          <a:prstGeom prst="rect">
            <a:avLst/>
          </a:prstGeom>
          <a:noFill/>
        </p:spPr>
        <p:txBody>
          <a:bodyPr wrap="square" rtlCol="0">
            <a:spAutoFit/>
          </a:bodyPr>
          <a:lstStyle/>
          <a:p>
            <a:r>
              <a:rPr lang="en-US" sz="1200" b="1" dirty="0" smtClean="0">
                <a:solidFill>
                  <a:srgbClr val="FFFF00"/>
                </a:solidFill>
              </a:rPr>
              <a:t>* All types combined</a:t>
            </a:r>
            <a:endParaRPr lang="en-US" sz="1200" b="1" dirty="0">
              <a:solidFill>
                <a:srgbClr val="FFFF00"/>
              </a:solidFill>
            </a:endParaRPr>
          </a:p>
        </p:txBody>
      </p:sp>
      <p:sp>
        <p:nvSpPr>
          <p:cNvPr id="14" name="title_cohort"/>
          <p:cNvSpPr txBox="1"/>
          <p:nvPr/>
        </p:nvSpPr>
        <p:spPr>
          <a:xfrm>
            <a:off x="2141572" y="1419496"/>
            <a:ext cx="5148723" cy="400110"/>
          </a:xfrm>
          <a:prstGeom prst="rect">
            <a:avLst/>
          </a:prstGeom>
          <a:noFill/>
        </p:spPr>
        <p:txBody>
          <a:bodyPr wrap="square" rtlCol="0">
            <a:spAutoFit/>
          </a:bodyPr>
          <a:lstStyle/>
          <a:p>
            <a:r>
              <a:rPr lang="en-US" sz="2000" b="1" dirty="0" smtClean="0"/>
              <a:t>(Transplants: January </a:t>
            </a:r>
            <a:r>
              <a:rPr lang="en-US" sz="2000" b="1" dirty="0"/>
              <a:t>1994 – June </a:t>
            </a:r>
            <a:r>
              <a:rPr lang="en-US" sz="2000" b="1" dirty="0" smtClean="0"/>
              <a:t>2015)</a:t>
            </a:r>
            <a:endParaRPr lang="en-US" sz="2000" b="1"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067244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a:t>
            </a:r>
            <a:br>
              <a:rPr lang="en-US" sz="26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725350"/>
              </p:ext>
            </p:extLst>
          </p:nvPr>
        </p:nvGraphicFramePr>
        <p:xfrm>
          <a:off x="0" y="1143000"/>
          <a:ext cx="9144000" cy="5257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extBox 2"/>
          <p:cNvSpPr txBox="1"/>
          <p:nvPr/>
        </p:nvSpPr>
        <p:spPr>
          <a:xfrm>
            <a:off x="130098" y="650457"/>
            <a:ext cx="5029200" cy="461665"/>
          </a:xfrm>
          <a:prstGeom prst="rect">
            <a:avLst/>
          </a:prstGeom>
          <a:noFill/>
        </p:spPr>
        <p:txBody>
          <a:bodyPr wrap="square" rtlCol="0">
            <a:spAutoFit/>
          </a:bodyPr>
          <a:lstStyle/>
          <a:p>
            <a:r>
              <a:rPr lang="en-US" sz="2400" b="1" dirty="0" smtClean="0"/>
              <a:t>Freedom from Malignancy</a:t>
            </a:r>
            <a:endParaRPr lang="en-US" sz="2400" b="1" dirty="0"/>
          </a:p>
        </p:txBody>
      </p:sp>
      <p:sp>
        <p:nvSpPr>
          <p:cNvPr id="12" name="title_cohort"/>
          <p:cNvSpPr txBox="1"/>
          <p:nvPr/>
        </p:nvSpPr>
        <p:spPr>
          <a:xfrm>
            <a:off x="3962400" y="695533"/>
            <a:ext cx="5066763"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24635102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200" dirty="0" smtClean="0"/>
              <a:t>Freedom from Malignancy by Maintenance Immunosuppression </a:t>
            </a:r>
            <a:br>
              <a:rPr lang="en-US" sz="2200" dirty="0" smtClean="0"/>
            </a:br>
            <a:r>
              <a:rPr lang="en-US" sz="2200" dirty="0"/>
              <a:t/>
            </a:r>
            <a:br>
              <a:rPr lang="en-US" sz="2200" dirty="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711752"/>
              </p:ext>
            </p:extLst>
          </p:nvPr>
        </p:nvGraphicFramePr>
        <p:xfrm>
          <a:off x="228600" y="1600200"/>
          <a:ext cx="86106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3" name="TextBox 2"/>
          <p:cNvSpPr txBox="1"/>
          <p:nvPr/>
        </p:nvSpPr>
        <p:spPr>
          <a:xfrm>
            <a:off x="1447800" y="913695"/>
            <a:ext cx="2514600" cy="430887"/>
          </a:xfrm>
          <a:prstGeom prst="rect">
            <a:avLst/>
          </a:prstGeom>
          <a:noFill/>
        </p:spPr>
        <p:txBody>
          <a:bodyPr wrap="square" rtlCol="0">
            <a:spAutoFit/>
          </a:bodyPr>
          <a:lstStyle/>
          <a:p>
            <a:r>
              <a:rPr lang="en-US" sz="2200" b="1" dirty="0" smtClean="0"/>
              <a:t>Combinations</a:t>
            </a:r>
            <a:endParaRPr lang="en-US" sz="2200" b="1" dirty="0"/>
          </a:p>
        </p:txBody>
      </p:sp>
      <p:sp>
        <p:nvSpPr>
          <p:cNvPr id="8" name="pvalues"/>
          <p:cNvSpPr txBox="1"/>
          <p:nvPr/>
        </p:nvSpPr>
        <p:spPr>
          <a:xfrm>
            <a:off x="4706683" y="2667000"/>
            <a:ext cx="1084517" cy="307777"/>
          </a:xfrm>
          <a:prstGeom prst="rect">
            <a:avLst/>
          </a:prstGeom>
          <a:noFill/>
        </p:spPr>
        <p:txBody>
          <a:bodyPr wrap="square" rtlCol="0">
            <a:spAutoFit/>
          </a:bodyPr>
          <a:lstStyle/>
          <a:p>
            <a:r>
              <a:rPr lang="en-US" sz="1400" b="1" dirty="0" smtClean="0">
                <a:solidFill>
                  <a:srgbClr val="FFFF00"/>
                </a:solidFill>
              </a:rPr>
              <a:t>p = 0.0866</a:t>
            </a:r>
            <a:endParaRPr lang="en-US" sz="1400" b="1" dirty="0">
              <a:solidFill>
                <a:srgbClr val="FFFF00"/>
              </a:solidFill>
            </a:endParaRPr>
          </a:p>
        </p:txBody>
      </p:sp>
      <p:sp>
        <p:nvSpPr>
          <p:cNvPr id="19" name="title_cohort"/>
          <p:cNvSpPr txBox="1"/>
          <p:nvPr/>
        </p:nvSpPr>
        <p:spPr>
          <a:xfrm>
            <a:off x="3429000" y="935161"/>
            <a:ext cx="5181600" cy="400110"/>
          </a:xfrm>
          <a:prstGeom prst="rect">
            <a:avLst/>
          </a:prstGeom>
          <a:noFill/>
        </p:spPr>
        <p:txBody>
          <a:bodyPr wrap="square" rtlCol="0">
            <a:spAutoFit/>
          </a:bodyPr>
          <a:lstStyle/>
          <a:p>
            <a:r>
              <a:rPr lang="en-US" sz="2000" b="1" dirty="0" smtClean="0"/>
              <a:t>(Transplants: January 2004 – June 2015)</a:t>
            </a:r>
            <a:endParaRPr lang="en-US" sz="2000" b="1" dirty="0"/>
          </a:p>
        </p:txBody>
      </p:sp>
    </p:spTree>
    <p:extLst>
      <p:ext uri="{BB962C8B-B14F-4D97-AF65-F5344CB8AC3E}">
        <p14:creationId xmlns:p14="http://schemas.microsoft.com/office/powerpoint/2010/main" val="4012984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a:t>
            </a:r>
            <a:br>
              <a:rPr lang="en-US" sz="2600" dirty="0" smtClean="0"/>
            </a:br>
            <a:r>
              <a:rPr lang="en-US" sz="2400" dirty="0" smtClean="0"/>
              <a:t>Freedom from Lymphoma by Induction</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134224"/>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
        <p:nvSpPr>
          <p:cNvPr id="8" name="pvalues"/>
          <p:cNvSpPr txBox="1"/>
          <p:nvPr/>
        </p:nvSpPr>
        <p:spPr>
          <a:xfrm>
            <a:off x="4876800" y="2514600"/>
            <a:ext cx="1066800" cy="307777"/>
          </a:xfrm>
          <a:prstGeom prst="rect">
            <a:avLst/>
          </a:prstGeom>
          <a:noFill/>
        </p:spPr>
        <p:txBody>
          <a:bodyPr wrap="square" rtlCol="0">
            <a:spAutoFit/>
          </a:bodyPr>
          <a:lstStyle/>
          <a:p>
            <a:r>
              <a:rPr lang="en-US" sz="1400" b="1" dirty="0" smtClean="0">
                <a:solidFill>
                  <a:srgbClr val="FFFF00"/>
                </a:solidFill>
              </a:rPr>
              <a:t>p = 0.1699</a:t>
            </a:r>
            <a:endParaRPr lang="en-US" sz="1400" b="1" dirty="0">
              <a:solidFill>
                <a:srgbClr val="FFFF00"/>
              </a:solidFill>
            </a:endParaRPr>
          </a:p>
        </p:txBody>
      </p:sp>
      <p:sp>
        <p:nvSpPr>
          <p:cNvPr id="3" name="title_cohort"/>
          <p:cNvSpPr txBox="1"/>
          <p:nvPr/>
        </p:nvSpPr>
        <p:spPr>
          <a:xfrm>
            <a:off x="2209800" y="927734"/>
            <a:ext cx="5105400" cy="400110"/>
          </a:xfrm>
          <a:prstGeom prst="rect">
            <a:avLst/>
          </a:prstGeom>
          <a:noFill/>
        </p:spPr>
        <p:txBody>
          <a:bodyPr wrap="square" rtlCol="0">
            <a:spAutoFit/>
          </a:bodyPr>
          <a:lstStyle/>
          <a:p>
            <a:r>
              <a:rPr lang="en-US" sz="2000" b="1" dirty="0" smtClean="0"/>
              <a:t>(Transplants: January 1994 – June 2015)</a:t>
            </a:r>
            <a:endParaRPr lang="en-US" sz="2000" b="1" dirty="0"/>
          </a:p>
        </p:txBody>
      </p:sp>
    </p:spTree>
    <p:extLst>
      <p:ext uri="{BB962C8B-B14F-4D97-AF65-F5344CB8AC3E}">
        <p14:creationId xmlns:p14="http://schemas.microsoft.com/office/powerpoint/2010/main" val="32115376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457200"/>
            <a:ext cx="9144000" cy="1143000"/>
          </a:xfrm>
        </p:spPr>
        <p:txBody>
          <a:bodyPr/>
          <a:lstStyle/>
          <a:p>
            <a:r>
              <a:rPr lang="en-US" sz="2600" dirty="0" smtClean="0"/>
              <a:t>Pediatric Heart Transplants</a:t>
            </a:r>
            <a:r>
              <a:rPr lang="en-US" sz="3200" dirty="0" smtClean="0"/>
              <a:t/>
            </a:r>
            <a:br>
              <a:rPr lang="en-US" sz="3200" dirty="0" smtClean="0"/>
            </a:br>
            <a:r>
              <a:rPr lang="en-US" sz="2400" dirty="0" smtClean="0"/>
              <a:t>Relationship of Rejection and </a:t>
            </a:r>
            <a:r>
              <a:rPr lang="en-US" sz="2400" dirty="0"/>
              <a:t>Cardiac Allograft Vasculopathy</a:t>
            </a:r>
            <a:r>
              <a:rPr lang="en-US" sz="2400" dirty="0" smtClean="0"/>
              <a:t/>
            </a:r>
            <a:br>
              <a:rPr lang="en-US" sz="2400" dirty="0" smtClean="0"/>
            </a:br>
            <a:endParaRPr lang="en-US" sz="2000" dirty="0" smtClean="0"/>
          </a:p>
        </p:txBody>
      </p:sp>
      <p:graphicFrame>
        <p:nvGraphicFramePr>
          <p:cNvPr id="129063" name="Group 39"/>
          <p:cNvGraphicFramePr>
            <a:graphicFrameLocks noGrp="1"/>
          </p:cNvGraphicFramePr>
          <p:nvPr>
            <p:ph sz="half" idx="1"/>
            <p:extLst/>
          </p:nvPr>
        </p:nvGraphicFramePr>
        <p:xfrm>
          <a:off x="914400" y="1981200"/>
          <a:ext cx="7353300" cy="2843214"/>
        </p:xfrm>
        <a:graphic>
          <a:graphicData uri="http://schemas.openxmlformats.org/drawingml/2006/table">
            <a:tbl>
              <a:tblPr/>
              <a:tblGrid>
                <a:gridCol w="2025470"/>
                <a:gridCol w="1839981"/>
                <a:gridCol w="1652836"/>
                <a:gridCol w="1835013"/>
              </a:tblGrid>
              <a:tr h="719138">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Rejection During 1</a:t>
                      </a:r>
                      <a:r>
                        <a:rPr kumimoji="0" lang="en-US" sz="1800" b="1" i="0" u="none" strike="noStrike" cap="none" normalizeH="0" baseline="30000" dirty="0" smtClean="0">
                          <a:ln>
                            <a:noFill/>
                          </a:ln>
                          <a:solidFill>
                            <a:srgbClr val="FFFF00"/>
                          </a:solidFill>
                          <a:effectLst/>
                          <a:latin typeface="Arial" charset="0"/>
                        </a:rPr>
                        <a:t>st</a:t>
                      </a:r>
                      <a:r>
                        <a:rPr kumimoji="0" lang="en-US" sz="1800" b="1" i="0" u="none" strike="noStrike" cap="none" normalizeH="0" baseline="0" dirty="0" smtClean="0">
                          <a:ln>
                            <a:noFill/>
                          </a:ln>
                          <a:solidFill>
                            <a:srgbClr val="FFFF00"/>
                          </a:solidFill>
                          <a:effectLst/>
                          <a:latin typeface="Arial" charset="0"/>
                        </a:rPr>
                        <a:t> Year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Reported CAV between 1</a:t>
                      </a:r>
                      <a:r>
                        <a:rPr kumimoji="0" lang="en-US" sz="1800" b="1" i="0" u="none" strike="noStrike" cap="none" normalizeH="0" baseline="30000" dirty="0" smtClean="0">
                          <a:ln>
                            <a:noFill/>
                          </a:ln>
                          <a:solidFill>
                            <a:schemeClr val="tx1"/>
                          </a:solidFill>
                          <a:effectLst/>
                          <a:latin typeface="Arial" charset="0"/>
                        </a:rPr>
                        <a:t>st</a:t>
                      </a:r>
                      <a:r>
                        <a:rPr kumimoji="0" lang="en-US" sz="1800" b="1" i="0" u="none" strike="noStrike" cap="none" normalizeH="0" baseline="0" dirty="0" smtClean="0">
                          <a:ln>
                            <a:noFill/>
                          </a:ln>
                          <a:solidFill>
                            <a:schemeClr val="tx1"/>
                          </a:solidFill>
                          <a:effectLst/>
                          <a:latin typeface="Arial" charset="0"/>
                        </a:rPr>
                        <a:t> and 3</a:t>
                      </a:r>
                      <a:r>
                        <a:rPr kumimoji="0" lang="en-US" sz="1800" b="1" i="0" u="none" strike="noStrike" cap="none" normalizeH="0" baseline="30000" dirty="0" smtClean="0">
                          <a:ln>
                            <a:noFill/>
                          </a:ln>
                          <a:solidFill>
                            <a:schemeClr val="tx1"/>
                          </a:solidFill>
                          <a:effectLst/>
                          <a:latin typeface="Arial" charset="0"/>
                        </a:rPr>
                        <a:t>rd</a:t>
                      </a:r>
                      <a:r>
                        <a:rPr kumimoji="0" lang="en-US" sz="1800" b="1" i="0" u="none" strike="noStrike" cap="none" normalizeH="0" baseline="0" dirty="0" smtClean="0">
                          <a:ln>
                            <a:noFill/>
                          </a:ln>
                          <a:solidFill>
                            <a:schemeClr val="tx1"/>
                          </a:solidFill>
                          <a:effectLst/>
                          <a:latin typeface="Arial" charset="0"/>
                        </a:rPr>
                        <a:t> years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post-transplant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43815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All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dirty="0">
                          <a:solidFill>
                            <a:schemeClr val="tx1"/>
                          </a:solidFill>
                          <a:effectLst/>
                          <a:latin typeface="+mj-lt"/>
                        </a:rPr>
                        <a:t>49 (6.6%)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dirty="0">
                          <a:solidFill>
                            <a:schemeClr val="tx1"/>
                          </a:solidFill>
                          <a:effectLst/>
                          <a:latin typeface="+mj-lt"/>
                        </a:rPr>
                        <a:t>689 (93.4%)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dirty="0">
                          <a:solidFill>
                            <a:schemeClr val="tx1"/>
                          </a:solidFill>
                          <a:effectLst/>
                          <a:latin typeface="+mj-lt"/>
                        </a:rPr>
                        <a:t>738 (100%)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dirty="0">
                          <a:solidFill>
                            <a:schemeClr val="tx1"/>
                          </a:solidFill>
                          <a:effectLst/>
                          <a:latin typeface="+mj-lt"/>
                        </a:rPr>
                        <a:t>64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dirty="0">
                          <a:solidFill>
                            <a:schemeClr val="tx1"/>
                          </a:solidFill>
                          <a:effectLst/>
                          <a:latin typeface="+mj-lt"/>
                        </a:rPr>
                        <a:t>1,487 (95.9%)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dirty="0">
                          <a:solidFill>
                            <a:schemeClr val="tx1"/>
                          </a:solidFill>
                          <a:effectLst/>
                          <a:latin typeface="+mj-lt"/>
                        </a:rPr>
                        <a:t>1,551 (100%)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9051" name="pvalues"/>
          <p:cNvSpPr txBox="1">
            <a:spLocks noChangeArrowheads="1"/>
          </p:cNvSpPr>
          <p:nvPr/>
        </p:nvSpPr>
        <p:spPr bwMode="auto">
          <a:xfrm>
            <a:off x="4114800" y="5410200"/>
            <a:ext cx="1676400" cy="400110"/>
          </a:xfrm>
          <a:prstGeom prst="rect">
            <a:avLst/>
          </a:prstGeom>
          <a:noFill/>
          <a:ln w="12700">
            <a:noFill/>
            <a:miter lim="800000"/>
            <a:headEnd/>
            <a:tailEnd/>
          </a:ln>
        </p:spPr>
        <p:txBody>
          <a:bodyPr>
            <a:spAutoFit/>
          </a:bodyPr>
          <a:lstStyle/>
          <a:p>
            <a:r>
              <a:rPr lang="en-US" sz="2000" b="1" dirty="0">
                <a:solidFill>
                  <a:srgbClr val="FFFF00"/>
                </a:solidFill>
              </a:rPr>
              <a:t>p = </a:t>
            </a:r>
            <a:r>
              <a:rPr lang="en-US" sz="2000" b="1" dirty="0" smtClean="0">
                <a:solidFill>
                  <a:srgbClr val="FFFF00"/>
                </a:solidFill>
              </a:rPr>
              <a:t>0.0095</a:t>
            </a:r>
            <a:endParaRPr lang="en-US" sz="2000" b="1" dirty="0">
              <a:solidFill>
                <a:srgbClr val="FFFF00"/>
              </a:solidFill>
            </a:endParaRPr>
          </a:p>
        </p:txBody>
      </p:sp>
      <p:sp>
        <p:nvSpPr>
          <p:cNvPr id="2" name="title_cohort"/>
          <p:cNvSpPr txBox="1"/>
          <p:nvPr/>
        </p:nvSpPr>
        <p:spPr>
          <a:xfrm>
            <a:off x="2057400" y="1202934"/>
            <a:ext cx="5562600" cy="400110"/>
          </a:xfrm>
          <a:prstGeom prst="rect">
            <a:avLst/>
          </a:prstGeom>
          <a:noFill/>
        </p:spPr>
        <p:txBody>
          <a:bodyPr wrap="square" rtlCol="0">
            <a:spAutoFit/>
          </a:bodyPr>
          <a:lstStyle/>
          <a:p>
            <a:pPr algn="ctr"/>
            <a:r>
              <a:rPr lang="en-US" sz="2000" b="1" dirty="0" smtClean="0"/>
              <a:t>(Transplants: January </a:t>
            </a:r>
            <a:r>
              <a:rPr lang="en-US" sz="2000" b="1" dirty="0"/>
              <a:t>2004 – June </a:t>
            </a:r>
            <a:r>
              <a:rPr lang="en-US" sz="2000" b="1" dirty="0" smtClean="0"/>
              <a:t>2013)</a:t>
            </a:r>
            <a:endParaRPr lang="en-US" sz="2000" b="1"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167608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endParaRPr lang="en-US" sz="2000" dirty="0" smtClean="0">
              <a:solidFill>
                <a:schemeClr val="tx1"/>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2180017690"/>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- 1 Year (N  = 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 Year - 3 Years (N = 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&gt;3 Years - 5 Years (N = 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&gt;5 Years - 10 Years (N = 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467)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lang="en-US" sz="1150" b="1" dirty="0" smtClean="0"/>
                        <a:t>CARDIAC ALLOGRAFT </a:t>
                      </a:r>
                      <a:r>
                        <a:rPr kumimoji="0" lang="en-US" sz="1150" b="1" i="0" u="none" strike="noStrike" cap="none" normalizeH="0" baseline="0" dirty="0" smtClean="0">
                          <a:ln>
                            <a:noFill/>
                          </a:ln>
                          <a:solidFill>
                            <a:schemeClr val="tx1"/>
                          </a:solidFill>
                          <a:effectLst/>
                          <a:latin typeface="Arial" charset="0"/>
                          <a:cs typeface="Arial" charset="0"/>
                        </a:rPr>
                        <a:t>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38 (14.3%)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38 (16.8%)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82 (20.4%)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112 (24.0%)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17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51 (15.5%)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45 (16.9%)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33 (14.6%)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42 (10.4%)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23 (4.9%)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10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22 (5.5%)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28 (6.0%)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8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18 (3.9%)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18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40 (12.2%)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15 (5.6%)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13 (5.8%)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21 (5.2%)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29 (6.2%)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112 (39.3%)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69 (21.0%)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108 (40.6%)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85 (37.6%)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166 (41.3%)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157 (33.6%)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23 (8.1%)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5 (1.1%)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22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25 (7.6%)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15 (5.6%)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15 (6.6%)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20 (5.0%)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28 (6.0%)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35 (12.3%)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68 (20.7%)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13 (4.9%)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10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15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27 (5.8%)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15 (3.2%)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9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31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11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9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11 (2.7%)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12 (2.6%)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45 (15.8%)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13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7 (2.6%)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7 (3.1%)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13 (2.8%)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3" name="TextBox 2"/>
          <p:cNvSpPr txBox="1"/>
          <p:nvPr/>
        </p:nvSpPr>
        <p:spPr>
          <a:xfrm>
            <a:off x="1447800" y="503527"/>
            <a:ext cx="2971800" cy="461665"/>
          </a:xfrm>
          <a:prstGeom prst="rect">
            <a:avLst/>
          </a:prstGeom>
          <a:noFill/>
        </p:spPr>
        <p:txBody>
          <a:bodyPr wrap="square" rtlCol="0">
            <a:spAutoFit/>
          </a:bodyPr>
          <a:lstStyle/>
          <a:p>
            <a:r>
              <a:rPr lang="en-US" sz="2400" b="1" dirty="0"/>
              <a:t>Cause of </a:t>
            </a:r>
            <a:r>
              <a:rPr lang="en-US" sz="2400" b="1" dirty="0" smtClean="0"/>
              <a:t>Death</a:t>
            </a:r>
            <a:endParaRPr lang="en-US" sz="2400" b="1" dirty="0"/>
          </a:p>
        </p:txBody>
      </p:sp>
      <p:sp>
        <p:nvSpPr>
          <p:cNvPr id="19" name="title_cohort"/>
          <p:cNvSpPr txBox="1"/>
          <p:nvPr/>
        </p:nvSpPr>
        <p:spPr>
          <a:xfrm>
            <a:off x="3787773" y="544621"/>
            <a:ext cx="5203827" cy="400110"/>
          </a:xfrm>
          <a:prstGeom prst="rect">
            <a:avLst/>
          </a:prstGeom>
          <a:noFill/>
        </p:spPr>
        <p:txBody>
          <a:bodyPr wrap="square" rtlCol="0">
            <a:spAutoFit/>
          </a:bodyPr>
          <a:lstStyle/>
          <a:p>
            <a:r>
              <a:rPr lang="en-US" sz="2000" b="1" dirty="0" smtClean="0"/>
              <a:t>(</a:t>
            </a:r>
            <a:r>
              <a:rPr lang="en-US" sz="2000" b="1" dirty="0"/>
              <a:t>Deaths: January 2004 – June </a:t>
            </a:r>
            <a:r>
              <a:rPr lang="en-US" sz="2000" b="1" dirty="0" smtClean="0"/>
              <a:t>2016)</a:t>
            </a:r>
            <a:endParaRPr lang="en-US" sz="2000" b="1"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527055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r>
              <a:rPr lang="en-US" sz="2100" dirty="0" smtClean="0">
                <a:solidFill>
                  <a:schemeClr val="tx1"/>
                </a:solidFill>
              </a:rPr>
              <a:t/>
            </a:r>
            <a:br>
              <a:rPr lang="en-US" sz="2100" dirty="0" smtClean="0">
                <a:solidFill>
                  <a:schemeClr val="tx1"/>
                </a:solidFill>
              </a:rPr>
            </a:br>
            <a:endParaRPr lang="en-US" sz="2100" dirty="0" smtClean="0">
              <a:solidFill>
                <a:schemeClr val="tx1"/>
              </a:solidFill>
            </a:endParaRPr>
          </a:p>
        </p:txBody>
      </p:sp>
      <p:graphicFrame>
        <p:nvGraphicFramePr>
          <p:cNvPr id="130200" name="Group 152"/>
          <p:cNvGraphicFramePr>
            <a:graphicFrameLocks noGrp="1"/>
          </p:cNvGraphicFramePr>
          <p:nvPr>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- 1 Year (N  = 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 Year - 3 Years (N =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&gt;3 Years - 5 Years (N =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&gt;5 Years - 10 Years (N =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66)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lang="en-US" sz="1150" b="1" dirty="0" smtClean="0"/>
                        <a:t>CARDIAC ALLOGRAFT </a:t>
                      </a:r>
                      <a:r>
                        <a:rPr kumimoji="0" lang="en-US" sz="1150" b="1" i="0" u="none" strike="noStrike" cap="none" normalizeH="0" baseline="0" dirty="0" smtClean="0">
                          <a:ln>
                            <a:noFill/>
                          </a:ln>
                          <a:solidFill>
                            <a:schemeClr val="tx1"/>
                          </a:solidFill>
                          <a:effectLst/>
                          <a:latin typeface="Arial" charset="0"/>
                          <a:cs typeface="Arial" charset="0"/>
                        </a:rPr>
                        <a:t>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10 (15.4%)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12 (22.6%)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17 (25.8%)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6 (7.4%)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10 (7.9%)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10 (15.4%)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(4.5%)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(13.6%)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 (1.6%)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5 (6.2%)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13 (10.3%)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(10.6%)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35 (43.2%)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27 (21.4%)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21 (32.3%)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17 (37.8%)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18 (34.0%)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17 (25.8%)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6 (7.4%)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(1.5%)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13 (10.3%)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 (3.0%)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12 (14.8%)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30 (23.8%)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6 (9.1%)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18 (14.3%)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5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2" name="TextBox 1"/>
          <p:cNvSpPr txBox="1"/>
          <p:nvPr/>
        </p:nvSpPr>
        <p:spPr>
          <a:xfrm>
            <a:off x="480287" y="533400"/>
            <a:ext cx="4320313" cy="415498"/>
          </a:xfrm>
          <a:prstGeom prst="rect">
            <a:avLst/>
          </a:prstGeom>
          <a:noFill/>
        </p:spPr>
        <p:txBody>
          <a:bodyPr wrap="square" rtlCol="0">
            <a:spAutoFit/>
          </a:bodyPr>
          <a:lstStyle/>
          <a:p>
            <a:r>
              <a:rPr lang="en-US" sz="2100" b="1" dirty="0"/>
              <a:t>Cause of Death for Age &lt;1 Year</a:t>
            </a:r>
          </a:p>
        </p:txBody>
      </p:sp>
      <p:sp>
        <p:nvSpPr>
          <p:cNvPr id="19" name="title_cohort"/>
          <p:cNvSpPr txBox="1"/>
          <p:nvPr/>
        </p:nvSpPr>
        <p:spPr>
          <a:xfrm>
            <a:off x="4495800" y="544417"/>
            <a:ext cx="4572000" cy="400110"/>
          </a:xfrm>
          <a:prstGeom prst="rect">
            <a:avLst/>
          </a:prstGeom>
          <a:noFill/>
        </p:spPr>
        <p:txBody>
          <a:bodyPr wrap="square" rtlCol="0">
            <a:spAutoFit/>
          </a:bodyPr>
          <a:lstStyle/>
          <a:p>
            <a:r>
              <a:rPr lang="en-US" sz="2000" b="1" dirty="0"/>
              <a:t>(Deaths: January 2004 – June </a:t>
            </a:r>
            <a:r>
              <a:rPr lang="en-US" sz="2000" b="1" dirty="0" smtClean="0"/>
              <a:t>2016)</a:t>
            </a:r>
            <a:endParaRPr lang="en-US" sz="2000" b="1"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777555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endParaRPr lang="en-US" sz="2000" dirty="0" smtClean="0">
              <a:solidFill>
                <a:schemeClr val="tx1"/>
              </a:solidFill>
            </a:endParaRPr>
          </a:p>
        </p:txBody>
      </p:sp>
      <p:graphicFrame>
        <p:nvGraphicFramePr>
          <p:cNvPr id="130200" name="Group 152"/>
          <p:cNvGraphicFramePr>
            <a:graphicFrameLocks noGrp="1"/>
          </p:cNvGraphicFramePr>
          <p:nvPr>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- 1 Year (N  = 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 Year - 3 Years (N =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&gt;3 Years - 5 Years (N = 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&gt;5 Years - 10 Years (N =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115)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lang="en-US" sz="1150" b="1" dirty="0" smtClean="0"/>
                        <a:t>CARDIAC ALLOGRAFT </a:t>
                      </a:r>
                      <a:r>
                        <a:rPr kumimoji="0" lang="en-US" sz="1150" b="1" i="0" u="none" strike="noStrike" cap="none" normalizeH="0" baseline="0" dirty="0" smtClean="0">
                          <a:ln>
                            <a:noFill/>
                          </a:ln>
                          <a:solidFill>
                            <a:schemeClr val="tx1"/>
                          </a:solidFill>
                          <a:effectLst/>
                          <a:latin typeface="Arial" charset="0"/>
                          <a:cs typeface="Arial" charset="0"/>
                        </a:rPr>
                        <a:t>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11 (19.3%)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26 (22.6%)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6 (11.8%)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26 (31.3%)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10 (16.9%)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(6.1%)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9 (7.8%)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(3.5%)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8 (9.6%)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5 (8.8%)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26 (51.0%)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19 (22.9%)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25 (42.4%)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13 (28.3%)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21 (36.8%)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36 (31.3%)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(0.9%)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 (2.4%)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7 (6.1%)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16 (19.3%)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9 (7.8%)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(3.5%)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(5.2%)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2" name="TextBox 1"/>
          <p:cNvSpPr txBox="1"/>
          <p:nvPr/>
        </p:nvSpPr>
        <p:spPr>
          <a:xfrm>
            <a:off x="286614" y="539822"/>
            <a:ext cx="4387927" cy="415498"/>
          </a:xfrm>
          <a:prstGeom prst="rect">
            <a:avLst/>
          </a:prstGeom>
          <a:noFill/>
        </p:spPr>
        <p:txBody>
          <a:bodyPr wrap="square" rtlCol="0">
            <a:spAutoFit/>
          </a:bodyPr>
          <a:lstStyle/>
          <a:p>
            <a:r>
              <a:rPr lang="en-US" sz="2100" b="1" dirty="0"/>
              <a:t>Cause of Death for Age 1-5 Years</a:t>
            </a:r>
          </a:p>
        </p:txBody>
      </p:sp>
      <p:sp>
        <p:nvSpPr>
          <p:cNvPr id="19" name="title_cohort"/>
          <p:cNvSpPr txBox="1"/>
          <p:nvPr/>
        </p:nvSpPr>
        <p:spPr>
          <a:xfrm>
            <a:off x="4566311" y="544417"/>
            <a:ext cx="4572000" cy="400110"/>
          </a:xfrm>
          <a:prstGeom prst="rect">
            <a:avLst/>
          </a:prstGeom>
          <a:noFill/>
        </p:spPr>
        <p:txBody>
          <a:bodyPr wrap="square" rtlCol="0">
            <a:spAutoFit/>
          </a:bodyPr>
          <a:lstStyle/>
          <a:p>
            <a:r>
              <a:rPr lang="en-US" sz="2000" b="1" dirty="0"/>
              <a:t>(Deaths: January 2004 – June </a:t>
            </a:r>
            <a:r>
              <a:rPr lang="en-US" sz="2000" b="1" dirty="0" smtClean="0"/>
              <a:t>2016)</a:t>
            </a:r>
            <a:endParaRPr lang="en-US" sz="2000" b="1"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878891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endParaRPr lang="en-US" sz="2000" dirty="0" smtClean="0">
              <a:solidFill>
                <a:schemeClr val="tx1"/>
              </a:solidFill>
            </a:endParaRPr>
          </a:p>
        </p:txBody>
      </p:sp>
      <p:graphicFrame>
        <p:nvGraphicFramePr>
          <p:cNvPr id="130200" name="Group 152"/>
          <p:cNvGraphicFramePr>
            <a:graphicFrameLocks noGrp="1"/>
          </p:cNvGraphicFramePr>
          <p:nvPr>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- 1 Year (N  = 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 Year - 3 Years (N = 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&gt;3 Years - 5 Years (N = 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&gt;5 Years - 10 Years (N =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102)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lang="en-US" sz="1150" b="1" dirty="0" smtClean="0"/>
                        <a:t>CARDIAC ALLOGRAFT </a:t>
                      </a:r>
                      <a:r>
                        <a:rPr kumimoji="0" lang="en-US" sz="1150" b="1" i="0" u="none" strike="noStrike" cap="none" normalizeH="0" baseline="0" dirty="0" smtClean="0">
                          <a:ln>
                            <a:noFill/>
                          </a:ln>
                          <a:solidFill>
                            <a:schemeClr val="tx1"/>
                          </a:solidFill>
                          <a:effectLst/>
                          <a:latin typeface="Arial" charset="0"/>
                          <a:cs typeface="Arial" charset="0"/>
                        </a:rPr>
                        <a:t>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11 (20.8%)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23 (22.5%)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11 (40.7%)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5 (9.4%)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6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(4.9%)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(2.0%)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(6.9%)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14 (26.9%)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7 (33.3%)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8 (29.6%)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17 (32.1%)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39 (38.2%)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7 (13.5%)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2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4 (3.9%)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9 (17.3%)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7 (26.9%)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5 (4.9%)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(4.9%)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1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2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14 (26.9%)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2" name="Rectangle 1"/>
          <p:cNvSpPr/>
          <p:nvPr/>
        </p:nvSpPr>
        <p:spPr>
          <a:xfrm>
            <a:off x="206062" y="524298"/>
            <a:ext cx="4550348" cy="415498"/>
          </a:xfrm>
          <a:prstGeom prst="rect">
            <a:avLst/>
          </a:prstGeom>
        </p:spPr>
        <p:txBody>
          <a:bodyPr wrap="none">
            <a:spAutoFit/>
          </a:bodyPr>
          <a:lstStyle/>
          <a:p>
            <a:r>
              <a:rPr lang="en-US" sz="2100" b="1" dirty="0"/>
              <a:t>Cause of Death for Age 6-10 Years</a:t>
            </a:r>
          </a:p>
        </p:txBody>
      </p:sp>
      <p:sp>
        <p:nvSpPr>
          <p:cNvPr id="19" name="title_cohort"/>
          <p:cNvSpPr txBox="1"/>
          <p:nvPr/>
        </p:nvSpPr>
        <p:spPr>
          <a:xfrm>
            <a:off x="4603382" y="544417"/>
            <a:ext cx="4572000" cy="400110"/>
          </a:xfrm>
          <a:prstGeom prst="rect">
            <a:avLst/>
          </a:prstGeom>
          <a:noFill/>
        </p:spPr>
        <p:txBody>
          <a:bodyPr wrap="square" rtlCol="0">
            <a:spAutoFit/>
          </a:bodyPr>
          <a:lstStyle/>
          <a:p>
            <a:r>
              <a:rPr lang="en-US" sz="2000" b="1" dirty="0"/>
              <a:t>(Deaths: January 2004 – June </a:t>
            </a:r>
            <a:r>
              <a:rPr lang="en-US" sz="2000" b="1" dirty="0" smtClean="0"/>
              <a:t>2016)</a:t>
            </a:r>
            <a:endParaRPr lang="en-US" sz="2000" b="1" dirty="0"/>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2017 Oct; 36(10): 1037-1079</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08615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1df23a4e-d417-4e0a-a778-b7db59ac479a">Final</Description0>
    <Archive_x0020_Status xmlns="1df23a4e-d417-4e0a-a778-b7db59ac479a">Active</Archive_x0020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C91805D6-AC72-435D-A51A-1C2C01D7BD28}">
  <ds:schemaRefs>
    <ds:schemaRef ds:uri="http://schemas.openxmlformats.org/package/2006/metadata/core-propertie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1df23a4e-d417-4e0a-a778-b7db59ac479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B4EA5E5-E363-4390-B0AB-CD0052AFB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D007DD2-B80D-4FFA-8657-FA39D96D766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UNOSTemplate</Template>
  <TotalTime>17805</TotalTime>
  <Words>18389</Words>
  <Application>Microsoft Office PowerPoint</Application>
  <PresentationFormat>On-screen Show (4:3)</PresentationFormat>
  <Paragraphs>2738</Paragraphs>
  <Slides>199</Slides>
  <Notes>176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199</vt:i4>
      </vt:variant>
    </vt:vector>
  </HeadingPairs>
  <TitlesOfParts>
    <vt:vector size="205" baseType="lpstr">
      <vt:lpstr>Arial</vt:lpstr>
      <vt:lpstr>Calibri</vt:lpstr>
      <vt:lpstr>Times</vt:lpstr>
      <vt:lpstr>Webdings</vt:lpstr>
      <vt:lpstr>Wingdings</vt:lpstr>
      <vt:lpstr>UNOSTemplate</vt:lpstr>
      <vt:lpstr>HEART TRANSPLANTATION</vt:lpstr>
      <vt:lpstr>Table of Contents</vt:lpstr>
      <vt:lpstr>Donor, Recipient and Center Characteristics</vt:lpstr>
      <vt:lpstr>Pediatric Heart Transplants Number of Centers Reporting Transplants</vt:lpstr>
      <vt:lpstr>(Transplants: January 2004 – June 2016)</vt:lpstr>
      <vt:lpstr>Pediatric Heart Transplants Distribution of Transplants by Center Volume</vt:lpstr>
      <vt:lpstr>Pediatric Heart Transplants Recipient Age Distribution by Center Volume</vt:lpstr>
      <vt:lpstr>Pediatric Heart Transplants  Distribution of Transplants by Location and Average Center</vt:lpstr>
      <vt:lpstr>PowerPoint Presentation</vt:lpstr>
      <vt:lpstr>Pediatric Heart Transplants Recipient Age Distribution by Year of Transplant</vt:lpstr>
      <vt:lpstr>Pediatric Heart Transplants Recipient Age Distribution by Location</vt:lpstr>
      <vt:lpstr>PowerPoint Presentation</vt:lpstr>
      <vt:lpstr>PowerPoint Presentation</vt:lpstr>
      <vt:lpstr>PowerPoint Presentation</vt:lpstr>
      <vt:lpstr>PowerPoint Presentation</vt:lpstr>
      <vt:lpstr>PowerPoint Presentation</vt:lpstr>
      <vt:lpstr>Pediatric Heart Transplants Recipient Diagnosis (Age: 1-5 Years)</vt:lpstr>
      <vt:lpstr>Pediatric Heart Transplants Recipient Diagnosis (Age: 6-10 Years)</vt:lpstr>
      <vt:lpstr>Pediatric Heart Transplants Recipient Diagnosis (Age: 11-17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Transplant: Survival and Other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Kaplan-Meier Survival by Recipient Gender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Induction and Maintenance Immunosuppression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Rejection and Post Transplant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Percentage Experiencing Treated Rejection between Discharge and </vt:lpstr>
      <vt:lpstr>PowerPoint Presentation</vt:lpstr>
      <vt:lpstr>Pediatric Heart Transplants Percentage Experiencing Treated Rejection between Discharge and 1-Year Follow-Up by Maintenance Immunosuppression </vt:lpstr>
      <vt:lpstr>Pediatric Heart Transplants Percentage Experiencing Treated Rejection between Discharge and 1-Year Follow-Up by Calcineurin Inhibitor Use at Discharge </vt:lpstr>
      <vt:lpstr>Pediatric Heart Transplants Freedom from Cardiac Allograft Vasculopathy </vt:lpstr>
      <vt:lpstr>Pediatric Heart Transplants Freedom from Cardiac Allograft Vasculopathy by Era   </vt:lpstr>
      <vt:lpstr>Pediatric Heart Transplants Freedom from Cardiac Allograft Vasculopathy by Induction </vt:lpstr>
      <vt:lpstr>Pediatric Heart Transplants Freedom from Cardiac Allograft Vasculopathy by Calcineurin  Conditional on Survival to 1 Year </vt:lpstr>
      <vt:lpstr>Pediatric Heart Transplants Freedom from Cardiac Allograft Vasculopathy  </vt:lpstr>
      <vt:lpstr>Pediatric Heart Transplants Freedom from Cardiac Allograft Vasculopathy  </vt:lpstr>
      <vt:lpstr>Pediatric Heart Transplants Freedom from Cardiac Allograft Vasculopathy by Ischemic   </vt:lpstr>
      <vt:lpstr>Pediatric Heart Transplants Graft Survival Following Report of Cardiac Allograft  </vt:lpstr>
      <vt:lpstr>Pediatric Heart Transplants Freedom from Severe Renal Dysfunction* by Age Group </vt:lpstr>
      <vt:lpstr>Pediatric Heart Transplants Freedom from Severe Renal Dysfunction* by Calcineurin   Conditional on Survival to 1 Year </vt:lpstr>
      <vt:lpstr>Pediatric Heart Transplants Freedom from Renal Replacement Therapy by Age Group </vt:lpstr>
      <vt:lpstr>Pediatric Heart Transplants Post Transplant Malignancy Cumulative Morbidity Rates in Survivors</vt:lpstr>
      <vt:lpstr>Pediatric Heart Transplants Post Transplant Malignancy Cumulative Morbidity Rates in Survivors</vt:lpstr>
      <vt:lpstr>Pediatric Heart Transplants </vt:lpstr>
      <vt:lpstr>Pediatric Heart Transplants Freedom from Malignancy by Maintenance Immunosuppression   Conditional on Survival to 1 year</vt:lpstr>
      <vt:lpstr>Pediatric Heart Transplants Freedom from Lymphoma by Induction </vt:lpstr>
      <vt:lpstr>Pediatric Heart Transplants Relationship of Rejection and Cardiac Allograft Vasculopathy </vt:lpstr>
      <vt:lpstr>Pediatric Heart Transplants </vt:lpstr>
      <vt:lpstr>Pediatric Heart Transplants </vt:lpstr>
      <vt:lpstr>Pediatric Heart Transplants </vt:lpstr>
      <vt:lpstr>Pediatric Heart Transplants </vt:lpstr>
      <vt:lpstr>Pediatric Heart Transplants </vt:lpstr>
      <vt:lpstr>Pediatric Heart Transplants Relative Incidence of Leading Causes of Death </vt:lpstr>
      <vt:lpstr>Retransplantation</vt:lpstr>
      <vt:lpstr>Pediatric Heart Retransplants by Year of Retransplant</vt:lpstr>
      <vt:lpstr>Pediatric Heart Retransplants by Inter-transplant Interval and Recipient Age </vt:lpstr>
      <vt:lpstr>Pediatric Heart Retransplants  Kaplan-Meier Survival Rates for Primary and Repeat </vt:lpstr>
      <vt:lpstr>Pediatric Heart Retransplants  Kaplan-Meier Survival Rates by Inter-transplant Interval </vt:lpstr>
      <vt:lpstr>Pediatric Heart Retransplants   Kaplan-Meier Survival Rates by Retransplant Reason </vt:lpstr>
      <vt:lpstr>Pediatric Heart Transplants   Kaplan-Meier Survival Conditional on Survival to 1 Year for Primary and </vt:lpstr>
      <vt:lpstr>Multivariable Analyses</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(1/2004-6/2015)
</vt:lpstr>
      <vt:lpstr>Pediatric Heart Transplants (1/2001-6/2011)
</vt:lpstr>
      <vt:lpstr>Pediatric Heart Transplants (1/2001-6/2011)
</vt:lpstr>
      <vt:lpstr>Pediatric Heart Transplants (1/2001-6/2011)
</vt:lpstr>
      <vt:lpstr>Pediatric Heart Transplants (1/2001-6/2011)
</vt:lpstr>
      <vt:lpstr>Pediatric Heart Transplants (1/2001-6/2011)
</vt:lpstr>
      <vt:lpstr>Pediatric Heart Transplants (1/2001-6/2011)
</vt:lpstr>
      <vt:lpstr>Pediatric Heart Transplants (1/2001-6/2011)
</vt:lpstr>
      <vt:lpstr>Pediatric Heart Transplants (1/2001-6/2011)
</vt:lpstr>
      <vt:lpstr>Pediatric Heart Transplants (1/1996-6/2006)
</vt:lpstr>
      <vt:lpstr>Pediatric Heart Transplants (1/1996-6/2006)
</vt:lpstr>
      <vt:lpstr>Pediatric Heart Transplants (1/1996-6/2006)
</vt:lpstr>
      <vt:lpstr>Pediatric Heart Transplants (1/1996-6/2006)
</vt:lpstr>
      <vt:lpstr>Pediatric Heart Transplants (1/1996-6/2006)
</vt:lpstr>
      <vt:lpstr>Pediatric Heart Transplants (1/1996-6/2006)
</vt:lpstr>
      <vt:lpstr>Pediatric Heart Transplants (1/1996-6/2006)
</vt:lpstr>
      <vt:lpstr>Pediatric Heart Transplants (1990-6/2001)
</vt:lpstr>
      <vt:lpstr>Pediatric Heart Transplants (1990-6/2001)
</vt:lpstr>
      <vt:lpstr>Pediatric Heart Transplants (1990-6/2001)
</vt:lpstr>
      <vt:lpstr>Pediatric Heart Transplants (1990-6/2001)
</vt:lpstr>
      <vt:lpstr>Pediatric Heart Transplants (1990-6/2001)
</vt:lpstr>
      <vt:lpstr>Pediatric Heart Transplants (1990-6/2001)
</vt:lpstr>
      <vt:lpstr>Pediatric Heart Transplants (1/2000-6/2011)
</vt:lpstr>
      <vt:lpstr>Pediatric Heart Transplants (1/2000-6/2011)
</vt:lpstr>
      <vt:lpstr>Pediatric Heart Transplants (1/2000-6/2011)
</vt:lpstr>
      <vt:lpstr>Pediatric Heart Transplants (1/2000-6/2011)
</vt:lpstr>
      <vt:lpstr>Pediatric Heart Transplants (1/1995-6/2006)
</vt:lpstr>
      <vt:lpstr>Pediatric Heart Transplants (1/1995-6/2006)
</vt:lpstr>
      <vt:lpstr>Pediatric Heart Transplants (1/1995-6/2006)
</vt:lpstr>
      <vt:lpstr>Pediatric Heart Transplants (1/1995-6/2006)
</vt:lpstr>
      <vt:lpstr>Pediatric Heart Transplants (1/1995-6/2006)
</vt:lpstr>
      <vt:lpstr>Pediatric Heart Transplants (1/1995-6/2006)
</vt:lpstr>
      <vt:lpstr>Pediatric Heart Transplants (1/2000-6/2011)
</vt:lpstr>
      <vt:lpstr>Pediatric Heart Transplants (1/2000-6/2011)
</vt:lpstr>
      <vt:lpstr>Pediatric Heart Transplants (1/2000-6/2011)
</vt:lpstr>
      <vt:lpstr>Pediatric Heart Transplants (1/2000-6/2011)
</vt:lpstr>
      <vt:lpstr>Pediatric Heart Transplants (1/1995-6/2006)
</vt:lpstr>
      <vt:lpstr>Pediatric Heart Transplants (1/1995-6/2006)
</vt:lpstr>
      <vt:lpstr>Pediatric Heart Transplants (1/1995-6/2006)
</vt:lpstr>
      <vt:lpstr>Pediatric Heart Transplants (1/1995-6/2006)
</vt:lpstr>
      <vt:lpstr>Pediatric Heart Transplants (1/1995-6/2006)
</vt:lpstr>
      <vt:lpstr>Focus Theme</vt:lpstr>
      <vt:lpstr>PowerPoint Presentation</vt:lpstr>
      <vt:lpstr>PowerPoint Presentation</vt:lpstr>
      <vt:lpstr>PowerPoint Presentation</vt:lpstr>
      <vt:lpstr>PowerPoint Presentation</vt:lpstr>
      <vt:lpstr>PowerPoint Presentation</vt:lpstr>
      <vt:lpstr>Pediatric Heart Transplants Ischemic Time Distribution by Year of Transplant</vt:lpstr>
      <vt:lpstr>PowerPoint Presentation</vt:lpstr>
      <vt:lpstr>PowerPoint Presentation</vt:lpstr>
      <vt:lpstr>Pediatric Heart Transplants Kaplan-Meier Survival Within 30 Days by Ischemic Time  </vt:lpstr>
      <vt:lpstr>Pediatric Heart Transplants Kaplan-Meier Survival by Ischemic Time  </vt:lpstr>
      <vt:lpstr>Pediatric Heart Transplants Kaplan-Meier Survival by Ischemic Time Diagnosis = CHD  </vt:lpstr>
      <vt:lpstr>Pediatric Heart Transplants Percentage Experiencing Treated Rejection between Discharge and 1-Year Follow-Up by Ischemic Time </vt:lpstr>
      <vt:lpstr>Pediatric Heart Transplants Freedom from Cardiac Allograft Vasculopathy  </vt:lpstr>
      <vt:lpstr>Pediatric Heart Transplants Freedom from Severe Renal Dysfunction* by Ischemic Time </vt:lpstr>
      <vt:lpstr>PowerPoint Presentation</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Anna Y. Kucheryavaya</cp:lastModifiedBy>
  <cp:revision>2450</cp:revision>
  <cp:lastPrinted>2016-01-13T18:02:42Z</cp:lastPrinted>
  <dcterms:created xsi:type="dcterms:W3CDTF">2009-06-30T12:53:17Z</dcterms:created>
  <dcterms:modified xsi:type="dcterms:W3CDTF">2017-09-25T17:29:47Z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